
<file path=[Content_Types].xml><?xml version="1.0" encoding="utf-8"?>
<Types xmlns="http://schemas.openxmlformats.org/package/2006/content-types">
  <Default Extension="emf" ContentType="image/x-emf"/>
  <Default Extension="gif" ContentType="image/gif"/>
  <Default Extension="jfif" ContentType="image/jpeg"/>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712" r:id="rId5"/>
  </p:sldMasterIdLst>
  <p:notesMasterIdLst>
    <p:notesMasterId r:id="rId55"/>
  </p:notesMasterIdLst>
  <p:sldIdLst>
    <p:sldId id="643" r:id="rId6"/>
    <p:sldId id="370" r:id="rId7"/>
    <p:sldId id="687" r:id="rId8"/>
    <p:sldId id="266" r:id="rId9"/>
    <p:sldId id="649" r:id="rId10"/>
    <p:sldId id="679" r:id="rId11"/>
    <p:sldId id="663" r:id="rId12"/>
    <p:sldId id="676" r:id="rId13"/>
    <p:sldId id="684" r:id="rId14"/>
    <p:sldId id="675" r:id="rId15"/>
    <p:sldId id="683" r:id="rId16"/>
    <p:sldId id="688" r:id="rId17"/>
    <p:sldId id="681" r:id="rId18"/>
    <p:sldId id="680" r:id="rId19"/>
    <p:sldId id="678" r:id="rId20"/>
    <p:sldId id="377" r:id="rId21"/>
    <p:sldId id="359" r:id="rId22"/>
    <p:sldId id="360" r:id="rId23"/>
    <p:sldId id="685" r:id="rId24"/>
    <p:sldId id="647" r:id="rId25"/>
    <p:sldId id="662" r:id="rId26"/>
    <p:sldId id="644" r:id="rId27"/>
    <p:sldId id="287" r:id="rId28"/>
    <p:sldId id="641" r:id="rId29"/>
    <p:sldId id="642" r:id="rId30"/>
    <p:sldId id="263" r:id="rId31"/>
    <p:sldId id="664" r:id="rId32"/>
    <p:sldId id="673" r:id="rId33"/>
    <p:sldId id="631" r:id="rId34"/>
    <p:sldId id="388" r:id="rId35"/>
    <p:sldId id="635" r:id="rId36"/>
    <p:sldId id="682" r:id="rId37"/>
    <p:sldId id="665" r:id="rId38"/>
    <p:sldId id="466" r:id="rId39"/>
    <p:sldId id="670" r:id="rId40"/>
    <p:sldId id="391" r:id="rId41"/>
    <p:sldId id="630" r:id="rId42"/>
    <p:sldId id="322" r:id="rId43"/>
    <p:sldId id="634" r:id="rId44"/>
    <p:sldId id="632" r:id="rId45"/>
    <p:sldId id="314" r:id="rId46"/>
    <p:sldId id="319" r:id="rId47"/>
    <p:sldId id="628" r:id="rId48"/>
    <p:sldId id="629" r:id="rId49"/>
    <p:sldId id="633" r:id="rId50"/>
    <p:sldId id="674" r:id="rId51"/>
    <p:sldId id="363" r:id="rId52"/>
    <p:sldId id="393" r:id="rId53"/>
    <p:sldId id="394" r:id="rId5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ver" id="{89F746EB-17D1-4D0B-A1D4-D65B28AA47DE}">
          <p14:sldIdLst/>
        </p14:section>
        <p14:section name="Introduction" id="{D5FE91CB-C664-4943-9CE2-BA49B900D6EA}">
          <p14:sldIdLst>
            <p14:sldId id="643"/>
            <p14:sldId id="370"/>
            <p14:sldId id="687"/>
            <p14:sldId id="266"/>
          </p14:sldIdLst>
        </p14:section>
        <p14:section name="Paragraph" id="{8A52097F-25A9-4A0A-9F1B-9398F66F7EC8}">
          <p14:sldIdLst>
            <p14:sldId id="649"/>
            <p14:sldId id="679"/>
            <p14:sldId id="663"/>
            <p14:sldId id="676"/>
            <p14:sldId id="684"/>
            <p14:sldId id="675"/>
            <p14:sldId id="683"/>
            <p14:sldId id="688"/>
            <p14:sldId id="681"/>
            <p14:sldId id="680"/>
            <p14:sldId id="678"/>
            <p14:sldId id="377"/>
            <p14:sldId id="359"/>
            <p14:sldId id="360"/>
            <p14:sldId id="685"/>
            <p14:sldId id="647"/>
            <p14:sldId id="662"/>
            <p14:sldId id="644"/>
            <p14:sldId id="287"/>
            <p14:sldId id="641"/>
            <p14:sldId id="642"/>
            <p14:sldId id="263"/>
            <p14:sldId id="664"/>
            <p14:sldId id="673"/>
            <p14:sldId id="631"/>
            <p14:sldId id="388"/>
            <p14:sldId id="635"/>
            <p14:sldId id="682"/>
            <p14:sldId id="665"/>
            <p14:sldId id="466"/>
            <p14:sldId id="670"/>
            <p14:sldId id="391"/>
            <p14:sldId id="630"/>
            <p14:sldId id="322"/>
            <p14:sldId id="634"/>
            <p14:sldId id="632"/>
            <p14:sldId id="314"/>
            <p14:sldId id="319"/>
            <p14:sldId id="628"/>
            <p14:sldId id="629"/>
            <p14:sldId id="633"/>
            <p14:sldId id="674"/>
            <p14:sldId id="363"/>
            <p14:sldId id="393"/>
            <p14:sldId id="394"/>
          </p14:sldIdLst>
        </p14:section>
      </p14:sectionLst>
    </p:ext>
    <p:ext uri="{EFAFB233-063F-42B5-8137-9DF3F51BA10A}">
      <p15:sldGuideLst xmlns:p15="http://schemas.microsoft.com/office/powerpoint/2012/main">
        <p15:guide id="2" pos="624" userDrawn="1">
          <p15:clr>
            <a:srgbClr val="F26B43"/>
          </p15:clr>
        </p15:guide>
        <p15:guide id="3" pos="7061" userDrawn="1">
          <p15:clr>
            <a:srgbClr val="F26B43"/>
          </p15:clr>
        </p15:guide>
        <p15:guide id="4"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EA900"/>
    <a:srgbClr val="73D001"/>
    <a:srgbClr val="FFC001"/>
    <a:srgbClr val="BF9001"/>
    <a:srgbClr val="405D23"/>
    <a:srgbClr val="24272C"/>
    <a:srgbClr val="1A1B1D"/>
    <a:srgbClr val="212227"/>
    <a:srgbClr val="F7F7F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61" d="100"/>
          <a:sy n="161" d="100"/>
        </p:scale>
        <p:origin x="2484" y="114"/>
      </p:cViewPr>
      <p:guideLst>
        <p:guide pos="624"/>
        <p:guide pos="7061"/>
        <p:guide orient="horz" pos="216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notesMaster" Target="notesMasters/notesMaster1.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theme" Target="theme/theme1.xml"/><Relationship Id="rId5" Type="http://schemas.openxmlformats.org/officeDocument/2006/relationships/slideMaster" Target="slideMasters/slideMaster2.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presProps" Target="presProp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tableStyles" Target="tableStyles.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viewProps" Target="viewProps.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D43237A-065B-5B44-9E84-77383CBE9D99}" type="datetimeFigureOut">
              <a:rPr lang="en-US" smtClean="0"/>
              <a:t>2/1/2024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675AF9C-67FE-344F-B7F5-5673026962A5}" type="slidenum">
              <a:rPr lang="en-US" smtClean="0"/>
              <a:t>‹#›</a:t>
            </a:fld>
            <a:endParaRPr lang="en-US"/>
          </a:p>
        </p:txBody>
      </p:sp>
    </p:spTree>
    <p:extLst>
      <p:ext uri="{BB962C8B-B14F-4D97-AF65-F5344CB8AC3E}">
        <p14:creationId xmlns:p14="http://schemas.microsoft.com/office/powerpoint/2010/main" val="14101359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Changed 915 to 11.</a:t>
            </a:r>
          </a:p>
          <a:p>
            <a:pPr marL="171450" indent="-171450">
              <a:buFontTx/>
              <a:buChar char="-"/>
            </a:pPr>
            <a:r>
              <a:rPr lang="en-US" dirty="0"/>
              <a:t>Updated number of CMTs</a:t>
            </a:r>
          </a:p>
          <a:p>
            <a:pPr marL="171450" indent="-171450">
              <a:buFontTx/>
              <a:buChar char="-"/>
            </a:pPr>
            <a:r>
              <a:rPr lang="en-US" dirty="0"/>
              <a:t>Updated number of CSTs</a:t>
            </a:r>
          </a:p>
          <a:p>
            <a:pPr marL="171450" indent="-171450">
              <a:buFontTx/>
              <a:buChar char="-"/>
            </a:pPr>
            <a:r>
              <a:rPr lang="en-US" dirty="0"/>
              <a:t>Added ECTs.  Plus indicates that the 11</a:t>
            </a:r>
            <a:r>
              <a:rPr lang="en-US" baseline="30000" dirty="0"/>
              <a:t>th</a:t>
            </a:r>
            <a:r>
              <a:rPr lang="en-US" dirty="0"/>
              <a:t> is still building ECTs.</a:t>
            </a:r>
          </a:p>
          <a:p>
            <a:pPr marL="171450" indent="-171450">
              <a:buFontTx/>
              <a:buChar char="-"/>
            </a:pPr>
            <a:r>
              <a:rPr lang="en-US" dirty="0"/>
              <a:t>Updated OPCON information – CMTs/CSTs are OPCON to Service Component JFHQs.  We currently have teams supporting all five JFHQ-Cs.  (Currently only two 780</a:t>
            </a:r>
            <a:r>
              <a:rPr lang="en-US" baseline="30000" dirty="0"/>
              <a:t>th</a:t>
            </a:r>
            <a:r>
              <a:rPr lang="en-US" dirty="0"/>
              <a:t> CMTs are aligned to ARYCBER).</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3799FF5-A81D-42C1-B892-43B30B5066F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53175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3799FF5-A81D-42C1-B892-43B30B5066F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84979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JBLM activated FY 20</a:t>
            </a:r>
            <a:br>
              <a:rPr lang="en-US" dirty="0"/>
            </a:br>
            <a:r>
              <a:rPr lang="en-US" dirty="0"/>
              <a:t>Germany activated</a:t>
            </a:r>
            <a:r>
              <a:rPr lang="en-US" baseline="0" dirty="0"/>
              <a:t> FY 21</a:t>
            </a:r>
          </a:p>
          <a:p>
            <a:r>
              <a:rPr lang="en-US" baseline="0" dirty="0"/>
              <a:t>Hawaii activated FY 22</a:t>
            </a:r>
          </a:p>
          <a:p>
            <a:r>
              <a:rPr lang="en-US" baseline="0" dirty="0"/>
              <a:t>Alaska scheduled FY 23</a:t>
            </a:r>
          </a:p>
          <a:p>
            <a:r>
              <a:rPr lang="en-US" baseline="0" dirty="0"/>
              <a:t>Fort Bragg, NC scheduled FY 24/25</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675AF9C-67FE-344F-B7F5-5673026962A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36817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3799FF5-A81D-42C1-B892-43B30B5066F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53175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A75A1DB-67BD-48B5-B30E-A6A1EE0F32F1}" type="slidenum">
              <a:rPr lang="en-US" altLang="en-US" smtClean="0">
                <a:solidFill>
                  <a:srgbClr val="000000"/>
                </a:solidFill>
              </a:rPr>
              <a:pPr/>
              <a:t>35</a:t>
            </a:fld>
            <a:endParaRPr lang="en-US" altLang="en-US">
              <a:solidFill>
                <a:srgbClr val="000000"/>
              </a:solidFill>
            </a:endParaRPr>
          </a:p>
        </p:txBody>
      </p:sp>
    </p:spTree>
    <p:extLst>
      <p:ext uri="{BB962C8B-B14F-4D97-AF65-F5344CB8AC3E}">
        <p14:creationId xmlns:p14="http://schemas.microsoft.com/office/powerpoint/2010/main" val="18213042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4356">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BDD950-E1FB-45D8-8B04-6AFE4722E3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CUI</a:t>
            </a: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Header Placeholder 5"/>
          <p:cNvSpPr>
            <a:spLocks noGrp="1"/>
          </p:cNvSpPr>
          <p:nvPr>
            <p:ph type="hdr"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CUI</a:t>
            </a: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125005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0909C3-2E0D-4C47-A354-4184732F50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9470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4304C7E-209F-E14E-9A6C-672D64BCE92D}"/>
              </a:ext>
            </a:extLst>
          </p:cNvPr>
          <p:cNvSpPr/>
          <p:nvPr userDrawn="1"/>
        </p:nvSpPr>
        <p:spPr>
          <a:xfrm>
            <a:off x="1" y="537846"/>
            <a:ext cx="11079678" cy="188259"/>
          </a:xfrm>
          <a:prstGeom prst="rect">
            <a:avLst/>
          </a:prstGeom>
          <a:gradFill flip="none" rotWithShape="1">
            <a:gsLst>
              <a:gs pos="79000">
                <a:schemeClr val="tx1">
                  <a:lumMod val="75000"/>
                  <a:lumOff val="2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spTree>
    <p:extLst>
      <p:ext uri="{BB962C8B-B14F-4D97-AF65-F5344CB8AC3E}">
        <p14:creationId xmlns:p14="http://schemas.microsoft.com/office/powerpoint/2010/main" val="211096981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5_Title Slide">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D79805A3-FC41-48E9-9FFF-E180BABD7517}"/>
              </a:ext>
            </a:extLst>
          </p:cNvPr>
          <p:cNvGrpSpPr/>
          <p:nvPr userDrawn="1"/>
        </p:nvGrpSpPr>
        <p:grpSpPr>
          <a:xfrm>
            <a:off x="0" y="0"/>
            <a:ext cx="12192000" cy="6858000"/>
            <a:chOff x="0" y="0"/>
            <a:chExt cx="12192000" cy="6858000"/>
          </a:xfrm>
        </p:grpSpPr>
        <p:grpSp>
          <p:nvGrpSpPr>
            <p:cNvPr id="6" name="Group 5">
              <a:extLst>
                <a:ext uri="{FF2B5EF4-FFF2-40B4-BE49-F238E27FC236}">
                  <a16:creationId xmlns:a16="http://schemas.microsoft.com/office/drawing/2014/main" id="{6D8A43EB-F896-4D22-9B9A-989935587395}"/>
                </a:ext>
              </a:extLst>
            </p:cNvPr>
            <p:cNvGrpSpPr/>
            <p:nvPr/>
          </p:nvGrpSpPr>
          <p:grpSpPr>
            <a:xfrm>
              <a:off x="0" y="0"/>
              <a:ext cx="12192000" cy="6858000"/>
              <a:chOff x="0" y="0"/>
              <a:chExt cx="12192000" cy="6858000"/>
            </a:xfrm>
          </p:grpSpPr>
          <p:grpSp>
            <p:nvGrpSpPr>
              <p:cNvPr id="86" name="Group 85">
                <a:extLst>
                  <a:ext uri="{FF2B5EF4-FFF2-40B4-BE49-F238E27FC236}">
                    <a16:creationId xmlns:a16="http://schemas.microsoft.com/office/drawing/2014/main" id="{B75D7F20-CCC5-43F1-9569-131366EE8FE2}"/>
                  </a:ext>
                </a:extLst>
              </p:cNvPr>
              <p:cNvGrpSpPr/>
              <p:nvPr/>
            </p:nvGrpSpPr>
            <p:grpSpPr>
              <a:xfrm>
                <a:off x="0" y="551996"/>
                <a:ext cx="12192000" cy="5754009"/>
                <a:chOff x="0" y="551996"/>
                <a:chExt cx="12192000" cy="5754009"/>
              </a:xfrm>
            </p:grpSpPr>
            <p:cxnSp>
              <p:nvCxnSpPr>
                <p:cNvPr id="105" name="Straight Connector 104">
                  <a:extLst>
                    <a:ext uri="{FF2B5EF4-FFF2-40B4-BE49-F238E27FC236}">
                      <a16:creationId xmlns:a16="http://schemas.microsoft.com/office/drawing/2014/main" id="{3F43D59F-C39B-4C1A-B445-CBF6D64A1F8A}"/>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0C5F768-7415-4932-89E3-366ED162890F}"/>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44292AA-2FF4-4174-9DC3-ED6D8A4908AD}"/>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AC943AAD-F783-40EF-811B-1F0D06A8E4D3}"/>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79978A47-A3C4-4209-B2F1-A04B56B8C74F}"/>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65F774C7-EBD9-4D50-884B-E9A92E61773E}"/>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CFA2A7B-EACA-4E75-8EB0-4D5B40F5ACE6}"/>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C994616-BA7C-490B-8E0B-AE6734EE0827}"/>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28554F58-64F0-40A3-A4A7-7245EB38A8A5}"/>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B939B43B-98B1-4786-A395-B9FD98FBAF73}"/>
                  </a:ext>
                </a:extLst>
              </p:cNvPr>
              <p:cNvGrpSpPr/>
              <p:nvPr/>
            </p:nvGrpSpPr>
            <p:grpSpPr>
              <a:xfrm>
                <a:off x="334918" y="0"/>
                <a:ext cx="11522164" cy="6858000"/>
                <a:chOff x="334918" y="0"/>
                <a:chExt cx="11522164" cy="6858000"/>
              </a:xfrm>
            </p:grpSpPr>
            <p:cxnSp>
              <p:nvCxnSpPr>
                <p:cNvPr id="88" name="Straight Connector 87">
                  <a:extLst>
                    <a:ext uri="{FF2B5EF4-FFF2-40B4-BE49-F238E27FC236}">
                      <a16:creationId xmlns:a16="http://schemas.microsoft.com/office/drawing/2014/main" id="{0B72DE3B-1A52-4252-B1B4-20C09B348F14}"/>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D24B236-0410-4D30-A1F6-B6460001177B}"/>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389F34B1-D3C3-4542-976A-E2B2BCAE769B}"/>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72012EF-9C69-4FD7-8B72-9F1E5C8E1822}"/>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1B210FE2-7029-4FF5-B8E4-FAC99A800749}"/>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73436E08-40A7-48C4-961D-3AD868CD6F1B}"/>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3F50784-AB87-44A6-AAD3-7EA46AAECB33}"/>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40DE9C26-6C65-4D69-BFC0-56510D7C50B7}"/>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478B6BD-3E91-45C4-AA33-E34C2383DDAE}"/>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D171326-7CE3-4BFA-A8A2-688ECAEB0CF7}"/>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D015A30B-2713-4B3F-8913-601D49839C09}"/>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1FC4E5E8-99A8-434E-9A2F-B09273BCA4BD}"/>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26EB02FC-4223-4ECE-910F-7942ECCD2BE0}"/>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F91A2310-314B-49C3-8323-F754EF5D86A7}"/>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CABB037A-F0AB-49C9-A6F8-E693E6365D7B}"/>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8C530342-E024-47E0-B9AF-7617408ACB0E}"/>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0E87CD84-CBCD-4731-9F2D-67E994CD1CE1}"/>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2F824C41-CE6F-4C70-BB24-8E9D36324E79}"/>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1" name="Freeform 18">
                <a:extLst>
                  <a:ext uri="{FF2B5EF4-FFF2-40B4-BE49-F238E27FC236}">
                    <a16:creationId xmlns:a16="http://schemas.microsoft.com/office/drawing/2014/main" id="{CFD0984C-CF2A-4263-9723-57BB6D668CB6}"/>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42" name="Freeform 18">
                <a:extLst>
                  <a:ext uri="{FF2B5EF4-FFF2-40B4-BE49-F238E27FC236}">
                    <a16:creationId xmlns:a16="http://schemas.microsoft.com/office/drawing/2014/main" id="{7A3E16FB-EA63-469F-9AEA-BA316260FDE5}"/>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43" name="Freeform 18">
                <a:extLst>
                  <a:ext uri="{FF2B5EF4-FFF2-40B4-BE49-F238E27FC236}">
                    <a16:creationId xmlns:a16="http://schemas.microsoft.com/office/drawing/2014/main" id="{36B8D6E2-3142-4526-8DB9-F0727C1DBD93}"/>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44" name="Freeform 18">
                <a:extLst>
                  <a:ext uri="{FF2B5EF4-FFF2-40B4-BE49-F238E27FC236}">
                    <a16:creationId xmlns:a16="http://schemas.microsoft.com/office/drawing/2014/main" id="{5FB96C63-C275-4BD0-9C05-BFEC2087C849}"/>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45" name="Freeform 18">
                <a:extLst>
                  <a:ext uri="{FF2B5EF4-FFF2-40B4-BE49-F238E27FC236}">
                    <a16:creationId xmlns:a16="http://schemas.microsoft.com/office/drawing/2014/main" id="{51D3AB2A-07FA-40DB-B760-EAF6CFF404B5}"/>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46" name="Freeform 18">
                <a:extLst>
                  <a:ext uri="{FF2B5EF4-FFF2-40B4-BE49-F238E27FC236}">
                    <a16:creationId xmlns:a16="http://schemas.microsoft.com/office/drawing/2014/main" id="{13C8AAC0-4D28-400D-8CA3-9B894BECBC41}"/>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47" name="Freeform 18">
                <a:extLst>
                  <a:ext uri="{FF2B5EF4-FFF2-40B4-BE49-F238E27FC236}">
                    <a16:creationId xmlns:a16="http://schemas.microsoft.com/office/drawing/2014/main" id="{8214B561-961D-4E9F-A991-82E8874D8B22}"/>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48" name="Freeform 18">
                <a:extLst>
                  <a:ext uri="{FF2B5EF4-FFF2-40B4-BE49-F238E27FC236}">
                    <a16:creationId xmlns:a16="http://schemas.microsoft.com/office/drawing/2014/main" id="{773F381F-2A66-4C68-AB56-CC025E64D686}"/>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49" name="Freeform 18">
                <a:extLst>
                  <a:ext uri="{FF2B5EF4-FFF2-40B4-BE49-F238E27FC236}">
                    <a16:creationId xmlns:a16="http://schemas.microsoft.com/office/drawing/2014/main" id="{E83AD966-EDA8-4CF9-8171-B657DFFEDBAC}"/>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0" name="Freeform 18">
                <a:extLst>
                  <a:ext uri="{FF2B5EF4-FFF2-40B4-BE49-F238E27FC236}">
                    <a16:creationId xmlns:a16="http://schemas.microsoft.com/office/drawing/2014/main" id="{597AC9C4-A15B-4B3F-A428-B3B8E5B69DC2}"/>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1" name="Freeform 18">
                <a:extLst>
                  <a:ext uri="{FF2B5EF4-FFF2-40B4-BE49-F238E27FC236}">
                    <a16:creationId xmlns:a16="http://schemas.microsoft.com/office/drawing/2014/main" id="{49C1DC88-F715-4318-9D15-16CB976B33D7}"/>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2" name="Freeform 18">
                <a:extLst>
                  <a:ext uri="{FF2B5EF4-FFF2-40B4-BE49-F238E27FC236}">
                    <a16:creationId xmlns:a16="http://schemas.microsoft.com/office/drawing/2014/main" id="{A5015ADE-54FE-4E8C-9434-FF396D0CDE88}"/>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3" name="Freeform 18">
                <a:extLst>
                  <a:ext uri="{FF2B5EF4-FFF2-40B4-BE49-F238E27FC236}">
                    <a16:creationId xmlns:a16="http://schemas.microsoft.com/office/drawing/2014/main" id="{96C9A0D5-D036-4893-B6D5-CABDC7F033C9}"/>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4" name="Freeform 18">
                <a:extLst>
                  <a:ext uri="{FF2B5EF4-FFF2-40B4-BE49-F238E27FC236}">
                    <a16:creationId xmlns:a16="http://schemas.microsoft.com/office/drawing/2014/main" id="{75590A73-9B62-4E29-A751-EBB2925A2B7C}"/>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5" name="Freeform 18">
                <a:extLst>
                  <a:ext uri="{FF2B5EF4-FFF2-40B4-BE49-F238E27FC236}">
                    <a16:creationId xmlns:a16="http://schemas.microsoft.com/office/drawing/2014/main" id="{C71135D2-C0FF-4AA3-9F8E-F51A2DD26C9B}"/>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6" name="Freeform 18">
                <a:extLst>
                  <a:ext uri="{FF2B5EF4-FFF2-40B4-BE49-F238E27FC236}">
                    <a16:creationId xmlns:a16="http://schemas.microsoft.com/office/drawing/2014/main" id="{9C030131-8BA9-41BA-A5DD-A9902D391D77}"/>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7" name="Freeform 18">
                <a:extLst>
                  <a:ext uri="{FF2B5EF4-FFF2-40B4-BE49-F238E27FC236}">
                    <a16:creationId xmlns:a16="http://schemas.microsoft.com/office/drawing/2014/main" id="{FC84664E-7172-4FCD-B5E4-F005D4E29E38}"/>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8" name="Freeform 18">
                <a:extLst>
                  <a:ext uri="{FF2B5EF4-FFF2-40B4-BE49-F238E27FC236}">
                    <a16:creationId xmlns:a16="http://schemas.microsoft.com/office/drawing/2014/main" id="{515A265D-37A9-44D8-A677-A5D0D98C98E6}"/>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59" name="Freeform 18">
                <a:extLst>
                  <a:ext uri="{FF2B5EF4-FFF2-40B4-BE49-F238E27FC236}">
                    <a16:creationId xmlns:a16="http://schemas.microsoft.com/office/drawing/2014/main" id="{237565EB-66D0-4669-970C-5203E6859228}"/>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0" name="Freeform 18">
                <a:extLst>
                  <a:ext uri="{FF2B5EF4-FFF2-40B4-BE49-F238E27FC236}">
                    <a16:creationId xmlns:a16="http://schemas.microsoft.com/office/drawing/2014/main" id="{635B5DD2-133B-4A1B-A71D-39279831C7AE}"/>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1" name="Freeform 18">
                <a:extLst>
                  <a:ext uri="{FF2B5EF4-FFF2-40B4-BE49-F238E27FC236}">
                    <a16:creationId xmlns:a16="http://schemas.microsoft.com/office/drawing/2014/main" id="{23BA4E88-E9DA-4F9D-8501-7C75776C5458}"/>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2" name="Freeform 18">
                <a:extLst>
                  <a:ext uri="{FF2B5EF4-FFF2-40B4-BE49-F238E27FC236}">
                    <a16:creationId xmlns:a16="http://schemas.microsoft.com/office/drawing/2014/main" id="{49565152-41EE-49BE-89D6-25B0A1FBA99B}"/>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3" name="Freeform 18">
                <a:extLst>
                  <a:ext uri="{FF2B5EF4-FFF2-40B4-BE49-F238E27FC236}">
                    <a16:creationId xmlns:a16="http://schemas.microsoft.com/office/drawing/2014/main" id="{34E452CD-C533-4EB5-A76A-D19C4A0739FD}"/>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4" name="Freeform 18">
                <a:extLst>
                  <a:ext uri="{FF2B5EF4-FFF2-40B4-BE49-F238E27FC236}">
                    <a16:creationId xmlns:a16="http://schemas.microsoft.com/office/drawing/2014/main" id="{7AA2E93D-A8AE-4019-A41E-EA1E6DDC6D39}"/>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5" name="Freeform 18">
                <a:extLst>
                  <a:ext uri="{FF2B5EF4-FFF2-40B4-BE49-F238E27FC236}">
                    <a16:creationId xmlns:a16="http://schemas.microsoft.com/office/drawing/2014/main" id="{11DF9078-963E-41BD-9E55-28A3B2F1573E}"/>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6" name="Freeform 18">
                <a:extLst>
                  <a:ext uri="{FF2B5EF4-FFF2-40B4-BE49-F238E27FC236}">
                    <a16:creationId xmlns:a16="http://schemas.microsoft.com/office/drawing/2014/main" id="{6AEAACFA-7B75-48AC-ABDE-EADAD3CCEAAE}"/>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7" name="Freeform 18">
                <a:extLst>
                  <a:ext uri="{FF2B5EF4-FFF2-40B4-BE49-F238E27FC236}">
                    <a16:creationId xmlns:a16="http://schemas.microsoft.com/office/drawing/2014/main" id="{F5332FC6-0DD4-421E-B6DB-26444372C26C}"/>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8" name="Freeform 18">
                <a:extLst>
                  <a:ext uri="{FF2B5EF4-FFF2-40B4-BE49-F238E27FC236}">
                    <a16:creationId xmlns:a16="http://schemas.microsoft.com/office/drawing/2014/main" id="{BFF5F92D-86A9-45D6-8A35-88B53E78B275}"/>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69" name="Freeform 18">
                <a:extLst>
                  <a:ext uri="{FF2B5EF4-FFF2-40B4-BE49-F238E27FC236}">
                    <a16:creationId xmlns:a16="http://schemas.microsoft.com/office/drawing/2014/main" id="{6225F4FC-7047-419E-A80A-958FEE9D341E}"/>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0" name="Freeform 18">
                <a:extLst>
                  <a:ext uri="{FF2B5EF4-FFF2-40B4-BE49-F238E27FC236}">
                    <a16:creationId xmlns:a16="http://schemas.microsoft.com/office/drawing/2014/main" id="{A52C1380-0D33-4B1F-AFED-F36057B49E81}"/>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1" name="Freeform 18">
                <a:extLst>
                  <a:ext uri="{FF2B5EF4-FFF2-40B4-BE49-F238E27FC236}">
                    <a16:creationId xmlns:a16="http://schemas.microsoft.com/office/drawing/2014/main" id="{107DDA4B-BA6F-4D6D-BA23-141F10484EEA}"/>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2" name="Freeform 18">
                <a:extLst>
                  <a:ext uri="{FF2B5EF4-FFF2-40B4-BE49-F238E27FC236}">
                    <a16:creationId xmlns:a16="http://schemas.microsoft.com/office/drawing/2014/main" id="{BBD3CBFC-5AED-44D3-B916-63640206A3F0}"/>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3" name="Freeform 18">
                <a:extLst>
                  <a:ext uri="{FF2B5EF4-FFF2-40B4-BE49-F238E27FC236}">
                    <a16:creationId xmlns:a16="http://schemas.microsoft.com/office/drawing/2014/main" id="{15A0479E-457B-40AB-B3F6-FD761D43D7E8}"/>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4" name="Freeform 18">
                <a:extLst>
                  <a:ext uri="{FF2B5EF4-FFF2-40B4-BE49-F238E27FC236}">
                    <a16:creationId xmlns:a16="http://schemas.microsoft.com/office/drawing/2014/main" id="{9C7A0DB3-4DF2-4D4D-BB9E-5D1EF583852C}"/>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5" name="Freeform 18">
                <a:extLst>
                  <a:ext uri="{FF2B5EF4-FFF2-40B4-BE49-F238E27FC236}">
                    <a16:creationId xmlns:a16="http://schemas.microsoft.com/office/drawing/2014/main" id="{7C6EEAA9-1547-4F42-A529-22590A7FAE4E}"/>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6" name="Freeform 18">
                <a:extLst>
                  <a:ext uri="{FF2B5EF4-FFF2-40B4-BE49-F238E27FC236}">
                    <a16:creationId xmlns:a16="http://schemas.microsoft.com/office/drawing/2014/main" id="{FA9C5CEE-BCD2-428A-895E-30215E9B3DDC}"/>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7" name="Freeform 18">
                <a:extLst>
                  <a:ext uri="{FF2B5EF4-FFF2-40B4-BE49-F238E27FC236}">
                    <a16:creationId xmlns:a16="http://schemas.microsoft.com/office/drawing/2014/main" id="{783DC741-0099-45BA-962A-C1347A62BFA3}"/>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8" name="Freeform 18">
                <a:extLst>
                  <a:ext uri="{FF2B5EF4-FFF2-40B4-BE49-F238E27FC236}">
                    <a16:creationId xmlns:a16="http://schemas.microsoft.com/office/drawing/2014/main" id="{94D7BACB-2922-4790-B3C6-E31BB5652BAD}"/>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79" name="Freeform 18">
                <a:extLst>
                  <a:ext uri="{FF2B5EF4-FFF2-40B4-BE49-F238E27FC236}">
                    <a16:creationId xmlns:a16="http://schemas.microsoft.com/office/drawing/2014/main" id="{DEB09522-0EDB-4C69-B4CB-9AD378DFCBD1}"/>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80" name="Freeform 18">
                <a:extLst>
                  <a:ext uri="{FF2B5EF4-FFF2-40B4-BE49-F238E27FC236}">
                    <a16:creationId xmlns:a16="http://schemas.microsoft.com/office/drawing/2014/main" id="{3FA77022-C2E1-4F30-8172-34E48C29A99E}"/>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81" name="Freeform 18">
                <a:extLst>
                  <a:ext uri="{FF2B5EF4-FFF2-40B4-BE49-F238E27FC236}">
                    <a16:creationId xmlns:a16="http://schemas.microsoft.com/office/drawing/2014/main" id="{7E2DAE60-17EF-40B7-95D3-4598DCD2DE75}"/>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82" name="Freeform 18">
                <a:extLst>
                  <a:ext uri="{FF2B5EF4-FFF2-40B4-BE49-F238E27FC236}">
                    <a16:creationId xmlns:a16="http://schemas.microsoft.com/office/drawing/2014/main" id="{3B5216D6-22C3-4E7A-8283-FB73CB9A1FF2}"/>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83" name="Freeform 18">
                <a:extLst>
                  <a:ext uri="{FF2B5EF4-FFF2-40B4-BE49-F238E27FC236}">
                    <a16:creationId xmlns:a16="http://schemas.microsoft.com/office/drawing/2014/main" id="{7538A577-6721-448B-BE0D-47C8D67832F5}"/>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84" name="Freeform 18">
                <a:extLst>
                  <a:ext uri="{FF2B5EF4-FFF2-40B4-BE49-F238E27FC236}">
                    <a16:creationId xmlns:a16="http://schemas.microsoft.com/office/drawing/2014/main" id="{61F67C2D-F77B-41CB-A4F3-9E425527DE6E}"/>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85" name="Freeform 18">
                <a:extLst>
                  <a:ext uri="{FF2B5EF4-FFF2-40B4-BE49-F238E27FC236}">
                    <a16:creationId xmlns:a16="http://schemas.microsoft.com/office/drawing/2014/main" id="{CD5DB704-C711-4578-88AD-6863CF7053E9}"/>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grpSp>
        <p:grpSp>
          <p:nvGrpSpPr>
            <p:cNvPr id="8" name="Group 7">
              <a:extLst>
                <a:ext uri="{FF2B5EF4-FFF2-40B4-BE49-F238E27FC236}">
                  <a16:creationId xmlns:a16="http://schemas.microsoft.com/office/drawing/2014/main" id="{B8323616-187F-4931-B87D-BAD32CAB8F88}"/>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9" name="Freeform 18">
                <a:extLst>
                  <a:ext uri="{FF2B5EF4-FFF2-40B4-BE49-F238E27FC236}">
                    <a16:creationId xmlns:a16="http://schemas.microsoft.com/office/drawing/2014/main" id="{50C60E6B-184D-4D37-A4A1-FDD7DEB1FA2D}"/>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0" name="Freeform 18">
                <a:extLst>
                  <a:ext uri="{FF2B5EF4-FFF2-40B4-BE49-F238E27FC236}">
                    <a16:creationId xmlns:a16="http://schemas.microsoft.com/office/drawing/2014/main" id="{E4A89FDE-6003-4D11-B6EE-528829B441EC}"/>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1" name="Freeform 18">
                <a:extLst>
                  <a:ext uri="{FF2B5EF4-FFF2-40B4-BE49-F238E27FC236}">
                    <a16:creationId xmlns:a16="http://schemas.microsoft.com/office/drawing/2014/main" id="{85B753AA-21BF-4AE8-8F33-A7D1CBBF7391}"/>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2" name="Freeform 18">
                <a:extLst>
                  <a:ext uri="{FF2B5EF4-FFF2-40B4-BE49-F238E27FC236}">
                    <a16:creationId xmlns:a16="http://schemas.microsoft.com/office/drawing/2014/main" id="{13F1A9BC-9FC9-46EF-BD0F-50D054BE9CE0}"/>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3" name="Freeform 18">
                <a:extLst>
                  <a:ext uri="{FF2B5EF4-FFF2-40B4-BE49-F238E27FC236}">
                    <a16:creationId xmlns:a16="http://schemas.microsoft.com/office/drawing/2014/main" id="{5BFA1402-5E37-4B31-B2A7-74FEDF57B001}"/>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4" name="Freeform 18">
                <a:extLst>
                  <a:ext uri="{FF2B5EF4-FFF2-40B4-BE49-F238E27FC236}">
                    <a16:creationId xmlns:a16="http://schemas.microsoft.com/office/drawing/2014/main" id="{0388251F-E81C-45A6-8B1F-30CF64EB826D}"/>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5" name="Freeform 18">
                <a:extLst>
                  <a:ext uri="{FF2B5EF4-FFF2-40B4-BE49-F238E27FC236}">
                    <a16:creationId xmlns:a16="http://schemas.microsoft.com/office/drawing/2014/main" id="{C4DC6848-546C-4E1C-9AEF-6249ACF3CCAC}"/>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6" name="Freeform 18">
                <a:extLst>
                  <a:ext uri="{FF2B5EF4-FFF2-40B4-BE49-F238E27FC236}">
                    <a16:creationId xmlns:a16="http://schemas.microsoft.com/office/drawing/2014/main" id="{08E95C09-9197-4FD7-9FF4-0EF64D012253}"/>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7" name="Freeform 18">
                <a:extLst>
                  <a:ext uri="{FF2B5EF4-FFF2-40B4-BE49-F238E27FC236}">
                    <a16:creationId xmlns:a16="http://schemas.microsoft.com/office/drawing/2014/main" id="{25028BAB-2395-41CD-BCE3-52D19CC59E3F}"/>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8" name="Freeform 18">
                <a:extLst>
                  <a:ext uri="{FF2B5EF4-FFF2-40B4-BE49-F238E27FC236}">
                    <a16:creationId xmlns:a16="http://schemas.microsoft.com/office/drawing/2014/main" id="{19D38A63-ED5D-465F-817E-6FEC7ABED7FE}"/>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19" name="Freeform 18">
                <a:extLst>
                  <a:ext uri="{FF2B5EF4-FFF2-40B4-BE49-F238E27FC236}">
                    <a16:creationId xmlns:a16="http://schemas.microsoft.com/office/drawing/2014/main" id="{BBB50087-EE36-43F0-A22A-DB6604B28022}"/>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0" name="Freeform 18">
                <a:extLst>
                  <a:ext uri="{FF2B5EF4-FFF2-40B4-BE49-F238E27FC236}">
                    <a16:creationId xmlns:a16="http://schemas.microsoft.com/office/drawing/2014/main" id="{A641AD12-6D27-4948-92BC-12780303BAC3}"/>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1" name="Freeform 18">
                <a:extLst>
                  <a:ext uri="{FF2B5EF4-FFF2-40B4-BE49-F238E27FC236}">
                    <a16:creationId xmlns:a16="http://schemas.microsoft.com/office/drawing/2014/main" id="{02A660AF-2499-44B0-BEF8-FFDCC8D8B00A}"/>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2" name="Freeform 18">
                <a:extLst>
                  <a:ext uri="{FF2B5EF4-FFF2-40B4-BE49-F238E27FC236}">
                    <a16:creationId xmlns:a16="http://schemas.microsoft.com/office/drawing/2014/main" id="{FF5B39F1-1AD3-4B1A-AF74-4E8768BF63AE}"/>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3" name="Freeform 18">
                <a:extLst>
                  <a:ext uri="{FF2B5EF4-FFF2-40B4-BE49-F238E27FC236}">
                    <a16:creationId xmlns:a16="http://schemas.microsoft.com/office/drawing/2014/main" id="{F76A91EF-9166-4F1C-B0AB-CB8DBDE05E21}"/>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4" name="Freeform 18">
                <a:extLst>
                  <a:ext uri="{FF2B5EF4-FFF2-40B4-BE49-F238E27FC236}">
                    <a16:creationId xmlns:a16="http://schemas.microsoft.com/office/drawing/2014/main" id="{D19D48BC-7D33-49EA-BD7D-01E70B70E4A9}"/>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5" name="Freeform 18">
                <a:extLst>
                  <a:ext uri="{FF2B5EF4-FFF2-40B4-BE49-F238E27FC236}">
                    <a16:creationId xmlns:a16="http://schemas.microsoft.com/office/drawing/2014/main" id="{1F8AF0BF-8827-4519-B2B4-CF5B8A3001CE}"/>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6" name="Freeform 18">
                <a:extLst>
                  <a:ext uri="{FF2B5EF4-FFF2-40B4-BE49-F238E27FC236}">
                    <a16:creationId xmlns:a16="http://schemas.microsoft.com/office/drawing/2014/main" id="{BDDA1829-98AA-4B52-A009-E9101DF0B5E2}"/>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7" name="Freeform 18">
                <a:extLst>
                  <a:ext uri="{FF2B5EF4-FFF2-40B4-BE49-F238E27FC236}">
                    <a16:creationId xmlns:a16="http://schemas.microsoft.com/office/drawing/2014/main" id="{FF64B5C0-E13A-40C5-9924-DA8A187A623D}"/>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8" name="Freeform 18">
                <a:extLst>
                  <a:ext uri="{FF2B5EF4-FFF2-40B4-BE49-F238E27FC236}">
                    <a16:creationId xmlns:a16="http://schemas.microsoft.com/office/drawing/2014/main" id="{614F1451-A909-4DBF-8ABC-8554F8A39EFA}"/>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29" name="Freeform 18">
                <a:extLst>
                  <a:ext uri="{FF2B5EF4-FFF2-40B4-BE49-F238E27FC236}">
                    <a16:creationId xmlns:a16="http://schemas.microsoft.com/office/drawing/2014/main" id="{E8DEE582-FD73-48C8-B33C-54BC3E1BCEC2}"/>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0" name="Freeform 18">
                <a:extLst>
                  <a:ext uri="{FF2B5EF4-FFF2-40B4-BE49-F238E27FC236}">
                    <a16:creationId xmlns:a16="http://schemas.microsoft.com/office/drawing/2014/main" id="{C8C4E4BF-86FE-4D21-85BD-0478078CB412}"/>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1" name="Freeform 18">
                <a:extLst>
                  <a:ext uri="{FF2B5EF4-FFF2-40B4-BE49-F238E27FC236}">
                    <a16:creationId xmlns:a16="http://schemas.microsoft.com/office/drawing/2014/main" id="{8E0ED45D-C57A-4690-9E55-28534CA845CC}"/>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2" name="Freeform 18">
                <a:extLst>
                  <a:ext uri="{FF2B5EF4-FFF2-40B4-BE49-F238E27FC236}">
                    <a16:creationId xmlns:a16="http://schemas.microsoft.com/office/drawing/2014/main" id="{80D4DD07-397E-4542-B3D9-C3BCEE731FF9}"/>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3" name="Freeform 18">
                <a:extLst>
                  <a:ext uri="{FF2B5EF4-FFF2-40B4-BE49-F238E27FC236}">
                    <a16:creationId xmlns:a16="http://schemas.microsoft.com/office/drawing/2014/main" id="{95306E75-602D-4611-91B4-291E722DDBB6}"/>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4" name="Freeform 18">
                <a:extLst>
                  <a:ext uri="{FF2B5EF4-FFF2-40B4-BE49-F238E27FC236}">
                    <a16:creationId xmlns:a16="http://schemas.microsoft.com/office/drawing/2014/main" id="{9EEE9595-B77B-4754-9ADA-DD194A22E1DC}"/>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5" name="Freeform 18">
                <a:extLst>
                  <a:ext uri="{FF2B5EF4-FFF2-40B4-BE49-F238E27FC236}">
                    <a16:creationId xmlns:a16="http://schemas.microsoft.com/office/drawing/2014/main" id="{D6D1FAF7-BA84-4C49-A3BC-E5C2DD430138}"/>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6" name="Freeform 18">
                <a:extLst>
                  <a:ext uri="{FF2B5EF4-FFF2-40B4-BE49-F238E27FC236}">
                    <a16:creationId xmlns:a16="http://schemas.microsoft.com/office/drawing/2014/main" id="{307B2840-10B8-44CE-AD5C-99912E9C3582}"/>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7" name="Freeform 18">
                <a:extLst>
                  <a:ext uri="{FF2B5EF4-FFF2-40B4-BE49-F238E27FC236}">
                    <a16:creationId xmlns:a16="http://schemas.microsoft.com/office/drawing/2014/main" id="{1954C816-DAE1-4DD8-8C4C-65DFAD615106}"/>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8" name="Freeform 18">
                <a:extLst>
                  <a:ext uri="{FF2B5EF4-FFF2-40B4-BE49-F238E27FC236}">
                    <a16:creationId xmlns:a16="http://schemas.microsoft.com/office/drawing/2014/main" id="{86E7B570-AB94-415B-B698-85E1E0689C94}"/>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39" name="Freeform 18">
                <a:extLst>
                  <a:ext uri="{FF2B5EF4-FFF2-40B4-BE49-F238E27FC236}">
                    <a16:creationId xmlns:a16="http://schemas.microsoft.com/office/drawing/2014/main" id="{F62E3926-5825-4CF1-AF38-7608549B92C5}"/>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sp>
            <p:nvSpPr>
              <p:cNvPr id="40" name="Freeform 18">
                <a:extLst>
                  <a:ext uri="{FF2B5EF4-FFF2-40B4-BE49-F238E27FC236}">
                    <a16:creationId xmlns:a16="http://schemas.microsoft.com/office/drawing/2014/main" id="{0F0D266F-BAA2-428C-BE9F-AE25997BA48F}"/>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indent="0">
                  <a:buFont typeface="Arial" panose="020B0604020202020204" pitchFamily="34" charset="0"/>
                  <a:buNone/>
                </a:pPr>
                <a:endParaRPr lang="en-US" sz="1400">
                  <a:solidFill>
                    <a:schemeClr val="bg1">
                      <a:lumMod val="75000"/>
                    </a:schemeClr>
                  </a:solidFill>
                </a:endParaRPr>
              </a:p>
            </p:txBody>
          </p:sp>
        </p:grpSp>
      </p:grpSp>
      <p:sp>
        <p:nvSpPr>
          <p:cNvPr id="2" name="Picture Placeholder 12">
            <a:extLst>
              <a:ext uri="{FF2B5EF4-FFF2-40B4-BE49-F238E27FC236}">
                <a16:creationId xmlns:a16="http://schemas.microsoft.com/office/drawing/2014/main" id="{4F126B19-09D8-4F91-8099-039EA5240867}"/>
              </a:ext>
            </a:extLst>
          </p:cNvPr>
          <p:cNvSpPr>
            <a:spLocks noGrp="1"/>
          </p:cNvSpPr>
          <p:nvPr>
            <p:ph type="pic" sz="quarter" idx="12" hasCustomPrompt="1"/>
          </p:nvPr>
        </p:nvSpPr>
        <p:spPr>
          <a:xfrm>
            <a:off x="8763000" y="3429001"/>
            <a:ext cx="3428999" cy="3428999"/>
          </a:xfrm>
          <a:custGeom>
            <a:avLst/>
            <a:gdLst>
              <a:gd name="connsiteX0" fmla="*/ 0 w 3428999"/>
              <a:gd name="connsiteY0" fmla="*/ 0 h 3428999"/>
              <a:gd name="connsiteX1" fmla="*/ 3428999 w 3428999"/>
              <a:gd name="connsiteY1" fmla="*/ 0 h 3428999"/>
              <a:gd name="connsiteX2" fmla="*/ 3428999 w 3428999"/>
              <a:gd name="connsiteY2" fmla="*/ 3428999 h 3428999"/>
              <a:gd name="connsiteX3" fmla="*/ 0 w 3428999"/>
              <a:gd name="connsiteY3" fmla="*/ 3428999 h 3428999"/>
            </a:gdLst>
            <a:ahLst/>
            <a:cxnLst>
              <a:cxn ang="0">
                <a:pos x="connsiteX0" y="connsiteY0"/>
              </a:cxn>
              <a:cxn ang="0">
                <a:pos x="connsiteX1" y="connsiteY1"/>
              </a:cxn>
              <a:cxn ang="0">
                <a:pos x="connsiteX2" y="connsiteY2"/>
              </a:cxn>
              <a:cxn ang="0">
                <a:pos x="connsiteX3" y="connsiteY3"/>
              </a:cxn>
            </a:cxnLst>
            <a:rect l="l" t="t" r="r" b="b"/>
            <a:pathLst>
              <a:path w="3428999" h="3428999">
                <a:moveTo>
                  <a:pt x="0" y="0"/>
                </a:moveTo>
                <a:lnTo>
                  <a:pt x="3428999" y="0"/>
                </a:lnTo>
                <a:lnTo>
                  <a:pt x="3428999" y="3428999"/>
                </a:lnTo>
                <a:lnTo>
                  <a:pt x="0" y="342899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Picture Placeholder 9">
            <a:extLst>
              <a:ext uri="{FF2B5EF4-FFF2-40B4-BE49-F238E27FC236}">
                <a16:creationId xmlns:a16="http://schemas.microsoft.com/office/drawing/2014/main" id="{900BD646-E26B-48BC-B804-DBEC094B1685}"/>
              </a:ext>
            </a:extLst>
          </p:cNvPr>
          <p:cNvSpPr>
            <a:spLocks noGrp="1"/>
          </p:cNvSpPr>
          <p:nvPr>
            <p:ph type="pic" sz="quarter" idx="11" hasCustomPrompt="1"/>
          </p:nvPr>
        </p:nvSpPr>
        <p:spPr>
          <a:xfrm>
            <a:off x="5334001" y="1"/>
            <a:ext cx="3428999" cy="3428999"/>
          </a:xfrm>
          <a:custGeom>
            <a:avLst/>
            <a:gdLst>
              <a:gd name="connsiteX0" fmla="*/ 0 w 3428999"/>
              <a:gd name="connsiteY0" fmla="*/ 0 h 3428999"/>
              <a:gd name="connsiteX1" fmla="*/ 3428999 w 3428999"/>
              <a:gd name="connsiteY1" fmla="*/ 0 h 3428999"/>
              <a:gd name="connsiteX2" fmla="*/ 3428999 w 3428999"/>
              <a:gd name="connsiteY2" fmla="*/ 3428999 h 3428999"/>
              <a:gd name="connsiteX3" fmla="*/ 0 w 3428999"/>
              <a:gd name="connsiteY3" fmla="*/ 3428999 h 3428999"/>
            </a:gdLst>
            <a:ahLst/>
            <a:cxnLst>
              <a:cxn ang="0">
                <a:pos x="connsiteX0" y="connsiteY0"/>
              </a:cxn>
              <a:cxn ang="0">
                <a:pos x="connsiteX1" y="connsiteY1"/>
              </a:cxn>
              <a:cxn ang="0">
                <a:pos x="connsiteX2" y="connsiteY2"/>
              </a:cxn>
              <a:cxn ang="0">
                <a:pos x="connsiteX3" y="connsiteY3"/>
              </a:cxn>
            </a:cxnLst>
            <a:rect l="l" t="t" r="r" b="b"/>
            <a:pathLst>
              <a:path w="3428999" h="3428999">
                <a:moveTo>
                  <a:pt x="0" y="0"/>
                </a:moveTo>
                <a:lnTo>
                  <a:pt x="3428999" y="0"/>
                </a:lnTo>
                <a:lnTo>
                  <a:pt x="3428999" y="3428999"/>
                </a:lnTo>
                <a:lnTo>
                  <a:pt x="0" y="342899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4" name="Picture Placeholder 6">
            <a:extLst>
              <a:ext uri="{FF2B5EF4-FFF2-40B4-BE49-F238E27FC236}">
                <a16:creationId xmlns:a16="http://schemas.microsoft.com/office/drawing/2014/main" id="{01AADA4D-F0B0-4F3B-9432-A67A946E39CA}"/>
              </a:ext>
            </a:extLst>
          </p:cNvPr>
          <p:cNvSpPr>
            <a:spLocks noGrp="1"/>
          </p:cNvSpPr>
          <p:nvPr>
            <p:ph type="pic" sz="quarter" idx="10" hasCustomPrompt="1"/>
          </p:nvPr>
        </p:nvSpPr>
        <p:spPr>
          <a:xfrm>
            <a:off x="0" y="0"/>
            <a:ext cx="5334000" cy="6858000"/>
          </a:xfrm>
          <a:custGeom>
            <a:avLst/>
            <a:gdLst>
              <a:gd name="connsiteX0" fmla="*/ 0 w 5334000"/>
              <a:gd name="connsiteY0" fmla="*/ 0 h 6858000"/>
              <a:gd name="connsiteX1" fmla="*/ 5334000 w 5334000"/>
              <a:gd name="connsiteY1" fmla="*/ 0 h 6858000"/>
              <a:gd name="connsiteX2" fmla="*/ 5334000 w 5334000"/>
              <a:gd name="connsiteY2" fmla="*/ 6858000 h 6858000"/>
              <a:gd name="connsiteX3" fmla="*/ 0 w 5334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334000" h="6858000">
                <a:moveTo>
                  <a:pt x="0" y="0"/>
                </a:moveTo>
                <a:lnTo>
                  <a:pt x="5334000" y="0"/>
                </a:lnTo>
                <a:lnTo>
                  <a:pt x="5334000" y="6858000"/>
                </a:lnTo>
                <a:lnTo>
                  <a:pt x="0" y="685800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pic>
        <p:nvPicPr>
          <p:cNvPr id="114" name="Picture 113" descr="Logo&#10;&#10;Description automatically generated">
            <a:extLst>
              <a:ext uri="{FF2B5EF4-FFF2-40B4-BE49-F238E27FC236}">
                <a16:creationId xmlns:a16="http://schemas.microsoft.com/office/drawing/2014/main" id="{BC1BD367-DD76-146E-C1D3-3CBDA6AFE7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7423" y="11912"/>
            <a:ext cx="728674" cy="910591"/>
          </a:xfrm>
          <a:prstGeom prst="rect">
            <a:avLst/>
          </a:prstGeom>
        </p:spPr>
      </p:pic>
    </p:spTree>
    <p:extLst>
      <p:ext uri="{BB962C8B-B14F-4D97-AF65-F5344CB8AC3E}">
        <p14:creationId xmlns:p14="http://schemas.microsoft.com/office/powerpoint/2010/main" val="2675496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250" fill="hold"/>
                                        <p:tgtEl>
                                          <p:spTgt spid="4"/>
                                        </p:tgtEl>
                                        <p:attrNameLst>
                                          <p:attrName>ppt_x</p:attrName>
                                        </p:attrNameLst>
                                      </p:cBhvr>
                                      <p:tavLst>
                                        <p:tav tm="0">
                                          <p:val>
                                            <p:strVal val="#ppt_x"/>
                                          </p:val>
                                        </p:tav>
                                        <p:tav tm="100000">
                                          <p:val>
                                            <p:strVal val="#ppt_x"/>
                                          </p:val>
                                        </p:tav>
                                      </p:tavLst>
                                    </p:anim>
                                    <p:anim calcmode="lin" valueType="num">
                                      <p:cBhvr additive="base">
                                        <p:cTn id="8" dur="125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250" fill="hold"/>
                                        <p:tgtEl>
                                          <p:spTgt spid="3"/>
                                        </p:tgtEl>
                                        <p:attrNameLst>
                                          <p:attrName>ppt_x</p:attrName>
                                        </p:attrNameLst>
                                      </p:cBhvr>
                                      <p:tavLst>
                                        <p:tav tm="0">
                                          <p:val>
                                            <p:strVal val="#ppt_x"/>
                                          </p:val>
                                        </p:tav>
                                        <p:tav tm="100000">
                                          <p:val>
                                            <p:strVal val="#ppt_x"/>
                                          </p:val>
                                        </p:tav>
                                      </p:tavLst>
                                    </p:anim>
                                    <p:anim calcmode="lin" valueType="num">
                                      <p:cBhvr additive="base">
                                        <p:cTn id="12" dur="125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75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0" fill="hold"/>
                                        <p:tgtEl>
                                          <p:spTgt spid="2"/>
                                        </p:tgtEl>
                                        <p:attrNameLst>
                                          <p:attrName>ppt_x</p:attrName>
                                        </p:attrNameLst>
                                      </p:cBhvr>
                                      <p:tavLst>
                                        <p:tav tm="0">
                                          <p:val>
                                            <p:strVal val="#ppt_x"/>
                                          </p:val>
                                        </p:tav>
                                        <p:tav tm="100000">
                                          <p:val>
                                            <p:strVal val="#ppt_x"/>
                                          </p:val>
                                        </p:tav>
                                      </p:tavLst>
                                    </p:anim>
                                    <p:anim calcmode="lin" valueType="num">
                                      <p:cBhvr additive="base">
                                        <p:cTn id="16"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8C707A1-1B1A-4EB2-A001-0ABCEC0D2500}"/>
              </a:ext>
            </a:extLst>
          </p:cNvPr>
          <p:cNvSpPr>
            <a:spLocks noGrp="1"/>
          </p:cNvSpPr>
          <p:nvPr>
            <p:ph type="pic" sz="quarter" idx="10" hasCustomPrompt="1"/>
          </p:nvPr>
        </p:nvSpPr>
        <p:spPr>
          <a:xfrm>
            <a:off x="3528582" y="1834487"/>
            <a:ext cx="6071418" cy="2923636"/>
          </a:xfrm>
          <a:custGeom>
            <a:avLst/>
            <a:gdLst>
              <a:gd name="connsiteX0" fmla="*/ 0 w 6071418"/>
              <a:gd name="connsiteY0" fmla="*/ 0 h 2923636"/>
              <a:gd name="connsiteX1" fmla="*/ 6071418 w 6071418"/>
              <a:gd name="connsiteY1" fmla="*/ 0 h 2923636"/>
              <a:gd name="connsiteX2" fmla="*/ 6071418 w 6071418"/>
              <a:gd name="connsiteY2" fmla="*/ 2923636 h 2923636"/>
              <a:gd name="connsiteX3" fmla="*/ 0 w 6071418"/>
              <a:gd name="connsiteY3" fmla="*/ 2923636 h 2923636"/>
            </a:gdLst>
            <a:ahLst/>
            <a:cxnLst>
              <a:cxn ang="0">
                <a:pos x="connsiteX0" y="connsiteY0"/>
              </a:cxn>
              <a:cxn ang="0">
                <a:pos x="connsiteX1" y="connsiteY1"/>
              </a:cxn>
              <a:cxn ang="0">
                <a:pos x="connsiteX2" y="connsiteY2"/>
              </a:cxn>
              <a:cxn ang="0">
                <a:pos x="connsiteX3" y="connsiteY3"/>
              </a:cxn>
            </a:cxnLst>
            <a:rect l="l" t="t" r="r" b="b"/>
            <a:pathLst>
              <a:path w="6071418" h="2923636">
                <a:moveTo>
                  <a:pt x="0" y="0"/>
                </a:moveTo>
                <a:lnTo>
                  <a:pt x="6071418" y="0"/>
                </a:lnTo>
                <a:lnTo>
                  <a:pt x="6071418" y="2923636"/>
                </a:lnTo>
                <a:lnTo>
                  <a:pt x="0" y="2923636"/>
                </a:lnTo>
                <a:close/>
              </a:path>
            </a:pathLst>
          </a:custGeom>
          <a:noFill/>
          <a:effectLst>
            <a:outerShdw blurRad="533400" dir="18900000" sy="23000" kx="-1200000" algn="bl" rotWithShape="0">
              <a:prstClr val="black">
                <a:alpha val="22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Rectangle 2">
            <a:extLst>
              <a:ext uri="{FF2B5EF4-FFF2-40B4-BE49-F238E27FC236}">
                <a16:creationId xmlns:a16="http://schemas.microsoft.com/office/drawing/2014/main" id="{A918CBBC-0542-844D-A679-182F026FA651}"/>
              </a:ext>
            </a:extLst>
          </p:cNvPr>
          <p:cNvSpPr/>
          <p:nvPr userDrawn="1"/>
        </p:nvSpPr>
        <p:spPr>
          <a:xfrm>
            <a:off x="1" y="537846"/>
            <a:ext cx="11050410"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4" name="Group 3">
            <a:extLst>
              <a:ext uri="{FF2B5EF4-FFF2-40B4-BE49-F238E27FC236}">
                <a16:creationId xmlns:a16="http://schemas.microsoft.com/office/drawing/2014/main" id="{A2962651-5D01-7943-97D0-47C8128AFA67}"/>
              </a:ext>
            </a:extLst>
          </p:cNvPr>
          <p:cNvGrpSpPr/>
          <p:nvPr userDrawn="1"/>
        </p:nvGrpSpPr>
        <p:grpSpPr>
          <a:xfrm>
            <a:off x="0" y="0"/>
            <a:ext cx="12192000" cy="6858000"/>
            <a:chOff x="0" y="0"/>
            <a:chExt cx="12192000" cy="6858000"/>
          </a:xfrm>
        </p:grpSpPr>
        <p:grpSp>
          <p:nvGrpSpPr>
            <p:cNvPr id="6" name="Group 5">
              <a:extLst>
                <a:ext uri="{FF2B5EF4-FFF2-40B4-BE49-F238E27FC236}">
                  <a16:creationId xmlns:a16="http://schemas.microsoft.com/office/drawing/2014/main" id="{66B23990-94DE-C041-BD45-6E6AD775F79E}"/>
                </a:ext>
              </a:extLst>
            </p:cNvPr>
            <p:cNvGrpSpPr/>
            <p:nvPr/>
          </p:nvGrpSpPr>
          <p:grpSpPr>
            <a:xfrm>
              <a:off x="0" y="0"/>
              <a:ext cx="12192000" cy="6858000"/>
              <a:chOff x="0" y="0"/>
              <a:chExt cx="12192000" cy="6858000"/>
            </a:xfrm>
          </p:grpSpPr>
          <p:grpSp>
            <p:nvGrpSpPr>
              <p:cNvPr id="86" name="Group 85">
                <a:extLst>
                  <a:ext uri="{FF2B5EF4-FFF2-40B4-BE49-F238E27FC236}">
                    <a16:creationId xmlns:a16="http://schemas.microsoft.com/office/drawing/2014/main" id="{02BD891C-77D8-E046-AF66-2B36D3FF0E36}"/>
                  </a:ext>
                </a:extLst>
              </p:cNvPr>
              <p:cNvGrpSpPr/>
              <p:nvPr/>
            </p:nvGrpSpPr>
            <p:grpSpPr>
              <a:xfrm>
                <a:off x="0" y="551996"/>
                <a:ext cx="12192000" cy="5754009"/>
                <a:chOff x="0" y="551996"/>
                <a:chExt cx="12192000" cy="5754009"/>
              </a:xfrm>
            </p:grpSpPr>
            <p:cxnSp>
              <p:nvCxnSpPr>
                <p:cNvPr id="105" name="Straight Connector 104">
                  <a:extLst>
                    <a:ext uri="{FF2B5EF4-FFF2-40B4-BE49-F238E27FC236}">
                      <a16:creationId xmlns:a16="http://schemas.microsoft.com/office/drawing/2014/main" id="{0B6BC13F-968D-434F-BC69-41F4BDA7BA76}"/>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D67C99B1-BC51-7A48-83B6-8C496DA7E98D}"/>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EB58548-B334-1049-B288-509FCD75AC87}"/>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43109FA-6E1A-DF49-995F-C7872C6D9DA2}"/>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76F07B75-38D8-FF42-8ABE-02DB63E4FFF8}"/>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844BE4B7-C10F-0F43-83F0-AD3EAA206251}"/>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5BCF89C-8EEE-5245-B2F5-DC1BBC78C6B4}"/>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F92556C3-56EC-AA4F-9120-0CA53F36E3ED}"/>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2C9908CE-C9AF-EE4D-A555-0F3D2B7A6A97}"/>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7B87D01B-BBD1-D241-8608-CF78ADB6AEC8}"/>
                  </a:ext>
                </a:extLst>
              </p:cNvPr>
              <p:cNvGrpSpPr/>
              <p:nvPr/>
            </p:nvGrpSpPr>
            <p:grpSpPr>
              <a:xfrm>
                <a:off x="334918" y="0"/>
                <a:ext cx="11522164" cy="6858000"/>
                <a:chOff x="334918" y="0"/>
                <a:chExt cx="11522164" cy="6858000"/>
              </a:xfrm>
            </p:grpSpPr>
            <p:cxnSp>
              <p:nvCxnSpPr>
                <p:cNvPr id="88" name="Straight Connector 87">
                  <a:extLst>
                    <a:ext uri="{FF2B5EF4-FFF2-40B4-BE49-F238E27FC236}">
                      <a16:creationId xmlns:a16="http://schemas.microsoft.com/office/drawing/2014/main" id="{DB807994-3A2E-744E-A9D5-70EB3D34ABED}"/>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D402B849-78DB-4B4E-BBF0-B71FAE4D46EC}"/>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65A9D91-0FE9-5543-BC66-769F02F0BEC1}"/>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1735C9B0-1633-084C-B551-DB8674DE7E18}"/>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D6D8F1EE-9C20-4B4E-8842-FD80A647EDDF}"/>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634C7CC-0F59-5D43-AFAE-E9DDAA9961B5}"/>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5ED3070F-2896-FA49-84AD-3CACC33120E1}"/>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7E73A23-7156-5F46-BF0F-C54BAF917D10}"/>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5AE120FE-7920-B04E-9E7B-45C65D099848}"/>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8665ABA-07CA-0E40-8C47-B65EA3EB9F75}"/>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2A51358F-834E-1A49-A265-989606E76C71}"/>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2901140-7319-0349-A29F-BAD7219BACD8}"/>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6733E9F4-9932-8D42-9277-18BCB469A06F}"/>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85ACEA54-15ED-DC4A-A021-755E2EFE0F3B}"/>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7529E7EC-E38A-F34E-BDD3-0B78EC99C339}"/>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4EE87F8-410C-D141-9BB1-F876FB32389B}"/>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CB82C1B3-7907-DE4F-BDC5-0769337E7F52}"/>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01CF14E9-FA87-7D41-97E5-A58102479F56}"/>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1" name="Freeform 18">
                <a:extLst>
                  <a:ext uri="{FF2B5EF4-FFF2-40B4-BE49-F238E27FC236}">
                    <a16:creationId xmlns:a16="http://schemas.microsoft.com/office/drawing/2014/main" id="{3CCD186D-2941-B84E-A8CA-5375CA0FDD31}"/>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5F1567C7-272E-2545-8FA2-FD5120FBDB3C}"/>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2F815A60-F6D8-454F-A69C-EF049A4CE3AA}"/>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52882550-01E4-484F-A1C0-82DF40182CA4}"/>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756DBA30-78DE-2646-B5AD-746C7342D0B4}"/>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692A742F-89EF-D740-8DCF-90BBE4DC5ECB}"/>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ED82ED2E-ABE2-484A-A334-4217CCDD52B0}"/>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117AB633-61A2-F541-A06B-FF4BC951B1F0}"/>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173040C3-DB37-024D-A7BF-1BBA93FF3CAF}"/>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A49923B8-CFC7-5043-A47C-B9A5C5C6AADC}"/>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2BA129DE-0229-1A4E-8B99-4960E9720943}"/>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B00993BA-386F-DE40-8376-C3F5F36A73FB}"/>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F1E36896-69CF-E846-A2E1-AE501F25BF7F}"/>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6D9EBE58-F9F3-9D4B-BEFB-6F055DE0F001}"/>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761840A8-922F-A341-8CCA-A1835B9030E3}"/>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5EE0B076-B6F4-D441-8BCE-9C0C8E3D4854}"/>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348E9322-7B87-CB40-BD0D-F69DEEC5C768}"/>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421C05CF-0C7F-F34C-A4F6-C3FB4AD85489}"/>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8C851705-CC74-BC43-A710-AB900C35E7AE}"/>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290574EB-C7BA-0A48-9139-52EEACB6FD60}"/>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03A54ECE-4D6F-844B-BFE7-5DE39E73D4FD}"/>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E1B66703-5C52-E24D-8581-3F47B94DE159}"/>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21F79A50-DC5B-514A-A8F1-D29B1D01D65A}"/>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653B434E-800A-A746-9EA2-6F399300FE28}"/>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23CF6096-22AB-C94A-974E-52AEC91603F9}"/>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300A29B4-62B2-6849-8709-5F30BD372679}"/>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6F59BC5B-0C86-524A-88D6-05F184F3E445}"/>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1D81989F-B8C6-0348-8BC4-8F8FCFF03E53}"/>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5E810C8B-F1B3-B14D-94FE-29FC80712544}"/>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D3DB2E33-A869-1049-870C-3BB2E77AE2EB}"/>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F748EEF3-89C5-824B-B3F1-506D04F13351}"/>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5902ED0B-FEB2-584A-9FA8-F1AC958B55BE}"/>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D1321250-6B1B-7541-BBBA-B31BD01E6163}"/>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44BF923F-A694-3145-B9F7-F92975DE8CE9}"/>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9282B817-1AC9-F947-94AC-6DCDCD628963}"/>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EF3738F1-857D-D743-8938-F585580BB87B}"/>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14E4B124-DD37-9749-AEEF-AF1F918177B9}"/>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55BDCCA7-9788-014D-B5BF-23FD1B62F1D1}"/>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9CEFA1B8-B327-5E48-A428-4FD6120D2174}"/>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40862175-BBA7-B348-9AFD-C5C1BCF009E5}"/>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510743C7-0119-4946-A0ED-797F4694214F}"/>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3A7D7DAB-1C0A-8648-8283-9B7B777E9A87}"/>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3C54B7CF-D8B3-5143-A8D4-64D39BCF94BB}"/>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5A2A3728-AEEB-C341-A21E-D87C7D624454}"/>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6CA1C994-0B32-2D4C-8233-574F9A046DBE}"/>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8" name="Group 7">
              <a:extLst>
                <a:ext uri="{FF2B5EF4-FFF2-40B4-BE49-F238E27FC236}">
                  <a16:creationId xmlns:a16="http://schemas.microsoft.com/office/drawing/2014/main" id="{F50D1EF7-E05D-8347-8119-D09764DCF2CA}"/>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9" name="Freeform 18">
                <a:extLst>
                  <a:ext uri="{FF2B5EF4-FFF2-40B4-BE49-F238E27FC236}">
                    <a16:creationId xmlns:a16="http://schemas.microsoft.com/office/drawing/2014/main" id="{1F0F33E3-657A-F74E-8A17-7F3414FED5D3}"/>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DADD2AD0-FB86-A44A-8032-80A0673A2F85}"/>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78FBB611-2916-6E46-91F8-842413FDFDD2}"/>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23F1595B-4AFB-0A4E-A870-B69CF33387F0}"/>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96195A98-0984-4C4B-A227-B4F2313D4E02}"/>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A22F2B38-8274-A347-9699-D13982DA0F08}"/>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D7087302-F73A-0C4B-8170-FF3C378AFA4A}"/>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E8864442-C9AE-0A48-B0FB-710FEEBAE472}"/>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8C962284-88AF-314A-9151-C74FBD914873}"/>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B7EDAEBD-B88A-3C4D-87A8-48321D61C83E}"/>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F8AB49B2-F6A0-7749-BA75-AC960C04A07B}"/>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1197059D-7183-CA43-AF31-611786B36E1A}"/>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B847D5A6-CF20-444B-BD5B-4DA6AD2D506A}"/>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7859166B-DCC0-0B44-873A-77A13BC16957}"/>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3E1D0C5D-874A-014F-9656-7316C378EB25}"/>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592E6EAF-5056-0340-B6FF-4AC354D601CB}"/>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D634170F-4D27-E94F-8847-97C596BFD6E6}"/>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E8EBC354-DA3F-9749-8BAC-0C14A802A349}"/>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118B670F-DF99-6B41-A418-F60FD74DFD65}"/>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BA124A5D-BA61-684E-9992-5E6DCB5B4361}"/>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760EEFE6-4AEF-6F4D-A3AD-612D75A3E452}"/>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998B77CE-A5FC-2C41-8E0D-A0F21770DE00}"/>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6F105023-970E-764D-8E5D-922AB1E443DD}"/>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01EE269C-1EB9-DB44-A75D-B6568BA13E02}"/>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038FFAC6-B066-644F-A22B-30E8C92344E5}"/>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4F9320D3-D24F-B64D-B14E-26AB2D222EC5}"/>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43946FDA-2E70-2941-903A-28B1F4C7CDCC}"/>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5EBE09ED-0149-1248-8C88-F0AF9FECA9D7}"/>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C9881799-DC46-C74C-848A-C682147518EE}"/>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05656FF5-E740-4946-8E28-77FFB63839CE}"/>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132FFE5A-0A2D-4D4D-AFFC-12ECF83773C2}"/>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1DC5B703-F421-654A-A569-3F2673E02B3F}"/>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1286360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6" presetClass="emph" presetSubtype="0" decel="100000" fill="hold" grpId="1" nodeType="withEffect">
                                  <p:stCondLst>
                                    <p:cond delay="500"/>
                                  </p:stCondLst>
                                  <p:childTnLst>
                                    <p:animScale>
                                      <p:cBhvr>
                                        <p:cTn id="9" dur="1250" fill="hold"/>
                                        <p:tgtEl>
                                          <p:spTgt spid="5"/>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A11B29D5-0D85-4A76-A826-AF1747A21DB1}"/>
              </a:ext>
            </a:extLst>
          </p:cNvPr>
          <p:cNvSpPr>
            <a:spLocks noGrp="1"/>
          </p:cNvSpPr>
          <p:nvPr>
            <p:ph type="pic" sz="quarter" idx="11" hasCustomPrompt="1"/>
          </p:nvPr>
        </p:nvSpPr>
        <p:spPr>
          <a:xfrm>
            <a:off x="4041058" y="4691984"/>
            <a:ext cx="1799303" cy="1799303"/>
          </a:xfrm>
          <a:custGeom>
            <a:avLst/>
            <a:gdLst>
              <a:gd name="connsiteX0" fmla="*/ 0 w 3569110"/>
              <a:gd name="connsiteY0" fmla="*/ 0 h 3023419"/>
              <a:gd name="connsiteX1" fmla="*/ 3569110 w 3569110"/>
              <a:gd name="connsiteY1" fmla="*/ 0 h 3023419"/>
              <a:gd name="connsiteX2" fmla="*/ 3569110 w 3569110"/>
              <a:gd name="connsiteY2" fmla="*/ 3023419 h 3023419"/>
              <a:gd name="connsiteX3" fmla="*/ 0 w 3569110"/>
              <a:gd name="connsiteY3" fmla="*/ 3023419 h 3023419"/>
            </a:gdLst>
            <a:ahLst/>
            <a:cxnLst>
              <a:cxn ang="0">
                <a:pos x="connsiteX0" y="connsiteY0"/>
              </a:cxn>
              <a:cxn ang="0">
                <a:pos x="connsiteX1" y="connsiteY1"/>
              </a:cxn>
              <a:cxn ang="0">
                <a:pos x="connsiteX2" y="connsiteY2"/>
              </a:cxn>
              <a:cxn ang="0">
                <a:pos x="connsiteX3" y="connsiteY3"/>
              </a:cxn>
            </a:cxnLst>
            <a:rect l="l" t="t" r="r" b="b"/>
            <a:pathLst>
              <a:path w="3569110" h="3023419">
                <a:moveTo>
                  <a:pt x="0" y="0"/>
                </a:moveTo>
                <a:lnTo>
                  <a:pt x="3569110" y="0"/>
                </a:lnTo>
                <a:lnTo>
                  <a:pt x="3569110" y="3023419"/>
                </a:lnTo>
                <a:lnTo>
                  <a:pt x="0" y="302341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Picture Placeholder 5">
            <a:extLst>
              <a:ext uri="{FF2B5EF4-FFF2-40B4-BE49-F238E27FC236}">
                <a16:creationId xmlns:a16="http://schemas.microsoft.com/office/drawing/2014/main" id="{19A6171B-732A-41E6-816B-8646E1A5A79B}"/>
              </a:ext>
            </a:extLst>
          </p:cNvPr>
          <p:cNvSpPr>
            <a:spLocks noGrp="1"/>
          </p:cNvSpPr>
          <p:nvPr>
            <p:ph type="pic" sz="quarter" idx="10" hasCustomPrompt="1"/>
          </p:nvPr>
        </p:nvSpPr>
        <p:spPr>
          <a:xfrm>
            <a:off x="4041058" y="1445343"/>
            <a:ext cx="3569110" cy="3023419"/>
          </a:xfrm>
          <a:custGeom>
            <a:avLst/>
            <a:gdLst>
              <a:gd name="connsiteX0" fmla="*/ 0 w 3569110"/>
              <a:gd name="connsiteY0" fmla="*/ 0 h 3023419"/>
              <a:gd name="connsiteX1" fmla="*/ 3569110 w 3569110"/>
              <a:gd name="connsiteY1" fmla="*/ 0 h 3023419"/>
              <a:gd name="connsiteX2" fmla="*/ 3569110 w 3569110"/>
              <a:gd name="connsiteY2" fmla="*/ 3023419 h 3023419"/>
              <a:gd name="connsiteX3" fmla="*/ 0 w 3569110"/>
              <a:gd name="connsiteY3" fmla="*/ 3023419 h 3023419"/>
            </a:gdLst>
            <a:ahLst/>
            <a:cxnLst>
              <a:cxn ang="0">
                <a:pos x="connsiteX0" y="connsiteY0"/>
              </a:cxn>
              <a:cxn ang="0">
                <a:pos x="connsiteX1" y="connsiteY1"/>
              </a:cxn>
              <a:cxn ang="0">
                <a:pos x="connsiteX2" y="connsiteY2"/>
              </a:cxn>
              <a:cxn ang="0">
                <a:pos x="connsiteX3" y="connsiteY3"/>
              </a:cxn>
            </a:cxnLst>
            <a:rect l="l" t="t" r="r" b="b"/>
            <a:pathLst>
              <a:path w="3569110" h="3023419">
                <a:moveTo>
                  <a:pt x="0" y="0"/>
                </a:moveTo>
                <a:lnTo>
                  <a:pt x="3569110" y="0"/>
                </a:lnTo>
                <a:lnTo>
                  <a:pt x="3569110" y="3023419"/>
                </a:lnTo>
                <a:lnTo>
                  <a:pt x="0" y="3023419"/>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4" name="Rectangle 3">
            <a:extLst>
              <a:ext uri="{FF2B5EF4-FFF2-40B4-BE49-F238E27FC236}">
                <a16:creationId xmlns:a16="http://schemas.microsoft.com/office/drawing/2014/main" id="{83E5FDDB-AD54-8149-B224-E8E60A5FA383}"/>
              </a:ext>
            </a:extLst>
          </p:cNvPr>
          <p:cNvSpPr/>
          <p:nvPr userDrawn="1"/>
        </p:nvSpPr>
        <p:spPr>
          <a:xfrm>
            <a:off x="1" y="537846"/>
            <a:ext cx="11082402"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5" name="Group 4">
            <a:extLst>
              <a:ext uri="{FF2B5EF4-FFF2-40B4-BE49-F238E27FC236}">
                <a16:creationId xmlns:a16="http://schemas.microsoft.com/office/drawing/2014/main" id="{192D58B5-F0A3-2D44-B2C2-D1495119B289}"/>
              </a:ext>
            </a:extLst>
          </p:cNvPr>
          <p:cNvGrpSpPr/>
          <p:nvPr userDrawn="1"/>
        </p:nvGrpSpPr>
        <p:grpSpPr>
          <a:xfrm>
            <a:off x="0" y="0"/>
            <a:ext cx="12192000" cy="6858000"/>
            <a:chOff x="0" y="0"/>
            <a:chExt cx="12192000" cy="6858000"/>
          </a:xfrm>
        </p:grpSpPr>
        <p:grpSp>
          <p:nvGrpSpPr>
            <p:cNvPr id="8" name="Group 7">
              <a:extLst>
                <a:ext uri="{FF2B5EF4-FFF2-40B4-BE49-F238E27FC236}">
                  <a16:creationId xmlns:a16="http://schemas.microsoft.com/office/drawing/2014/main" id="{F5385624-54DB-DE4D-B5F3-DE447F47FA0C}"/>
                </a:ext>
              </a:extLst>
            </p:cNvPr>
            <p:cNvGrpSpPr/>
            <p:nvPr/>
          </p:nvGrpSpPr>
          <p:grpSpPr>
            <a:xfrm>
              <a:off x="0" y="0"/>
              <a:ext cx="12192000" cy="6858000"/>
              <a:chOff x="0" y="0"/>
              <a:chExt cx="12192000" cy="6858000"/>
            </a:xfrm>
          </p:grpSpPr>
          <p:grpSp>
            <p:nvGrpSpPr>
              <p:cNvPr id="88" name="Group 87">
                <a:extLst>
                  <a:ext uri="{FF2B5EF4-FFF2-40B4-BE49-F238E27FC236}">
                    <a16:creationId xmlns:a16="http://schemas.microsoft.com/office/drawing/2014/main" id="{327E75D5-85AA-5F48-B8C9-64BBC84E7497}"/>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56627DBE-2502-0343-825D-814A98C3BABF}"/>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A1E67029-6515-1B45-B184-32AD75AF0E38}"/>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E10AEB89-1EA7-2342-B81E-9B90A50BE8AB}"/>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2B2A1F91-740E-BA44-B766-3CBA686B3973}"/>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1C45F75D-CBAE-1843-B1B7-534DD17C44A3}"/>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3A4E246D-E9EC-B24B-92B0-7BF0B54D97EA}"/>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615AAB3A-3160-B742-B0D1-AB15F4240CA4}"/>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734513F1-4546-F84A-BE1E-3646BDA5D460}"/>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36AF60F-63D6-A849-B157-75D5BE5750DB}"/>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9F81465A-EDF2-9B41-A2C0-577EF6AF7E6B}"/>
                  </a:ext>
                </a:extLst>
              </p:cNvPr>
              <p:cNvGrpSpPr/>
              <p:nvPr/>
            </p:nvGrpSpPr>
            <p:grpSpPr>
              <a:xfrm>
                <a:off x="334918" y="0"/>
                <a:ext cx="11522164" cy="6858000"/>
                <a:chOff x="334918" y="0"/>
                <a:chExt cx="11522164" cy="6858000"/>
              </a:xfrm>
            </p:grpSpPr>
            <p:cxnSp>
              <p:nvCxnSpPr>
                <p:cNvPr id="90" name="Straight Connector 89">
                  <a:extLst>
                    <a:ext uri="{FF2B5EF4-FFF2-40B4-BE49-F238E27FC236}">
                      <a16:creationId xmlns:a16="http://schemas.microsoft.com/office/drawing/2014/main" id="{63B27B1C-6E00-D74F-9442-8448A0224A5B}"/>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2F6BD85-E473-5743-B4F0-FDB0B1930877}"/>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58202310-22F5-B445-ADBC-A04F39A45600}"/>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A55E1F67-8C0E-1644-8FE5-BC1337D450BE}"/>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8B1D0A51-1B56-4B4E-9CC4-1CF00F5A0196}"/>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356C5553-061B-3543-8F2A-61EC6D8C5893}"/>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9D9F68EB-DDCC-1647-BC16-757F1ADFF463}"/>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E581804-5536-B04E-BC5B-4A5D6CDFD4C6}"/>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20B8C5FF-9428-3F46-B295-FA7FFDDD4E79}"/>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C0CE8DB-81E2-0948-AF95-15C95A09DD7A}"/>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86E1D6D9-17FF-164E-B7BC-042753D272E8}"/>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50DCFC6-E471-5840-9B55-48EDC8FCDC50}"/>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0D7D9650-21A4-DB41-8FA6-8B99204C3190}"/>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8EAA3A94-AC60-E641-A88C-0D655519E313}"/>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B812BF8C-444F-F947-A6EB-FBB1E6B69A18}"/>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8E81F08-19DD-0441-81E0-F1B802CA6EC0}"/>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8D4EF49E-8B2A-A344-B706-1A20E073661C}"/>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F45D0F88-D9CB-8E4F-ACF2-522BC4C06B99}"/>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C99ECCFB-F343-A742-A3E6-93A81F02F400}"/>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3CA3DE3A-5E62-1F43-9E73-BB2BC67436C0}"/>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AB80C589-780E-9547-BE40-553A6B54A235}"/>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511B5F8C-2AD9-CC42-B02C-31D5B3C11FBB}"/>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0EBCFDBE-2146-754F-9566-F3224EEAF6B8}"/>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8C83855A-1E0A-C144-92BE-4011AD67040D}"/>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020E98E5-1987-274F-A477-D1456A5F4D78}"/>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6B7E80B0-3073-DD4E-844B-161F1BCFC52F}"/>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2D1E9753-F079-484E-AF07-FEFB49C7050A}"/>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D799BE13-DD11-204A-9146-2CE45F6DB948}"/>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68B67A3F-10D1-CB4D-8FB8-0D4EA7700EBB}"/>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25AB0B5C-E944-A642-AF24-EF8A1BC3CAF4}"/>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D2C23469-C1A8-7049-A557-72A5C34738B7}"/>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07B67B52-905C-504F-8DC2-4C034C81B836}"/>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950F26CE-D598-D040-BC47-2CA153786B75}"/>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D5202EB2-01A2-E045-A732-725135451E9E}"/>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7C2FADDA-2C54-944C-8BD5-5E3D394DCCC4}"/>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66BA341D-4909-A644-845F-48B2AC8B3623}"/>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8CA3CC75-8D5B-5942-AFAE-D4B910B4A61C}"/>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BA704B92-196D-A345-8E0F-552262046076}"/>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49FBE871-DA7C-EE41-950E-D54F64AB427E}"/>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EAD5064C-0559-FB42-B571-2AADE1734C7B}"/>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19B9A255-1A94-BC45-A05D-1BE2C598A64A}"/>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06920080-7C33-434E-8377-48BC93CDB6E1}"/>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3EDE31CE-EC20-EB49-8940-012EFF461816}"/>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D451FF02-9D92-0440-8CEA-69643E86DEA0}"/>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73107F3A-9312-AB42-9564-19FBE6606448}"/>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CDCBBE53-1A74-4D49-8BFA-1E1CB29C6D87}"/>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3494C939-8DF0-C740-BC7B-A5627D699059}"/>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B82D82AF-FD94-7F4D-881A-678165908A8D}"/>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55DB22DE-3F81-BD46-B06F-381EEEB8A1C2}"/>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C6B4C44C-A687-FA44-879A-1B84961DC216}"/>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DC0D0ABB-F229-5C48-81EA-714120A0639F}"/>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1EEEF8E8-62A0-6E40-9B8C-69DF23D108F4}"/>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0F08BB44-42B1-DD4E-822C-6D4259B92BF6}"/>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EEF6EF74-3CFA-CE45-BB0F-D0860A6382D5}"/>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ECC20E48-D36D-CE48-BB17-3C8EA9CCA9AB}"/>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2106751D-A20F-8546-80BF-A0DE98B9D673}"/>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C09191F4-E626-7D41-A304-D62E94B7F9D3}"/>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BE6C6CCE-719B-1D44-A96E-807B32728442}"/>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F3FC59CB-3BD2-A641-8969-E0AD82CDB94D}"/>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19C9CA47-AFB8-5143-ABE7-E98D87E8184B}"/>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E84C6310-D2E1-2E4B-B916-6520AA6D62E4}"/>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0314668D-F8E1-564A-B4A9-2B055916BD35}"/>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2403BA9F-F36B-664E-A5E9-49698840A9D2}"/>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0" name="Group 9">
              <a:extLst>
                <a:ext uri="{FF2B5EF4-FFF2-40B4-BE49-F238E27FC236}">
                  <a16:creationId xmlns:a16="http://schemas.microsoft.com/office/drawing/2014/main" id="{7B9F22DE-20CB-EA47-95A5-FD122D0A214A}"/>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7838E598-5313-E845-8810-E7EC817F1B53}"/>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B01C5C03-3E7B-CB49-AE1D-6606BEA59520}"/>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AA5C3B70-B6C6-1245-A002-59DC51283128}"/>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30CF182A-8DAF-D946-832E-9797A46014C3}"/>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DA787E75-B4F0-414B-8001-06C4E0E60854}"/>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45C1306A-0D1D-B440-8DC4-D047841177CA}"/>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99736E39-7C66-4443-BBF6-D2E5F947AD15}"/>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96C3D083-F864-B446-A92B-C94882B8B521}"/>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118320CB-4806-A943-BB44-DCB11F7EAD90}"/>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45090623-A1E5-194D-8D85-76D6C0FEB431}"/>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104AE127-DE5D-5D44-BDF2-AC40C49AAE67}"/>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A1082864-E301-FA46-8516-99D7179C5673}"/>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1D249F7D-F842-5648-A8C5-ED76C865A093}"/>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271C5D4D-EA3E-BB49-84B3-13184E8AAA6C}"/>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73928078-576A-D145-B432-94C2D9CF8BC0}"/>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7C88E108-2B05-9E49-9E13-C548821A48B3}"/>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406B6D4F-9C5C-D243-918B-3219064543B2}"/>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AB8A6B9F-6EA2-E541-9162-3A76C4950A98}"/>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1B445913-F19F-674B-8B75-36382F58C7A6}"/>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1E859C8F-7D81-2C47-9FD2-5348D7F3B93A}"/>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4659A848-938B-6B46-A6AB-9F33A70CD232}"/>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EE5F367B-B025-FE42-91CA-CFADC2ADCE10}"/>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BE657ADF-0FD8-6047-8F50-6587F19E5445}"/>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F852857C-9A38-D14A-99EB-3296B7760A1C}"/>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763C7427-534A-4E49-9B3E-6AE03DBB530C}"/>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D9A77283-D971-E747-BC9A-159538112F12}"/>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E7BC255B-A903-0340-BC65-72753017AB07}"/>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EC03D6A5-CC0B-B94D-9DA4-6C6C1B88F1E1}"/>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110289EA-4D4B-7645-BA8A-866750C14A71}"/>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144277FF-A3F1-1145-820C-BACF5BDB4232}"/>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BE0FAB11-D1B8-6C4B-BE61-55E5D77CD070}"/>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844B4042-E3D9-114C-AFAB-9D04557B6470}"/>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1447866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250" fill="hold"/>
                                        <p:tgtEl>
                                          <p:spTgt spid="6"/>
                                        </p:tgtEl>
                                        <p:attrNameLst>
                                          <p:attrName>ppt_x</p:attrName>
                                        </p:attrNameLst>
                                      </p:cBhvr>
                                      <p:tavLst>
                                        <p:tav tm="0">
                                          <p:val>
                                            <p:strVal val="#ppt_x"/>
                                          </p:val>
                                        </p:tav>
                                        <p:tav tm="100000">
                                          <p:val>
                                            <p:strVal val="#ppt_x"/>
                                          </p:val>
                                        </p:tav>
                                      </p:tavLst>
                                    </p:anim>
                                    <p:anim calcmode="lin" valueType="num">
                                      <p:cBhvr additive="base">
                                        <p:cTn id="12" dur="125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8A49418-BBBC-4173-9402-6DEFDB239FD1}"/>
              </a:ext>
            </a:extLst>
          </p:cNvPr>
          <p:cNvSpPr>
            <a:spLocks noGrp="1"/>
          </p:cNvSpPr>
          <p:nvPr>
            <p:ph type="pic" sz="quarter" idx="10" hasCustomPrompt="1"/>
          </p:nvPr>
        </p:nvSpPr>
        <p:spPr>
          <a:xfrm>
            <a:off x="982663" y="1337371"/>
            <a:ext cx="2556669" cy="2091629"/>
          </a:xfrm>
          <a:custGeom>
            <a:avLst/>
            <a:gdLst>
              <a:gd name="connsiteX0" fmla="*/ 0 w 2556669"/>
              <a:gd name="connsiteY0" fmla="*/ 0 h 2091629"/>
              <a:gd name="connsiteX1" fmla="*/ 2556669 w 2556669"/>
              <a:gd name="connsiteY1" fmla="*/ 0 h 2091629"/>
              <a:gd name="connsiteX2" fmla="*/ 2556669 w 2556669"/>
              <a:gd name="connsiteY2" fmla="*/ 2091629 h 2091629"/>
              <a:gd name="connsiteX3" fmla="*/ 0 w 2556669"/>
              <a:gd name="connsiteY3" fmla="*/ 2091629 h 2091629"/>
            </a:gdLst>
            <a:ahLst/>
            <a:cxnLst>
              <a:cxn ang="0">
                <a:pos x="connsiteX0" y="connsiteY0"/>
              </a:cxn>
              <a:cxn ang="0">
                <a:pos x="connsiteX1" y="connsiteY1"/>
              </a:cxn>
              <a:cxn ang="0">
                <a:pos x="connsiteX2" y="connsiteY2"/>
              </a:cxn>
              <a:cxn ang="0">
                <a:pos x="connsiteX3" y="connsiteY3"/>
              </a:cxn>
            </a:cxnLst>
            <a:rect l="l" t="t" r="r" b="b"/>
            <a:pathLst>
              <a:path w="2556669" h="2091629">
                <a:moveTo>
                  <a:pt x="0" y="0"/>
                </a:moveTo>
                <a:lnTo>
                  <a:pt x="2556669" y="0"/>
                </a:lnTo>
                <a:lnTo>
                  <a:pt x="2556669" y="2091629"/>
                </a:lnTo>
                <a:lnTo>
                  <a:pt x="0" y="209162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D2C5DFD0-8DB8-42B4-9845-6C768BBC5EEB}"/>
              </a:ext>
            </a:extLst>
          </p:cNvPr>
          <p:cNvSpPr>
            <a:spLocks noGrp="1"/>
          </p:cNvSpPr>
          <p:nvPr>
            <p:ph type="pic" sz="quarter" idx="11" hasCustomPrompt="1"/>
          </p:nvPr>
        </p:nvSpPr>
        <p:spPr>
          <a:xfrm>
            <a:off x="6096000" y="1337371"/>
            <a:ext cx="2556669" cy="2091629"/>
          </a:xfrm>
          <a:custGeom>
            <a:avLst/>
            <a:gdLst>
              <a:gd name="connsiteX0" fmla="*/ 0 w 2556669"/>
              <a:gd name="connsiteY0" fmla="*/ 0 h 2091629"/>
              <a:gd name="connsiteX1" fmla="*/ 2556669 w 2556669"/>
              <a:gd name="connsiteY1" fmla="*/ 0 h 2091629"/>
              <a:gd name="connsiteX2" fmla="*/ 2556669 w 2556669"/>
              <a:gd name="connsiteY2" fmla="*/ 2091629 h 2091629"/>
              <a:gd name="connsiteX3" fmla="*/ 0 w 2556669"/>
              <a:gd name="connsiteY3" fmla="*/ 2091629 h 2091629"/>
            </a:gdLst>
            <a:ahLst/>
            <a:cxnLst>
              <a:cxn ang="0">
                <a:pos x="connsiteX0" y="connsiteY0"/>
              </a:cxn>
              <a:cxn ang="0">
                <a:pos x="connsiteX1" y="connsiteY1"/>
              </a:cxn>
              <a:cxn ang="0">
                <a:pos x="connsiteX2" y="connsiteY2"/>
              </a:cxn>
              <a:cxn ang="0">
                <a:pos x="connsiteX3" y="connsiteY3"/>
              </a:cxn>
            </a:cxnLst>
            <a:rect l="l" t="t" r="r" b="b"/>
            <a:pathLst>
              <a:path w="2556669" h="2091629">
                <a:moveTo>
                  <a:pt x="0" y="0"/>
                </a:moveTo>
                <a:lnTo>
                  <a:pt x="2556669" y="0"/>
                </a:lnTo>
                <a:lnTo>
                  <a:pt x="2556669" y="2091629"/>
                </a:lnTo>
                <a:lnTo>
                  <a:pt x="0" y="209162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0" name="Picture Placeholder 9">
            <a:extLst>
              <a:ext uri="{FF2B5EF4-FFF2-40B4-BE49-F238E27FC236}">
                <a16:creationId xmlns:a16="http://schemas.microsoft.com/office/drawing/2014/main" id="{3A3A396C-7959-4EC5-B33D-AEEA2C6734DA}"/>
              </a:ext>
            </a:extLst>
          </p:cNvPr>
          <p:cNvSpPr>
            <a:spLocks noGrp="1"/>
          </p:cNvSpPr>
          <p:nvPr>
            <p:ph type="pic" sz="quarter" idx="12" hasCustomPrompt="1"/>
          </p:nvPr>
        </p:nvSpPr>
        <p:spPr>
          <a:xfrm>
            <a:off x="8652669" y="1337371"/>
            <a:ext cx="2556669" cy="2091629"/>
          </a:xfrm>
          <a:custGeom>
            <a:avLst/>
            <a:gdLst>
              <a:gd name="connsiteX0" fmla="*/ 0 w 2556669"/>
              <a:gd name="connsiteY0" fmla="*/ 0 h 2091629"/>
              <a:gd name="connsiteX1" fmla="*/ 2556669 w 2556669"/>
              <a:gd name="connsiteY1" fmla="*/ 0 h 2091629"/>
              <a:gd name="connsiteX2" fmla="*/ 2556669 w 2556669"/>
              <a:gd name="connsiteY2" fmla="*/ 2091629 h 2091629"/>
              <a:gd name="connsiteX3" fmla="*/ 0 w 2556669"/>
              <a:gd name="connsiteY3" fmla="*/ 2091629 h 2091629"/>
            </a:gdLst>
            <a:ahLst/>
            <a:cxnLst>
              <a:cxn ang="0">
                <a:pos x="connsiteX0" y="connsiteY0"/>
              </a:cxn>
              <a:cxn ang="0">
                <a:pos x="connsiteX1" y="connsiteY1"/>
              </a:cxn>
              <a:cxn ang="0">
                <a:pos x="connsiteX2" y="connsiteY2"/>
              </a:cxn>
              <a:cxn ang="0">
                <a:pos x="connsiteX3" y="connsiteY3"/>
              </a:cxn>
            </a:cxnLst>
            <a:rect l="l" t="t" r="r" b="b"/>
            <a:pathLst>
              <a:path w="2556669" h="2091629">
                <a:moveTo>
                  <a:pt x="0" y="0"/>
                </a:moveTo>
                <a:lnTo>
                  <a:pt x="2556669" y="0"/>
                </a:lnTo>
                <a:lnTo>
                  <a:pt x="2556669" y="2091629"/>
                </a:lnTo>
                <a:lnTo>
                  <a:pt x="0" y="209162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3" name="Picture Placeholder 12">
            <a:extLst>
              <a:ext uri="{FF2B5EF4-FFF2-40B4-BE49-F238E27FC236}">
                <a16:creationId xmlns:a16="http://schemas.microsoft.com/office/drawing/2014/main" id="{FFBFDD69-A0C4-47AD-BFEE-63783218F20F}"/>
              </a:ext>
            </a:extLst>
          </p:cNvPr>
          <p:cNvSpPr>
            <a:spLocks noGrp="1"/>
          </p:cNvSpPr>
          <p:nvPr>
            <p:ph type="pic" sz="quarter" idx="13" hasCustomPrompt="1"/>
          </p:nvPr>
        </p:nvSpPr>
        <p:spPr>
          <a:xfrm>
            <a:off x="3087241" y="656961"/>
            <a:ext cx="3460848" cy="3460848"/>
          </a:xfrm>
          <a:custGeom>
            <a:avLst/>
            <a:gdLst>
              <a:gd name="connsiteX0" fmla="*/ 0 w 3460848"/>
              <a:gd name="connsiteY0" fmla="*/ 0 h 3460848"/>
              <a:gd name="connsiteX1" fmla="*/ 3460848 w 3460848"/>
              <a:gd name="connsiteY1" fmla="*/ 0 h 3460848"/>
              <a:gd name="connsiteX2" fmla="*/ 3460848 w 3460848"/>
              <a:gd name="connsiteY2" fmla="*/ 3460848 h 3460848"/>
              <a:gd name="connsiteX3" fmla="*/ 0 w 3460848"/>
              <a:gd name="connsiteY3" fmla="*/ 3460848 h 3460848"/>
            </a:gdLst>
            <a:ahLst/>
            <a:cxnLst>
              <a:cxn ang="0">
                <a:pos x="connsiteX0" y="connsiteY0"/>
              </a:cxn>
              <a:cxn ang="0">
                <a:pos x="connsiteX1" y="connsiteY1"/>
              </a:cxn>
              <a:cxn ang="0">
                <a:pos x="connsiteX2" y="connsiteY2"/>
              </a:cxn>
              <a:cxn ang="0">
                <a:pos x="connsiteX3" y="connsiteY3"/>
              </a:cxn>
            </a:cxnLst>
            <a:rect l="l" t="t" r="r" b="b"/>
            <a:pathLst>
              <a:path w="3460848" h="3460848">
                <a:moveTo>
                  <a:pt x="0" y="0"/>
                </a:moveTo>
                <a:lnTo>
                  <a:pt x="3460848" y="0"/>
                </a:lnTo>
                <a:lnTo>
                  <a:pt x="3460848" y="3460848"/>
                </a:lnTo>
                <a:lnTo>
                  <a:pt x="0" y="3460848"/>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1557386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500" fill="hold"/>
                                        <p:tgtEl>
                                          <p:spTgt spid="8"/>
                                        </p:tgtEl>
                                        <p:attrNameLst>
                                          <p:attrName>ppt_x</p:attrName>
                                        </p:attrNameLst>
                                      </p:cBhvr>
                                      <p:tavLst>
                                        <p:tav tm="0">
                                          <p:val>
                                            <p:strVal val="1+#ppt_w/2"/>
                                          </p:val>
                                        </p:tav>
                                        <p:tav tm="100000">
                                          <p:val>
                                            <p:strVal val="#ppt_x"/>
                                          </p:val>
                                        </p:tav>
                                      </p:tavLst>
                                    </p:anim>
                                    <p:anim calcmode="lin" valueType="num">
                                      <p:cBhvr additive="base">
                                        <p:cTn id="8" dur="1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250" fill="hold"/>
                                        <p:tgtEl>
                                          <p:spTgt spid="13"/>
                                        </p:tgtEl>
                                        <p:attrNameLst>
                                          <p:attrName>ppt_x</p:attrName>
                                        </p:attrNameLst>
                                      </p:cBhvr>
                                      <p:tavLst>
                                        <p:tav tm="0">
                                          <p:val>
                                            <p:strVal val="1+#ppt_w/2"/>
                                          </p:val>
                                        </p:tav>
                                        <p:tav tm="100000">
                                          <p:val>
                                            <p:strVal val="#ppt_x"/>
                                          </p:val>
                                        </p:tav>
                                      </p:tavLst>
                                    </p:anim>
                                    <p:anim calcmode="lin" valueType="num">
                                      <p:cBhvr additive="base">
                                        <p:cTn id="12" dur="125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1+#ppt_w/2"/>
                                          </p:val>
                                        </p:tav>
                                        <p:tav tm="100000">
                                          <p:val>
                                            <p:strVal val="#ppt_x"/>
                                          </p:val>
                                        </p:tav>
                                      </p:tavLst>
                                    </p:anim>
                                    <p:anim calcmode="lin" valueType="num">
                                      <p:cBhvr additive="base">
                                        <p:cTn id="16" dur="1000" fill="hold"/>
                                        <p:tgtEl>
                                          <p:spTgt spid="9"/>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750" fill="hold"/>
                                        <p:tgtEl>
                                          <p:spTgt spid="10"/>
                                        </p:tgtEl>
                                        <p:attrNameLst>
                                          <p:attrName>ppt_x</p:attrName>
                                        </p:attrNameLst>
                                      </p:cBhvr>
                                      <p:tavLst>
                                        <p:tav tm="0">
                                          <p:val>
                                            <p:strVal val="1+#ppt_w/2"/>
                                          </p:val>
                                        </p:tav>
                                        <p:tav tm="100000">
                                          <p:val>
                                            <p:strVal val="#ppt_x"/>
                                          </p:val>
                                        </p:tav>
                                      </p:tavLst>
                                    </p:anim>
                                    <p:anim calcmode="lin" valueType="num">
                                      <p:cBhvr additive="base">
                                        <p:cTn id="20" dur="75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3"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FD59705-97AE-4C6F-9C57-FD6473C81E50}"/>
              </a:ext>
            </a:extLst>
          </p:cNvPr>
          <p:cNvSpPr>
            <a:spLocks noGrp="1"/>
          </p:cNvSpPr>
          <p:nvPr>
            <p:ph type="pic" sz="quarter" idx="11" hasCustomPrompt="1"/>
          </p:nvPr>
        </p:nvSpPr>
        <p:spPr>
          <a:xfrm>
            <a:off x="4675241" y="3904175"/>
            <a:ext cx="6534097" cy="1775645"/>
          </a:xfrm>
          <a:custGeom>
            <a:avLst/>
            <a:gdLst>
              <a:gd name="connsiteX0" fmla="*/ 0 w 6534097"/>
              <a:gd name="connsiteY0" fmla="*/ 0 h 1775645"/>
              <a:gd name="connsiteX1" fmla="*/ 6534097 w 6534097"/>
              <a:gd name="connsiteY1" fmla="*/ 0 h 1775645"/>
              <a:gd name="connsiteX2" fmla="*/ 6534097 w 6534097"/>
              <a:gd name="connsiteY2" fmla="*/ 1775645 h 1775645"/>
              <a:gd name="connsiteX3" fmla="*/ 0 w 6534097"/>
              <a:gd name="connsiteY3" fmla="*/ 1775645 h 1775645"/>
            </a:gdLst>
            <a:ahLst/>
            <a:cxnLst>
              <a:cxn ang="0">
                <a:pos x="connsiteX0" y="connsiteY0"/>
              </a:cxn>
              <a:cxn ang="0">
                <a:pos x="connsiteX1" y="connsiteY1"/>
              </a:cxn>
              <a:cxn ang="0">
                <a:pos x="connsiteX2" y="connsiteY2"/>
              </a:cxn>
              <a:cxn ang="0">
                <a:pos x="connsiteX3" y="connsiteY3"/>
              </a:cxn>
            </a:cxnLst>
            <a:rect l="l" t="t" r="r" b="b"/>
            <a:pathLst>
              <a:path w="6534097" h="1775645">
                <a:moveTo>
                  <a:pt x="0" y="0"/>
                </a:moveTo>
                <a:lnTo>
                  <a:pt x="6534097" y="0"/>
                </a:lnTo>
                <a:lnTo>
                  <a:pt x="6534097" y="1775645"/>
                </a:lnTo>
                <a:lnTo>
                  <a:pt x="0" y="1775645"/>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Picture Placeholder 5">
            <a:extLst>
              <a:ext uri="{FF2B5EF4-FFF2-40B4-BE49-F238E27FC236}">
                <a16:creationId xmlns:a16="http://schemas.microsoft.com/office/drawing/2014/main" id="{9A0041E3-218C-4AAF-8F50-D40492470E40}"/>
              </a:ext>
            </a:extLst>
          </p:cNvPr>
          <p:cNvSpPr>
            <a:spLocks noGrp="1"/>
          </p:cNvSpPr>
          <p:nvPr>
            <p:ph type="pic" sz="quarter" idx="10" hasCustomPrompt="1"/>
          </p:nvPr>
        </p:nvSpPr>
        <p:spPr>
          <a:xfrm>
            <a:off x="4675242" y="824220"/>
            <a:ext cx="6534097" cy="1775645"/>
          </a:xfrm>
          <a:custGeom>
            <a:avLst/>
            <a:gdLst>
              <a:gd name="connsiteX0" fmla="*/ 0 w 6534097"/>
              <a:gd name="connsiteY0" fmla="*/ 0 h 1775645"/>
              <a:gd name="connsiteX1" fmla="*/ 6534097 w 6534097"/>
              <a:gd name="connsiteY1" fmla="*/ 0 h 1775645"/>
              <a:gd name="connsiteX2" fmla="*/ 6534097 w 6534097"/>
              <a:gd name="connsiteY2" fmla="*/ 1775645 h 1775645"/>
              <a:gd name="connsiteX3" fmla="*/ 0 w 6534097"/>
              <a:gd name="connsiteY3" fmla="*/ 1775645 h 1775645"/>
            </a:gdLst>
            <a:ahLst/>
            <a:cxnLst>
              <a:cxn ang="0">
                <a:pos x="connsiteX0" y="connsiteY0"/>
              </a:cxn>
              <a:cxn ang="0">
                <a:pos x="connsiteX1" y="connsiteY1"/>
              </a:cxn>
              <a:cxn ang="0">
                <a:pos x="connsiteX2" y="connsiteY2"/>
              </a:cxn>
              <a:cxn ang="0">
                <a:pos x="connsiteX3" y="connsiteY3"/>
              </a:cxn>
            </a:cxnLst>
            <a:rect l="l" t="t" r="r" b="b"/>
            <a:pathLst>
              <a:path w="6534097" h="1775645">
                <a:moveTo>
                  <a:pt x="0" y="0"/>
                </a:moveTo>
                <a:lnTo>
                  <a:pt x="6534097" y="0"/>
                </a:lnTo>
                <a:lnTo>
                  <a:pt x="6534097" y="1775645"/>
                </a:lnTo>
                <a:lnTo>
                  <a:pt x="0" y="1775645"/>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752170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ppt_x"/>
                                          </p:val>
                                        </p:tav>
                                        <p:tav tm="100000">
                                          <p:val>
                                            <p:strVal val="#ppt_x"/>
                                          </p:val>
                                        </p:tav>
                                      </p:tavLst>
                                    </p:anim>
                                    <p:anim calcmode="lin" valueType="num">
                                      <p:cBhvr additive="base">
                                        <p:cTn id="8" dur="75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5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73829C67-AC53-477D-9501-3240749B8B00}"/>
              </a:ext>
            </a:extLst>
          </p:cNvPr>
          <p:cNvSpPr>
            <a:spLocks noGrp="1"/>
          </p:cNvSpPr>
          <p:nvPr>
            <p:ph type="pic" sz="quarter" idx="16" hasCustomPrompt="1"/>
          </p:nvPr>
        </p:nvSpPr>
        <p:spPr>
          <a:xfrm>
            <a:off x="982664" y="910928"/>
            <a:ext cx="10226674" cy="5036142"/>
          </a:xfrm>
          <a:custGeom>
            <a:avLst/>
            <a:gdLst>
              <a:gd name="connsiteX0" fmla="*/ 0 w 10226674"/>
              <a:gd name="connsiteY0" fmla="*/ 1 h 5036142"/>
              <a:gd name="connsiteX1" fmla="*/ 1368574 w 10226674"/>
              <a:gd name="connsiteY1" fmla="*/ 1 h 5036142"/>
              <a:gd name="connsiteX2" fmla="*/ 1368574 w 10226674"/>
              <a:gd name="connsiteY2" fmla="*/ 5036142 h 5036142"/>
              <a:gd name="connsiteX3" fmla="*/ 0 w 10226674"/>
              <a:gd name="connsiteY3" fmla="*/ 5036142 h 5036142"/>
              <a:gd name="connsiteX4" fmla="*/ 8858100 w 10226674"/>
              <a:gd name="connsiteY4" fmla="*/ 0 h 5036142"/>
              <a:gd name="connsiteX5" fmla="*/ 10226674 w 10226674"/>
              <a:gd name="connsiteY5" fmla="*/ 0 h 5036142"/>
              <a:gd name="connsiteX6" fmla="*/ 10226674 w 10226674"/>
              <a:gd name="connsiteY6" fmla="*/ 5036141 h 5036142"/>
              <a:gd name="connsiteX7" fmla="*/ 8858100 w 10226674"/>
              <a:gd name="connsiteY7" fmla="*/ 5036141 h 5036142"/>
              <a:gd name="connsiteX8" fmla="*/ 1476350 w 10226674"/>
              <a:gd name="connsiteY8" fmla="*/ 0 h 5036142"/>
              <a:gd name="connsiteX9" fmla="*/ 2844924 w 10226674"/>
              <a:gd name="connsiteY9" fmla="*/ 0 h 5036142"/>
              <a:gd name="connsiteX10" fmla="*/ 2844924 w 10226674"/>
              <a:gd name="connsiteY10" fmla="*/ 5036141 h 5036142"/>
              <a:gd name="connsiteX11" fmla="*/ 1476350 w 10226674"/>
              <a:gd name="connsiteY11" fmla="*/ 5036141 h 5036142"/>
              <a:gd name="connsiteX12" fmla="*/ 2952700 w 10226674"/>
              <a:gd name="connsiteY12" fmla="*/ 0 h 5036142"/>
              <a:gd name="connsiteX13" fmla="*/ 4321273 w 10226674"/>
              <a:gd name="connsiteY13" fmla="*/ 0 h 5036142"/>
              <a:gd name="connsiteX14" fmla="*/ 4321273 w 10226674"/>
              <a:gd name="connsiteY14" fmla="*/ 5036141 h 5036142"/>
              <a:gd name="connsiteX15" fmla="*/ 2952700 w 10226674"/>
              <a:gd name="connsiteY15" fmla="*/ 5036141 h 5036142"/>
              <a:gd name="connsiteX16" fmla="*/ 4429050 w 10226674"/>
              <a:gd name="connsiteY16" fmla="*/ 0 h 5036142"/>
              <a:gd name="connsiteX17" fmla="*/ 5797624 w 10226674"/>
              <a:gd name="connsiteY17" fmla="*/ 0 h 5036142"/>
              <a:gd name="connsiteX18" fmla="*/ 5797624 w 10226674"/>
              <a:gd name="connsiteY18" fmla="*/ 5036141 h 5036142"/>
              <a:gd name="connsiteX19" fmla="*/ 4429050 w 10226674"/>
              <a:gd name="connsiteY19" fmla="*/ 5036141 h 5036142"/>
              <a:gd name="connsiteX20" fmla="*/ 5905400 w 10226674"/>
              <a:gd name="connsiteY20" fmla="*/ 0 h 5036142"/>
              <a:gd name="connsiteX21" fmla="*/ 7273974 w 10226674"/>
              <a:gd name="connsiteY21" fmla="*/ 0 h 5036142"/>
              <a:gd name="connsiteX22" fmla="*/ 7273974 w 10226674"/>
              <a:gd name="connsiteY22" fmla="*/ 5036141 h 5036142"/>
              <a:gd name="connsiteX23" fmla="*/ 5905400 w 10226674"/>
              <a:gd name="connsiteY23" fmla="*/ 5036141 h 5036142"/>
              <a:gd name="connsiteX24" fmla="*/ 7381750 w 10226674"/>
              <a:gd name="connsiteY24" fmla="*/ 0 h 5036142"/>
              <a:gd name="connsiteX25" fmla="*/ 8750324 w 10226674"/>
              <a:gd name="connsiteY25" fmla="*/ 0 h 5036142"/>
              <a:gd name="connsiteX26" fmla="*/ 8750324 w 10226674"/>
              <a:gd name="connsiteY26" fmla="*/ 5036141 h 5036142"/>
              <a:gd name="connsiteX27" fmla="*/ 7381750 w 10226674"/>
              <a:gd name="connsiteY27" fmla="*/ 5036141 h 503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226674" h="5036142">
                <a:moveTo>
                  <a:pt x="0" y="1"/>
                </a:moveTo>
                <a:lnTo>
                  <a:pt x="1368574" y="1"/>
                </a:lnTo>
                <a:lnTo>
                  <a:pt x="1368574" y="5036142"/>
                </a:lnTo>
                <a:lnTo>
                  <a:pt x="0" y="5036142"/>
                </a:lnTo>
                <a:close/>
                <a:moveTo>
                  <a:pt x="8858100" y="0"/>
                </a:moveTo>
                <a:lnTo>
                  <a:pt x="10226674" y="0"/>
                </a:lnTo>
                <a:lnTo>
                  <a:pt x="10226674" y="5036141"/>
                </a:lnTo>
                <a:lnTo>
                  <a:pt x="8858100" y="5036141"/>
                </a:lnTo>
                <a:close/>
                <a:moveTo>
                  <a:pt x="1476350" y="0"/>
                </a:moveTo>
                <a:lnTo>
                  <a:pt x="2844924" y="0"/>
                </a:lnTo>
                <a:lnTo>
                  <a:pt x="2844924" y="5036141"/>
                </a:lnTo>
                <a:lnTo>
                  <a:pt x="1476350" y="5036141"/>
                </a:lnTo>
                <a:close/>
                <a:moveTo>
                  <a:pt x="2952700" y="0"/>
                </a:moveTo>
                <a:lnTo>
                  <a:pt x="4321273" y="0"/>
                </a:lnTo>
                <a:lnTo>
                  <a:pt x="4321273" y="5036141"/>
                </a:lnTo>
                <a:lnTo>
                  <a:pt x="2952700" y="5036141"/>
                </a:lnTo>
                <a:close/>
                <a:moveTo>
                  <a:pt x="4429050" y="0"/>
                </a:moveTo>
                <a:lnTo>
                  <a:pt x="5797624" y="0"/>
                </a:lnTo>
                <a:lnTo>
                  <a:pt x="5797624" y="5036141"/>
                </a:lnTo>
                <a:lnTo>
                  <a:pt x="4429050" y="5036141"/>
                </a:lnTo>
                <a:close/>
                <a:moveTo>
                  <a:pt x="5905400" y="0"/>
                </a:moveTo>
                <a:lnTo>
                  <a:pt x="7273974" y="0"/>
                </a:lnTo>
                <a:lnTo>
                  <a:pt x="7273974" y="5036141"/>
                </a:lnTo>
                <a:lnTo>
                  <a:pt x="5905400" y="5036141"/>
                </a:lnTo>
                <a:close/>
                <a:moveTo>
                  <a:pt x="7381750" y="0"/>
                </a:moveTo>
                <a:lnTo>
                  <a:pt x="8750324" y="0"/>
                </a:lnTo>
                <a:lnTo>
                  <a:pt x="8750324" y="5036141"/>
                </a:lnTo>
                <a:lnTo>
                  <a:pt x="7381750" y="503614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1225136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ppt_x"/>
                                          </p:val>
                                        </p:tav>
                                        <p:tav tm="100000">
                                          <p:val>
                                            <p:strVal val="#ppt_x"/>
                                          </p:val>
                                        </p:tav>
                                      </p:tavLst>
                                    </p:anim>
                                    <p:anim calcmode="lin" valueType="num">
                                      <p:cBhvr additive="base">
                                        <p:cTn id="8"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6" name="Picture Placeholder 2">
            <a:extLst>
              <a:ext uri="{FF2B5EF4-FFF2-40B4-BE49-F238E27FC236}">
                <a16:creationId xmlns:a16="http://schemas.microsoft.com/office/drawing/2014/main" id="{EFA6FC2F-94A3-454E-8A23-41F92270A7B6}"/>
              </a:ext>
            </a:extLst>
          </p:cNvPr>
          <p:cNvSpPr>
            <a:spLocks noGrp="1"/>
          </p:cNvSpPr>
          <p:nvPr>
            <p:ph type="pic" sz="quarter" idx="11" hasCustomPrompt="1"/>
          </p:nvPr>
        </p:nvSpPr>
        <p:spPr>
          <a:xfrm>
            <a:off x="0" y="0"/>
            <a:ext cx="12192000" cy="6491288"/>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99E602DE-9CC4-4116-BB67-6432AE6C64F9}"/>
              </a:ext>
            </a:extLst>
          </p:cNvPr>
          <p:cNvSpPr>
            <a:spLocks noGrp="1"/>
          </p:cNvSpPr>
          <p:nvPr>
            <p:ph type="pic" sz="quarter" idx="12" hasCustomPrompt="1"/>
          </p:nvPr>
        </p:nvSpPr>
        <p:spPr>
          <a:xfrm>
            <a:off x="982663" y="2131142"/>
            <a:ext cx="2897426" cy="1297858"/>
          </a:xfrm>
          <a:custGeom>
            <a:avLst/>
            <a:gdLst>
              <a:gd name="connsiteX0" fmla="*/ 0 w 2897426"/>
              <a:gd name="connsiteY0" fmla="*/ 0 h 1297858"/>
              <a:gd name="connsiteX1" fmla="*/ 2897426 w 2897426"/>
              <a:gd name="connsiteY1" fmla="*/ 0 h 1297858"/>
              <a:gd name="connsiteX2" fmla="*/ 2897426 w 2897426"/>
              <a:gd name="connsiteY2" fmla="*/ 1297858 h 1297858"/>
              <a:gd name="connsiteX3" fmla="*/ 0 w 2897426"/>
              <a:gd name="connsiteY3" fmla="*/ 1297858 h 1297858"/>
            </a:gdLst>
            <a:ahLst/>
            <a:cxnLst>
              <a:cxn ang="0">
                <a:pos x="connsiteX0" y="connsiteY0"/>
              </a:cxn>
              <a:cxn ang="0">
                <a:pos x="connsiteX1" y="connsiteY1"/>
              </a:cxn>
              <a:cxn ang="0">
                <a:pos x="connsiteX2" y="connsiteY2"/>
              </a:cxn>
              <a:cxn ang="0">
                <a:pos x="connsiteX3" y="connsiteY3"/>
              </a:cxn>
            </a:cxnLst>
            <a:rect l="l" t="t" r="r" b="b"/>
            <a:pathLst>
              <a:path w="2897426" h="1297858">
                <a:moveTo>
                  <a:pt x="0" y="0"/>
                </a:moveTo>
                <a:lnTo>
                  <a:pt x="2897426" y="0"/>
                </a:lnTo>
                <a:lnTo>
                  <a:pt x="2897426" y="1297858"/>
                </a:lnTo>
                <a:lnTo>
                  <a:pt x="0" y="1297858"/>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0" name="Picture Placeholder 9">
            <a:extLst>
              <a:ext uri="{FF2B5EF4-FFF2-40B4-BE49-F238E27FC236}">
                <a16:creationId xmlns:a16="http://schemas.microsoft.com/office/drawing/2014/main" id="{F1D6EB02-55F4-4149-B744-8491A02D9949}"/>
              </a:ext>
            </a:extLst>
          </p:cNvPr>
          <p:cNvSpPr>
            <a:spLocks noGrp="1"/>
          </p:cNvSpPr>
          <p:nvPr>
            <p:ph type="pic" sz="quarter" idx="13" hasCustomPrompt="1"/>
          </p:nvPr>
        </p:nvSpPr>
        <p:spPr>
          <a:xfrm>
            <a:off x="3880089" y="3429001"/>
            <a:ext cx="2897426" cy="1297858"/>
          </a:xfrm>
          <a:custGeom>
            <a:avLst/>
            <a:gdLst>
              <a:gd name="connsiteX0" fmla="*/ 0 w 2897426"/>
              <a:gd name="connsiteY0" fmla="*/ 0 h 1297858"/>
              <a:gd name="connsiteX1" fmla="*/ 2897426 w 2897426"/>
              <a:gd name="connsiteY1" fmla="*/ 0 h 1297858"/>
              <a:gd name="connsiteX2" fmla="*/ 2897426 w 2897426"/>
              <a:gd name="connsiteY2" fmla="*/ 1297858 h 1297858"/>
              <a:gd name="connsiteX3" fmla="*/ 0 w 2897426"/>
              <a:gd name="connsiteY3" fmla="*/ 1297858 h 1297858"/>
            </a:gdLst>
            <a:ahLst/>
            <a:cxnLst>
              <a:cxn ang="0">
                <a:pos x="connsiteX0" y="connsiteY0"/>
              </a:cxn>
              <a:cxn ang="0">
                <a:pos x="connsiteX1" y="connsiteY1"/>
              </a:cxn>
              <a:cxn ang="0">
                <a:pos x="connsiteX2" y="connsiteY2"/>
              </a:cxn>
              <a:cxn ang="0">
                <a:pos x="connsiteX3" y="connsiteY3"/>
              </a:cxn>
            </a:cxnLst>
            <a:rect l="l" t="t" r="r" b="b"/>
            <a:pathLst>
              <a:path w="2897426" h="1297858">
                <a:moveTo>
                  <a:pt x="0" y="0"/>
                </a:moveTo>
                <a:lnTo>
                  <a:pt x="2897426" y="0"/>
                </a:lnTo>
                <a:lnTo>
                  <a:pt x="2897426" y="1297858"/>
                </a:lnTo>
                <a:lnTo>
                  <a:pt x="0" y="1297858"/>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1" name="Picture Placeholder 10">
            <a:extLst>
              <a:ext uri="{FF2B5EF4-FFF2-40B4-BE49-F238E27FC236}">
                <a16:creationId xmlns:a16="http://schemas.microsoft.com/office/drawing/2014/main" id="{2E86B58A-F37C-4ABD-B0B8-6809FB95AE04}"/>
              </a:ext>
            </a:extLst>
          </p:cNvPr>
          <p:cNvSpPr>
            <a:spLocks noGrp="1"/>
          </p:cNvSpPr>
          <p:nvPr>
            <p:ph type="pic" sz="quarter" idx="14" hasCustomPrompt="1"/>
          </p:nvPr>
        </p:nvSpPr>
        <p:spPr>
          <a:xfrm>
            <a:off x="6777514" y="2131141"/>
            <a:ext cx="2897426" cy="1297858"/>
          </a:xfrm>
          <a:custGeom>
            <a:avLst/>
            <a:gdLst>
              <a:gd name="connsiteX0" fmla="*/ 0 w 2897426"/>
              <a:gd name="connsiteY0" fmla="*/ 0 h 1297858"/>
              <a:gd name="connsiteX1" fmla="*/ 2897426 w 2897426"/>
              <a:gd name="connsiteY1" fmla="*/ 0 h 1297858"/>
              <a:gd name="connsiteX2" fmla="*/ 2897426 w 2897426"/>
              <a:gd name="connsiteY2" fmla="*/ 1297858 h 1297858"/>
              <a:gd name="connsiteX3" fmla="*/ 0 w 2897426"/>
              <a:gd name="connsiteY3" fmla="*/ 1297858 h 1297858"/>
            </a:gdLst>
            <a:ahLst/>
            <a:cxnLst>
              <a:cxn ang="0">
                <a:pos x="connsiteX0" y="connsiteY0"/>
              </a:cxn>
              <a:cxn ang="0">
                <a:pos x="connsiteX1" y="connsiteY1"/>
              </a:cxn>
              <a:cxn ang="0">
                <a:pos x="connsiteX2" y="connsiteY2"/>
              </a:cxn>
              <a:cxn ang="0">
                <a:pos x="connsiteX3" y="connsiteY3"/>
              </a:cxn>
            </a:cxnLst>
            <a:rect l="l" t="t" r="r" b="b"/>
            <a:pathLst>
              <a:path w="2897426" h="1297858">
                <a:moveTo>
                  <a:pt x="0" y="0"/>
                </a:moveTo>
                <a:lnTo>
                  <a:pt x="2897426" y="0"/>
                </a:lnTo>
                <a:lnTo>
                  <a:pt x="2897426" y="1297858"/>
                </a:lnTo>
                <a:lnTo>
                  <a:pt x="0" y="1297858"/>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2" name="Picture Placeholder 11">
            <a:extLst>
              <a:ext uri="{FF2B5EF4-FFF2-40B4-BE49-F238E27FC236}">
                <a16:creationId xmlns:a16="http://schemas.microsoft.com/office/drawing/2014/main" id="{FA1B98D9-CE95-4EBE-8DA8-84331EB3F308}"/>
              </a:ext>
            </a:extLst>
          </p:cNvPr>
          <p:cNvSpPr>
            <a:spLocks noGrp="1"/>
          </p:cNvSpPr>
          <p:nvPr>
            <p:ph type="pic" sz="quarter" idx="15" hasCustomPrompt="1"/>
          </p:nvPr>
        </p:nvSpPr>
        <p:spPr>
          <a:xfrm>
            <a:off x="6777516" y="4726859"/>
            <a:ext cx="2897426" cy="1297858"/>
          </a:xfrm>
          <a:custGeom>
            <a:avLst/>
            <a:gdLst>
              <a:gd name="connsiteX0" fmla="*/ 0 w 2897426"/>
              <a:gd name="connsiteY0" fmla="*/ 0 h 1297858"/>
              <a:gd name="connsiteX1" fmla="*/ 2897426 w 2897426"/>
              <a:gd name="connsiteY1" fmla="*/ 0 h 1297858"/>
              <a:gd name="connsiteX2" fmla="*/ 2897426 w 2897426"/>
              <a:gd name="connsiteY2" fmla="*/ 1297858 h 1297858"/>
              <a:gd name="connsiteX3" fmla="*/ 0 w 2897426"/>
              <a:gd name="connsiteY3" fmla="*/ 1297858 h 1297858"/>
            </a:gdLst>
            <a:ahLst/>
            <a:cxnLst>
              <a:cxn ang="0">
                <a:pos x="connsiteX0" y="connsiteY0"/>
              </a:cxn>
              <a:cxn ang="0">
                <a:pos x="connsiteX1" y="connsiteY1"/>
              </a:cxn>
              <a:cxn ang="0">
                <a:pos x="connsiteX2" y="connsiteY2"/>
              </a:cxn>
              <a:cxn ang="0">
                <a:pos x="connsiteX3" y="connsiteY3"/>
              </a:cxn>
            </a:cxnLst>
            <a:rect l="l" t="t" r="r" b="b"/>
            <a:pathLst>
              <a:path w="2897426" h="1297858">
                <a:moveTo>
                  <a:pt x="0" y="0"/>
                </a:moveTo>
                <a:lnTo>
                  <a:pt x="2897426" y="0"/>
                </a:lnTo>
                <a:lnTo>
                  <a:pt x="2897426" y="1297858"/>
                </a:lnTo>
                <a:lnTo>
                  <a:pt x="0" y="1297858"/>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 name="Rectangle 6">
            <a:extLst>
              <a:ext uri="{FF2B5EF4-FFF2-40B4-BE49-F238E27FC236}">
                <a16:creationId xmlns:a16="http://schemas.microsoft.com/office/drawing/2014/main" id="{2F47A8B2-E8C1-6049-8AE3-D8EA636FC97C}"/>
              </a:ext>
            </a:extLst>
          </p:cNvPr>
          <p:cNvSpPr/>
          <p:nvPr userDrawn="1"/>
        </p:nvSpPr>
        <p:spPr>
          <a:xfrm>
            <a:off x="1" y="537846"/>
            <a:ext cx="11100742"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8" name="Group 7">
            <a:extLst>
              <a:ext uri="{FF2B5EF4-FFF2-40B4-BE49-F238E27FC236}">
                <a16:creationId xmlns:a16="http://schemas.microsoft.com/office/drawing/2014/main" id="{E243B3AB-AD58-0548-89A9-CD88ABEA5FD4}"/>
              </a:ext>
            </a:extLst>
          </p:cNvPr>
          <p:cNvGrpSpPr/>
          <p:nvPr userDrawn="1"/>
        </p:nvGrpSpPr>
        <p:grpSpPr>
          <a:xfrm>
            <a:off x="0" y="0"/>
            <a:ext cx="12192000" cy="6858000"/>
            <a:chOff x="0" y="0"/>
            <a:chExt cx="12192000" cy="6858000"/>
          </a:xfrm>
        </p:grpSpPr>
        <p:grpSp>
          <p:nvGrpSpPr>
            <p:cNvPr id="13" name="Group 12">
              <a:extLst>
                <a:ext uri="{FF2B5EF4-FFF2-40B4-BE49-F238E27FC236}">
                  <a16:creationId xmlns:a16="http://schemas.microsoft.com/office/drawing/2014/main" id="{3465E26A-BF98-9548-8FE3-4FC35B173559}"/>
                </a:ext>
              </a:extLst>
            </p:cNvPr>
            <p:cNvGrpSpPr/>
            <p:nvPr/>
          </p:nvGrpSpPr>
          <p:grpSpPr>
            <a:xfrm>
              <a:off x="0" y="0"/>
              <a:ext cx="12192000" cy="6858000"/>
              <a:chOff x="0" y="0"/>
              <a:chExt cx="12192000" cy="6858000"/>
            </a:xfrm>
          </p:grpSpPr>
          <p:grpSp>
            <p:nvGrpSpPr>
              <p:cNvPr id="93" name="Group 92">
                <a:extLst>
                  <a:ext uri="{FF2B5EF4-FFF2-40B4-BE49-F238E27FC236}">
                    <a16:creationId xmlns:a16="http://schemas.microsoft.com/office/drawing/2014/main" id="{ED049BD5-E90B-654F-9BAC-09F540E3FF06}"/>
                  </a:ext>
                </a:extLst>
              </p:cNvPr>
              <p:cNvGrpSpPr/>
              <p:nvPr/>
            </p:nvGrpSpPr>
            <p:grpSpPr>
              <a:xfrm>
                <a:off x="0" y="551996"/>
                <a:ext cx="12192000" cy="5754009"/>
                <a:chOff x="0" y="551996"/>
                <a:chExt cx="12192000" cy="5754009"/>
              </a:xfrm>
            </p:grpSpPr>
            <p:cxnSp>
              <p:nvCxnSpPr>
                <p:cNvPr id="112" name="Straight Connector 111">
                  <a:extLst>
                    <a:ext uri="{FF2B5EF4-FFF2-40B4-BE49-F238E27FC236}">
                      <a16:creationId xmlns:a16="http://schemas.microsoft.com/office/drawing/2014/main" id="{EDEA55DF-E1F9-5F40-A6B6-A099C7A30E4B}"/>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7DB2AC39-E4A9-D548-82B9-16878F7956C4}"/>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8120B3A1-0F28-5F40-8F64-2F729A6320A8}"/>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DFB856E4-6ACC-5345-952D-D70BF9960AD0}"/>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C3EDC9F-95A7-D349-B8C1-0A9D1922E6F7}"/>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B4F0BC8-8455-3543-AA20-5CD40A080706}"/>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FA9EF73F-A72A-0F4E-B564-FFCA6A1CE899}"/>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D54B5A68-04B8-8545-9334-87353FF080F5}"/>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0C9EFEBC-2104-EA47-8CE8-B1AEC9C3446C}"/>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01615691-9EA8-A34D-8740-2587AEB78FD0}"/>
                  </a:ext>
                </a:extLst>
              </p:cNvPr>
              <p:cNvGrpSpPr/>
              <p:nvPr/>
            </p:nvGrpSpPr>
            <p:grpSpPr>
              <a:xfrm>
                <a:off x="334918" y="0"/>
                <a:ext cx="11522164" cy="6858000"/>
                <a:chOff x="334918" y="0"/>
                <a:chExt cx="11522164" cy="6858000"/>
              </a:xfrm>
            </p:grpSpPr>
            <p:cxnSp>
              <p:nvCxnSpPr>
                <p:cNvPr id="95" name="Straight Connector 94">
                  <a:extLst>
                    <a:ext uri="{FF2B5EF4-FFF2-40B4-BE49-F238E27FC236}">
                      <a16:creationId xmlns:a16="http://schemas.microsoft.com/office/drawing/2014/main" id="{9DAE4A33-F946-364E-A081-E6052BCAA605}"/>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B9741EF0-8571-B346-9B19-25FE4AD52D23}"/>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6B1C82A-772D-0140-9CF6-27C70CCB1311}"/>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BB9C84DD-DDD0-154C-B1B6-405087C26225}"/>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B9A212C7-64D9-E746-807A-CB0E8D0B477B}"/>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83B47677-F254-3D4C-888C-AD9623D1496C}"/>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FF895F0-B2E2-1947-97A9-8DFE47141350}"/>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8E72788-4DD0-9B44-BD34-3600AA0AF92E}"/>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EC9EB47-D532-AA4E-AB0B-BA83CD62BF48}"/>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013D78E7-76C3-0849-9AFC-389A87ECCD36}"/>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87CD760-AC94-4042-84AD-71DDD61E4043}"/>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AC236814-93A3-CC43-98B2-9ADC3BF918CE}"/>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1621E80D-9BFC-C448-AA26-F61D6534DAE2}"/>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6731E53-41F8-904D-B781-B100D1B73EE4}"/>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895FD2EE-6120-FF46-A1E7-1D4DD37D84E2}"/>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06C72F2-016D-6245-9355-4E03A0B08784}"/>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8BE6C808-7119-F947-82E9-D5ACE2BB7C37}"/>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14" name="Group 13">
              <a:extLst>
                <a:ext uri="{FF2B5EF4-FFF2-40B4-BE49-F238E27FC236}">
                  <a16:creationId xmlns:a16="http://schemas.microsoft.com/office/drawing/2014/main" id="{4112F5D0-5111-884F-9F69-0B09B29FCBC1}"/>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8" name="Freeform 18">
                <a:extLst>
                  <a:ext uri="{FF2B5EF4-FFF2-40B4-BE49-F238E27FC236}">
                    <a16:creationId xmlns:a16="http://schemas.microsoft.com/office/drawing/2014/main" id="{2B503AF0-F8E1-9940-8955-BC9BB3269414}"/>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F359E1A1-B94B-044F-9EBC-49ADFE14EE98}"/>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F6B98BF8-17A7-1140-868A-1608E9070A29}"/>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8A1BFE61-6A88-FA43-8125-1F9E443FC22C}"/>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DB11FCF5-BFBE-E34C-9BC5-8004D3302A10}"/>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1FA1964D-1E59-7F45-A8EC-9B796CE69AB8}"/>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07F254E3-9416-DD43-BB5C-C3A52F43003E}"/>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9F7DB9C9-8A0C-2A47-836B-E8D9D74D4699}"/>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43C4F682-7435-E94E-AA0F-B0BED99690A2}"/>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584DA09E-00A9-FF48-B244-68C78A9B1F5B}"/>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ABB0A421-9730-8B46-A127-366847343B8B}"/>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47868254-3695-2E4A-945C-C2C21CE4FAC0}"/>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9C497666-7918-D845-B824-D301E5124C3D}"/>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8F883F3A-D5CA-E24E-A578-A7E9080E7E1C}"/>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28F69C36-DFDF-F743-BDE8-8A8AD9D6F317}"/>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0ECE3F78-3C38-924E-A9D0-F6C7A68785E5}"/>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632314EC-6794-4F44-86FC-388A512BD1E9}"/>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A0C63190-F949-9845-97BE-BB120A1F1238}"/>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FD47BC36-1738-5643-A9F6-5BFFB1DDB0FE}"/>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9629F7EA-88A7-1B4F-862F-11F598CF5CAB}"/>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2F01C99F-7130-D94D-8519-FEE0317D5503}"/>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3FB358B4-CDFC-9F4C-AB85-BB3C543B1F50}"/>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5BFFFF35-95AE-294E-87CB-026E6DBE5147}"/>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2F387C56-D74E-C849-B664-C4D783FD24D3}"/>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DE2B87F7-AC6A-2243-A8D7-329C9F75ED44}"/>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D7908D78-1BE5-4946-B8B2-09D8AB22757C}"/>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09759F5C-F82B-BE45-93C5-B47D5B7DF8F5}"/>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F0AC8F9C-7CBB-0742-A910-1CF768C1E6E4}"/>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9A8FDCFD-0D92-FB49-97A4-2F29CAE6B1FB}"/>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C5DA642A-98EC-4A49-870E-5018947E5873}"/>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BD449CF2-669A-1E47-A482-9D49C2779BCE}"/>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40546B46-4047-684A-960D-40A48C761FF7}"/>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1C9430F8-A84B-C74E-A95D-7C6B812DF463}"/>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99A1E12D-87EB-8742-B5FE-04197343F7DD}"/>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0A344BB4-A562-2F42-8F38-7A4A0D0E3D1C}"/>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7032F2BB-496B-D74E-8B76-18CF855C1415}"/>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DA113F72-EBA5-B24C-BEAE-C93FA8EB025E}"/>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A32C9C5D-C1D3-1145-AEDE-F5AA97C1BA2A}"/>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A7876AF6-CBA2-624E-8194-424AA49BBBEF}"/>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238F876C-6A23-3F4B-A9E2-146EBFAF3989}"/>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8" name="Freeform 18">
                <a:extLst>
                  <a:ext uri="{FF2B5EF4-FFF2-40B4-BE49-F238E27FC236}">
                    <a16:creationId xmlns:a16="http://schemas.microsoft.com/office/drawing/2014/main" id="{98AC6B64-DE00-8F4C-B7A9-591EF260DBC0}"/>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9" name="Freeform 18">
                <a:extLst>
                  <a:ext uri="{FF2B5EF4-FFF2-40B4-BE49-F238E27FC236}">
                    <a16:creationId xmlns:a16="http://schemas.microsoft.com/office/drawing/2014/main" id="{F43FCCB7-C81F-DB4A-BA28-DDA14D852351}"/>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0" name="Freeform 18">
                <a:extLst>
                  <a:ext uri="{FF2B5EF4-FFF2-40B4-BE49-F238E27FC236}">
                    <a16:creationId xmlns:a16="http://schemas.microsoft.com/office/drawing/2014/main" id="{EE813F3C-E999-204B-810F-6F36F328C4EB}"/>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1" name="Freeform 18">
                <a:extLst>
                  <a:ext uri="{FF2B5EF4-FFF2-40B4-BE49-F238E27FC236}">
                    <a16:creationId xmlns:a16="http://schemas.microsoft.com/office/drawing/2014/main" id="{5B01FEBE-17F9-CA4E-AACD-0DBB4A07ADCD}"/>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2" name="Freeform 18">
                <a:extLst>
                  <a:ext uri="{FF2B5EF4-FFF2-40B4-BE49-F238E27FC236}">
                    <a16:creationId xmlns:a16="http://schemas.microsoft.com/office/drawing/2014/main" id="{72F43E23-64A1-3043-8229-471D6658FD59}"/>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5" name="Group 14">
              <a:extLst>
                <a:ext uri="{FF2B5EF4-FFF2-40B4-BE49-F238E27FC236}">
                  <a16:creationId xmlns:a16="http://schemas.microsoft.com/office/drawing/2014/main" id="{2F2D3824-4284-7949-B3EC-3DD69EDCE827}"/>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6" name="Freeform 18">
                <a:extLst>
                  <a:ext uri="{FF2B5EF4-FFF2-40B4-BE49-F238E27FC236}">
                    <a16:creationId xmlns:a16="http://schemas.microsoft.com/office/drawing/2014/main" id="{940B25AE-BF12-9640-B0CB-C5DB0DA775A0}"/>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C68B5100-1521-6D40-BE78-4808F23AAACE}"/>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795720F5-AF51-2D49-B540-474E84B3768B}"/>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A5CD9204-556D-4844-8A21-E9C4A3828DB4}"/>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6D3ACDEE-FD93-9F4A-ABD4-7655805F3BD2}"/>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F8C7A77D-AB9E-0644-B1FD-134E4757C3C9}"/>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774C9DAF-149A-4F47-A628-CF34DEEC2016}"/>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2E498B63-60C9-FA40-AA73-D08FCBB8871E}"/>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596F95E8-9077-834F-9375-232091508EB2}"/>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67EDC3F0-DD52-EA49-98E2-A1CFD13DC9E4}"/>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68949CAE-89A5-FC4C-8CE8-A38E1841E884}"/>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676D95B5-C29B-0B42-A3A5-DF3480D3E62B}"/>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B8B8B294-7415-6C4A-B261-5EC8108144E5}"/>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B0DAE3B3-066E-6941-9B43-07389F3C2CC0}"/>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81B74444-F8F6-6A44-BFF5-6A2E0A6F2A29}"/>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D719022C-25BE-FD47-9DD7-A68970AFF3DA}"/>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1630AE8E-424C-304B-A414-CBBCF3E63943}"/>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1DFEB6D7-1296-914F-B61B-99607D2A8F27}"/>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861620F6-0334-E441-B5DF-2B742304A184}"/>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57818224-2FCD-554C-941C-E56BBF22142C}"/>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74123976-7582-8A44-AA1B-6E252D0E2CF7}"/>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4AFE86EC-E97E-2C43-9AAD-ECA1F47E60B9}"/>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38D3FFDB-5CDC-8948-8A8D-8FBAFA9D6195}"/>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C4231D8E-3ED2-EE4A-8724-77CC8EADCF3B}"/>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E42DCAF7-C6CA-E543-AAB3-B3447F527018}"/>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99688B68-497D-D646-BD06-0E44A8099784}"/>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EB175A76-20BE-F947-9F56-B319FA9F47F6}"/>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97482E49-F30B-F046-BABC-EF54674127F3}"/>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A4AD20E6-87C4-734E-87BF-2E158398F3D0}"/>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E397B7EF-191F-214B-97B8-96B2D310E988}"/>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4CE8C5C7-BE94-BE48-A409-5E513815715D}"/>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597987AA-8949-0A40-97C5-0CF009B37BE7}"/>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3124615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1+#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250" fill="hold"/>
                                        <p:tgtEl>
                                          <p:spTgt spid="10"/>
                                        </p:tgtEl>
                                        <p:attrNameLst>
                                          <p:attrName>ppt_x</p:attrName>
                                        </p:attrNameLst>
                                      </p:cBhvr>
                                      <p:tavLst>
                                        <p:tav tm="0">
                                          <p:val>
                                            <p:strVal val="1+#ppt_w/2"/>
                                          </p:val>
                                        </p:tav>
                                        <p:tav tm="100000">
                                          <p:val>
                                            <p:strVal val="#ppt_x"/>
                                          </p:val>
                                        </p:tav>
                                      </p:tavLst>
                                    </p:anim>
                                    <p:anim calcmode="lin" valueType="num">
                                      <p:cBhvr additive="base">
                                        <p:cTn id="16" dur="125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500" fill="hold"/>
                                        <p:tgtEl>
                                          <p:spTgt spid="11"/>
                                        </p:tgtEl>
                                        <p:attrNameLst>
                                          <p:attrName>ppt_x</p:attrName>
                                        </p:attrNameLst>
                                      </p:cBhvr>
                                      <p:tavLst>
                                        <p:tav tm="0">
                                          <p:val>
                                            <p:strVal val="1+#ppt_w/2"/>
                                          </p:val>
                                        </p:tav>
                                        <p:tav tm="100000">
                                          <p:val>
                                            <p:strVal val="#ppt_x"/>
                                          </p:val>
                                        </p:tav>
                                      </p:tavLst>
                                    </p:anim>
                                    <p:anim calcmode="lin" valueType="num">
                                      <p:cBhvr additive="base">
                                        <p:cTn id="20" dur="1500" fill="hold"/>
                                        <p:tgtEl>
                                          <p:spTgt spid="11"/>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1750" fill="hold"/>
                                        <p:tgtEl>
                                          <p:spTgt spid="12"/>
                                        </p:tgtEl>
                                        <p:attrNameLst>
                                          <p:attrName>ppt_x</p:attrName>
                                        </p:attrNameLst>
                                      </p:cBhvr>
                                      <p:tavLst>
                                        <p:tav tm="0">
                                          <p:val>
                                            <p:strVal val="1+#ppt_w/2"/>
                                          </p:val>
                                        </p:tav>
                                        <p:tav tm="100000">
                                          <p:val>
                                            <p:strVal val="#ppt_x"/>
                                          </p:val>
                                        </p:tav>
                                      </p:tavLst>
                                    </p:anim>
                                    <p:anim calcmode="lin" valueType="num">
                                      <p:cBhvr additive="base">
                                        <p:cTn id="24" dur="175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P spid="10" grpId="0"/>
      <p:bldP spid="11" grpId="0"/>
      <p:bldP spid="12"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2">
            <a:extLst>
              <a:ext uri="{FF2B5EF4-FFF2-40B4-BE49-F238E27FC236}">
                <a16:creationId xmlns:a16="http://schemas.microsoft.com/office/drawing/2014/main" id="{601BDB67-A1AD-4943-B0E9-0F7DB17F5601}"/>
              </a:ext>
            </a:extLst>
          </p:cNvPr>
          <p:cNvSpPr>
            <a:spLocks noGrp="1"/>
          </p:cNvSpPr>
          <p:nvPr>
            <p:ph type="pic" sz="quarter" idx="13" hasCustomPrompt="1"/>
          </p:nvPr>
        </p:nvSpPr>
        <p:spPr>
          <a:xfrm>
            <a:off x="0" y="0"/>
            <a:ext cx="12192000" cy="6491288"/>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2" name="Picture Placeholder 7">
            <a:extLst>
              <a:ext uri="{FF2B5EF4-FFF2-40B4-BE49-F238E27FC236}">
                <a16:creationId xmlns:a16="http://schemas.microsoft.com/office/drawing/2014/main" id="{75720AC9-6562-43B4-9ACA-B6C96FD8395A}"/>
              </a:ext>
            </a:extLst>
          </p:cNvPr>
          <p:cNvSpPr>
            <a:spLocks noGrp="1"/>
          </p:cNvSpPr>
          <p:nvPr>
            <p:ph type="pic" sz="quarter" idx="11" hasCustomPrompt="1"/>
          </p:nvPr>
        </p:nvSpPr>
        <p:spPr>
          <a:xfrm>
            <a:off x="6110749" y="3178277"/>
            <a:ext cx="1892347" cy="2330246"/>
          </a:xfrm>
          <a:custGeom>
            <a:avLst/>
            <a:gdLst>
              <a:gd name="connsiteX0" fmla="*/ 0 w 1892347"/>
              <a:gd name="connsiteY0" fmla="*/ 0 h 2330246"/>
              <a:gd name="connsiteX1" fmla="*/ 1892347 w 1892347"/>
              <a:gd name="connsiteY1" fmla="*/ 0 h 2330246"/>
              <a:gd name="connsiteX2" fmla="*/ 1892347 w 1892347"/>
              <a:gd name="connsiteY2" fmla="*/ 2330246 h 2330246"/>
              <a:gd name="connsiteX3" fmla="*/ 0 w 1892347"/>
              <a:gd name="connsiteY3" fmla="*/ 2330246 h 2330246"/>
            </a:gdLst>
            <a:ahLst/>
            <a:cxnLst>
              <a:cxn ang="0">
                <a:pos x="connsiteX0" y="connsiteY0"/>
              </a:cxn>
              <a:cxn ang="0">
                <a:pos x="connsiteX1" y="connsiteY1"/>
              </a:cxn>
              <a:cxn ang="0">
                <a:pos x="connsiteX2" y="connsiteY2"/>
              </a:cxn>
              <a:cxn ang="0">
                <a:pos x="connsiteX3" y="connsiteY3"/>
              </a:cxn>
            </a:cxnLst>
            <a:rect l="l" t="t" r="r" b="b"/>
            <a:pathLst>
              <a:path w="1892347" h="2330246">
                <a:moveTo>
                  <a:pt x="0" y="0"/>
                </a:moveTo>
                <a:lnTo>
                  <a:pt x="1892347" y="0"/>
                </a:lnTo>
                <a:lnTo>
                  <a:pt x="1892347" y="2330246"/>
                </a:lnTo>
                <a:lnTo>
                  <a:pt x="0" y="2330246"/>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Picture Placeholder 8">
            <a:extLst>
              <a:ext uri="{FF2B5EF4-FFF2-40B4-BE49-F238E27FC236}">
                <a16:creationId xmlns:a16="http://schemas.microsoft.com/office/drawing/2014/main" id="{2F2F5346-3537-4EDF-AC59-705FDCF5621C}"/>
              </a:ext>
            </a:extLst>
          </p:cNvPr>
          <p:cNvSpPr>
            <a:spLocks noGrp="1"/>
          </p:cNvSpPr>
          <p:nvPr>
            <p:ph type="pic" sz="quarter" idx="12" hasCustomPrompt="1"/>
          </p:nvPr>
        </p:nvSpPr>
        <p:spPr>
          <a:xfrm>
            <a:off x="9404556" y="3178277"/>
            <a:ext cx="1892347" cy="2330246"/>
          </a:xfrm>
          <a:custGeom>
            <a:avLst/>
            <a:gdLst>
              <a:gd name="connsiteX0" fmla="*/ 0 w 1892347"/>
              <a:gd name="connsiteY0" fmla="*/ 0 h 2330246"/>
              <a:gd name="connsiteX1" fmla="*/ 1892347 w 1892347"/>
              <a:gd name="connsiteY1" fmla="*/ 0 h 2330246"/>
              <a:gd name="connsiteX2" fmla="*/ 1892347 w 1892347"/>
              <a:gd name="connsiteY2" fmla="*/ 2330246 h 2330246"/>
              <a:gd name="connsiteX3" fmla="*/ 0 w 1892347"/>
              <a:gd name="connsiteY3" fmla="*/ 2330246 h 2330246"/>
            </a:gdLst>
            <a:ahLst/>
            <a:cxnLst>
              <a:cxn ang="0">
                <a:pos x="connsiteX0" y="connsiteY0"/>
              </a:cxn>
              <a:cxn ang="0">
                <a:pos x="connsiteX1" y="connsiteY1"/>
              </a:cxn>
              <a:cxn ang="0">
                <a:pos x="connsiteX2" y="connsiteY2"/>
              </a:cxn>
              <a:cxn ang="0">
                <a:pos x="connsiteX3" y="connsiteY3"/>
              </a:cxn>
            </a:cxnLst>
            <a:rect l="l" t="t" r="r" b="b"/>
            <a:pathLst>
              <a:path w="1892347" h="2330246">
                <a:moveTo>
                  <a:pt x="0" y="0"/>
                </a:moveTo>
                <a:lnTo>
                  <a:pt x="1892347" y="0"/>
                </a:lnTo>
                <a:lnTo>
                  <a:pt x="1892347" y="2330246"/>
                </a:lnTo>
                <a:lnTo>
                  <a:pt x="0" y="2330246"/>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4" name="Picture Placeholder 6">
            <a:extLst>
              <a:ext uri="{FF2B5EF4-FFF2-40B4-BE49-F238E27FC236}">
                <a16:creationId xmlns:a16="http://schemas.microsoft.com/office/drawing/2014/main" id="{66B16DD0-7A0F-4D3F-B720-35BFB5ABC5B3}"/>
              </a:ext>
            </a:extLst>
          </p:cNvPr>
          <p:cNvSpPr>
            <a:spLocks noGrp="1"/>
          </p:cNvSpPr>
          <p:nvPr>
            <p:ph type="pic" sz="quarter" idx="10" hasCustomPrompt="1"/>
          </p:nvPr>
        </p:nvSpPr>
        <p:spPr>
          <a:xfrm>
            <a:off x="2816943" y="3178277"/>
            <a:ext cx="1892347" cy="2330246"/>
          </a:xfrm>
          <a:custGeom>
            <a:avLst/>
            <a:gdLst>
              <a:gd name="connsiteX0" fmla="*/ 0 w 1892347"/>
              <a:gd name="connsiteY0" fmla="*/ 0 h 2330246"/>
              <a:gd name="connsiteX1" fmla="*/ 1892347 w 1892347"/>
              <a:gd name="connsiteY1" fmla="*/ 0 h 2330246"/>
              <a:gd name="connsiteX2" fmla="*/ 1892347 w 1892347"/>
              <a:gd name="connsiteY2" fmla="*/ 2330246 h 2330246"/>
              <a:gd name="connsiteX3" fmla="*/ 0 w 1892347"/>
              <a:gd name="connsiteY3" fmla="*/ 2330246 h 2330246"/>
            </a:gdLst>
            <a:ahLst/>
            <a:cxnLst>
              <a:cxn ang="0">
                <a:pos x="connsiteX0" y="connsiteY0"/>
              </a:cxn>
              <a:cxn ang="0">
                <a:pos x="connsiteX1" y="connsiteY1"/>
              </a:cxn>
              <a:cxn ang="0">
                <a:pos x="connsiteX2" y="connsiteY2"/>
              </a:cxn>
              <a:cxn ang="0">
                <a:pos x="connsiteX3" y="connsiteY3"/>
              </a:cxn>
            </a:cxnLst>
            <a:rect l="l" t="t" r="r" b="b"/>
            <a:pathLst>
              <a:path w="1892347" h="2330246">
                <a:moveTo>
                  <a:pt x="0" y="0"/>
                </a:moveTo>
                <a:lnTo>
                  <a:pt x="1892347" y="0"/>
                </a:lnTo>
                <a:lnTo>
                  <a:pt x="1892347" y="2330246"/>
                </a:lnTo>
                <a:lnTo>
                  <a:pt x="0" y="2330246"/>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Rectangle 5">
            <a:extLst>
              <a:ext uri="{FF2B5EF4-FFF2-40B4-BE49-F238E27FC236}">
                <a16:creationId xmlns:a16="http://schemas.microsoft.com/office/drawing/2014/main" id="{5F87ED0A-B495-BE44-8ED1-D1F1081E6177}"/>
              </a:ext>
            </a:extLst>
          </p:cNvPr>
          <p:cNvSpPr/>
          <p:nvPr userDrawn="1"/>
        </p:nvSpPr>
        <p:spPr>
          <a:xfrm>
            <a:off x="1" y="537846"/>
            <a:ext cx="11071942"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7" name="Group 6">
            <a:extLst>
              <a:ext uri="{FF2B5EF4-FFF2-40B4-BE49-F238E27FC236}">
                <a16:creationId xmlns:a16="http://schemas.microsoft.com/office/drawing/2014/main" id="{62CA6B9A-20CB-284E-8C7D-440CA692A6C1}"/>
              </a:ext>
            </a:extLst>
          </p:cNvPr>
          <p:cNvGrpSpPr/>
          <p:nvPr userDrawn="1"/>
        </p:nvGrpSpPr>
        <p:grpSpPr>
          <a:xfrm>
            <a:off x="0" y="0"/>
            <a:ext cx="12192000" cy="6858000"/>
            <a:chOff x="0" y="0"/>
            <a:chExt cx="12192000" cy="6858000"/>
          </a:xfrm>
        </p:grpSpPr>
        <p:grpSp>
          <p:nvGrpSpPr>
            <p:cNvPr id="8" name="Group 7">
              <a:extLst>
                <a:ext uri="{FF2B5EF4-FFF2-40B4-BE49-F238E27FC236}">
                  <a16:creationId xmlns:a16="http://schemas.microsoft.com/office/drawing/2014/main" id="{0FC3270D-E193-E844-9017-701ED6EFE461}"/>
                </a:ext>
              </a:extLst>
            </p:cNvPr>
            <p:cNvGrpSpPr/>
            <p:nvPr/>
          </p:nvGrpSpPr>
          <p:grpSpPr>
            <a:xfrm>
              <a:off x="0" y="0"/>
              <a:ext cx="12192000" cy="6858000"/>
              <a:chOff x="0" y="0"/>
              <a:chExt cx="12192000" cy="6858000"/>
            </a:xfrm>
          </p:grpSpPr>
          <p:grpSp>
            <p:nvGrpSpPr>
              <p:cNvPr id="88" name="Group 87">
                <a:extLst>
                  <a:ext uri="{FF2B5EF4-FFF2-40B4-BE49-F238E27FC236}">
                    <a16:creationId xmlns:a16="http://schemas.microsoft.com/office/drawing/2014/main" id="{F378B4B6-B631-D347-9AAF-887C6ADB8D7D}"/>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FE86A238-3159-CB4E-A2E9-8B4F4699BD56}"/>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4EC948A-4691-5A4A-BB6E-C6EBCE7335E3}"/>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D16F99A-2285-724F-9F87-AB4A29953C56}"/>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084C69F-0153-9343-BDAF-1B668DC92EDE}"/>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CB63A053-1815-954A-9861-EB88EACBDC7B}"/>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5241725A-9171-F247-BE57-D6B7F95AEA79}"/>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60B1A494-AE99-9645-80FD-867DA65067DD}"/>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0FF7C8F9-AF80-234F-A33D-0C907E88EBC9}"/>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4CD318AD-ABED-6648-ACDA-68C51CA3CE47}"/>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E799388D-30D9-DA41-9073-85091AD67F26}"/>
                  </a:ext>
                </a:extLst>
              </p:cNvPr>
              <p:cNvGrpSpPr/>
              <p:nvPr/>
            </p:nvGrpSpPr>
            <p:grpSpPr>
              <a:xfrm>
                <a:off x="334918" y="0"/>
                <a:ext cx="11522164" cy="6858000"/>
                <a:chOff x="334918" y="0"/>
                <a:chExt cx="11522164" cy="6858000"/>
              </a:xfrm>
            </p:grpSpPr>
            <p:cxnSp>
              <p:nvCxnSpPr>
                <p:cNvPr id="90" name="Straight Connector 89">
                  <a:extLst>
                    <a:ext uri="{FF2B5EF4-FFF2-40B4-BE49-F238E27FC236}">
                      <a16:creationId xmlns:a16="http://schemas.microsoft.com/office/drawing/2014/main" id="{359B5A92-7EDF-FF4A-B12E-F29A988C20E8}"/>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4A56FCE-52E3-3444-A13A-7A83FFB9C57D}"/>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516EA16A-D077-2847-9323-A5A9A8740A7E}"/>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AC8156D5-6B0B-B04E-9597-94A16353F4C6}"/>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4DF84BD-5DD4-1045-9624-7A0D4DCDBEB2}"/>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A7866AA1-6002-D943-A0B8-3FDF87EF3E71}"/>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97C5C3BE-9D3B-D740-9ED0-9080388D1EAB}"/>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61694D0-EC3D-E84E-A4C3-AA4362AFDF68}"/>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CD8AD64F-4CEF-494E-8E2A-0655FBE36B67}"/>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6DB5D098-FA41-2C4B-96D5-BBBD7BE12E75}"/>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7977AB7-BDDE-034E-AEB0-37136E6AE172}"/>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25C91DC6-8F76-4446-A5A7-A9D93F5F023E}"/>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000CCB5-EF73-3749-A019-4857B616B463}"/>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EA3385C-92C1-C44C-BC7A-39058389F2FA}"/>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FDCEFBF9-E0AA-4846-8905-646CAE81FD60}"/>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009C8CB8-5CA6-DE43-B3AC-58DCC1D51494}"/>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CD812BBA-2095-AC43-AC32-7C9A0590F0E4}"/>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BBCCBBF0-11DD-8A4A-85B2-B089BFD5D39C}"/>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5743B5D8-76AA-104F-8181-99988FC9874F}"/>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53523492-C4CF-A144-B6A6-CFC3CAEAF612}"/>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5DDECBFF-D302-2E4D-8778-CBF1A0E94E04}"/>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5121B119-5360-674D-9270-CE334811CBD0}"/>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546A8BAB-6DD3-B740-9F6C-40559F629B97}"/>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BEDDA61D-FC62-6541-8EE9-9E338D9FDFB2}"/>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178889CB-B59B-FF41-AA25-392E6303E679}"/>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7573A447-ACB1-0049-96C1-46187999A44E}"/>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0A2A8EDE-A6D9-2340-A461-0F653171B8D9}"/>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823D3207-73C6-9348-9A12-F0281BF7466F}"/>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B654F05E-75FE-7D4E-9C88-922BE49141EA}"/>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245CAB9A-93FE-7D4A-80EB-A4E5EAE1AC42}"/>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B9609E0F-3A2D-0041-8EE2-C9D2F5955BBA}"/>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5701E7EA-AEAD-F644-9C7B-DAD9D3E3F230}"/>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BD478549-B770-F945-81C0-1F328846452E}"/>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2D0604A3-74D8-5E45-9D3E-5524E033955A}"/>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316F55B7-45A0-A14E-9BD9-D6B4428B2EAC}"/>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5AFD5645-E951-B746-A3EE-372559D9EAC4}"/>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DA3C7C0B-21EA-1041-BA7A-9801FC076304}"/>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46D44458-94F8-974A-A0A3-9B98606047B1}"/>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D7088E47-A183-2348-9704-5B002EB6C0C8}"/>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92D54C91-5E1E-D64D-8CA3-A0E0789C3983}"/>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949AB7E8-1DD2-F943-8BAA-3D7DF68EFC53}"/>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CB5D6598-E017-934E-B6EF-21A09E204E94}"/>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9E2CAB05-D7AC-7A4B-B583-FA93E8077917}"/>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64B36145-163F-1745-9AB2-0C9BC79E1FB6}"/>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696BBACA-08F2-5E4B-B116-66804511DB71}"/>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77DC27FE-F352-DA4C-99C8-1504E98CF7AA}"/>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9037D5DE-EB9E-5041-B3EE-271185B7E834}"/>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B9D775B1-FA4F-D44E-9AA8-9D201885CF25}"/>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B34E0B86-10F5-864D-A3E3-96E7DC8D7B74}"/>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2DCB2BD4-91B4-F940-9DB5-355F0DC4909A}"/>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37C87048-D2CD-FE41-B96A-4EA8F5A13312}"/>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90E6DBC8-7EED-274E-9F73-0B2E600DFF96}"/>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BEF6DF27-9A35-6240-9AE1-6BB8F46EB19D}"/>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66BDBEC9-2DEA-984C-BE2C-DA7384EAEE7D}"/>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30169A47-B0ED-7649-A41E-BB70B09AB57C}"/>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762703A4-0E6A-9F46-BA33-5AC1410504F8}"/>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C2C0D5EB-CAA5-FC44-BDE6-64671ADD5B5E}"/>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B231253B-99D1-7143-B109-1894437D8DF3}"/>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E77CBFDE-A3EF-1C4C-88E0-F170DA7A8DE5}"/>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AF9CFCCC-9705-AD47-A6F3-530104A63B38}"/>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AA408B17-C66B-BF49-9959-FD8B73AC0899}"/>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E2AFC049-2A72-C549-B381-078323F55419}"/>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A1135036-BC71-D146-8821-A95DAB4E44DC}"/>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0" name="Group 9">
              <a:extLst>
                <a:ext uri="{FF2B5EF4-FFF2-40B4-BE49-F238E27FC236}">
                  <a16:creationId xmlns:a16="http://schemas.microsoft.com/office/drawing/2014/main" id="{6BAC6D9C-D336-CE45-8D0B-A9CDD6CD15E3}"/>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35BF9123-033A-4E46-854F-8803CA1D08C9}"/>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9BB0CEDC-D6E7-A143-9F15-D95E9A6BE837}"/>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6E47554B-8F28-4E4B-A2C7-78FFA3133CA2}"/>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C3DD1445-1A99-2A4A-A0CB-56855BF093E6}"/>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E681EEF9-B177-0948-8F2A-9403425FF663}"/>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9D732D0F-4CF4-F646-861C-A1FE98559822}"/>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A5AD8906-3424-9947-9AC5-47E5595E3C77}"/>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2D585AD8-1B5D-3344-8D0C-E867895CBF01}"/>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E38A1144-9B5E-A846-B18C-2155ED2176D3}"/>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996800EB-A776-BB43-A477-51D26E6F1292}"/>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BAB7164E-7C90-1747-B78F-CB17013777DA}"/>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402321E8-88FC-A246-AC65-AD5A784D97FF}"/>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79B1D0D8-8E00-184E-A075-5DFD31E43ECC}"/>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40EBF69C-D37E-5146-8D02-03EEFCD3F9CF}"/>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4B49198A-0CC0-7C4A-A4F0-8B09CFC1C651}"/>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3AFD92AB-D8E6-1444-AE2C-C41C80C39D42}"/>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3E8D28A6-F6C1-F040-B3D9-2CC08F36FEFB}"/>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0E7309FC-3771-B84C-8C70-BF2660BCCD44}"/>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5A82E0A7-FB83-DF40-8927-980875F3A25A}"/>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123A8AC7-9333-4249-AA96-662DE217BD40}"/>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2E17E87B-0007-5240-8460-6EA9F58BFF7D}"/>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AB9310E4-7DAB-8A45-9A17-DC2A8E9B64B6}"/>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A98900E3-BE0B-314A-ACC9-8ADB03FAD817}"/>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6278074A-358B-7A49-B913-5DCA2B9E98EE}"/>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D83FDC32-F14E-2C45-8A4F-9EAED37798AF}"/>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F313653A-754D-3346-83A9-B95AB1BDF168}"/>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5B9AF8A9-A317-3C4D-930A-437BBC21C918}"/>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A421C734-355E-0A41-9FD2-6C16B4ED53CC}"/>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88612F82-FC02-3D49-AB0F-404A216338EE}"/>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7170816B-4309-514A-A00A-A24F6B407422}"/>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DF491C53-E37A-F34A-807A-75A4AE8BA5D2}"/>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FDF18405-67C9-3547-8885-21510B335C42}"/>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3153263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5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750" fill="hold"/>
                                        <p:tgtEl>
                                          <p:spTgt spid="4"/>
                                        </p:tgtEl>
                                        <p:attrNameLst>
                                          <p:attrName>ppt_x</p:attrName>
                                        </p:attrNameLst>
                                      </p:cBhvr>
                                      <p:tavLst>
                                        <p:tav tm="0">
                                          <p:val>
                                            <p:strVal val="#ppt_x"/>
                                          </p:val>
                                        </p:tav>
                                        <p:tav tm="100000">
                                          <p:val>
                                            <p:strVal val="#ppt_x"/>
                                          </p:val>
                                        </p:tav>
                                      </p:tavLst>
                                    </p:anim>
                                    <p:anim calcmode="lin" valueType="num">
                                      <p:cBhvr additive="base">
                                        <p:cTn id="12" dur="75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50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0" fill="hold"/>
                                        <p:tgtEl>
                                          <p:spTgt spid="2"/>
                                        </p:tgtEl>
                                        <p:attrNameLst>
                                          <p:attrName>ppt_x</p:attrName>
                                        </p:attrNameLst>
                                      </p:cBhvr>
                                      <p:tavLst>
                                        <p:tav tm="0">
                                          <p:val>
                                            <p:strVal val="#ppt_x"/>
                                          </p:val>
                                        </p:tav>
                                        <p:tav tm="100000">
                                          <p:val>
                                            <p:strVal val="#ppt_x"/>
                                          </p:val>
                                        </p:tav>
                                      </p:tavLst>
                                    </p:anim>
                                    <p:anim calcmode="lin" valueType="num">
                                      <p:cBhvr additive="base">
                                        <p:cTn id="16" dur="10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0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1250" fill="hold"/>
                                        <p:tgtEl>
                                          <p:spTgt spid="3"/>
                                        </p:tgtEl>
                                        <p:attrNameLst>
                                          <p:attrName>ppt_x</p:attrName>
                                        </p:attrNameLst>
                                      </p:cBhvr>
                                      <p:tavLst>
                                        <p:tav tm="0">
                                          <p:val>
                                            <p:strVal val="#ppt_x"/>
                                          </p:val>
                                        </p:tav>
                                        <p:tav tm="100000">
                                          <p:val>
                                            <p:strVal val="#ppt_x"/>
                                          </p:val>
                                        </p:tav>
                                      </p:tavLst>
                                    </p:anim>
                                    <p:anim calcmode="lin" valueType="num">
                                      <p:cBhvr additive="base">
                                        <p:cTn id="20" dur="125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 grpId="0"/>
      <p:bldP spid="3" grpId="0"/>
      <p:bldP spid="4"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B9668B75-E710-4B63-BBE9-16A156D38A7F}"/>
              </a:ext>
            </a:extLst>
          </p:cNvPr>
          <p:cNvSpPr>
            <a:spLocks noGrp="1"/>
          </p:cNvSpPr>
          <p:nvPr>
            <p:ph type="pic" sz="quarter" idx="10" hasCustomPrompt="1"/>
          </p:nvPr>
        </p:nvSpPr>
        <p:spPr>
          <a:xfrm>
            <a:off x="7992271" y="0"/>
            <a:ext cx="4199728" cy="6491288"/>
          </a:xfrm>
          <a:custGeom>
            <a:avLst/>
            <a:gdLst>
              <a:gd name="connsiteX0" fmla="*/ 0 w 4199728"/>
              <a:gd name="connsiteY0" fmla="*/ 0 h 6491288"/>
              <a:gd name="connsiteX1" fmla="*/ 4199728 w 4199728"/>
              <a:gd name="connsiteY1" fmla="*/ 0 h 6491288"/>
              <a:gd name="connsiteX2" fmla="*/ 4199728 w 4199728"/>
              <a:gd name="connsiteY2" fmla="*/ 6491288 h 6491288"/>
              <a:gd name="connsiteX3" fmla="*/ 0 w 4199728"/>
              <a:gd name="connsiteY3" fmla="*/ 6491288 h 6491288"/>
            </a:gdLst>
            <a:ahLst/>
            <a:cxnLst>
              <a:cxn ang="0">
                <a:pos x="connsiteX0" y="connsiteY0"/>
              </a:cxn>
              <a:cxn ang="0">
                <a:pos x="connsiteX1" y="connsiteY1"/>
              </a:cxn>
              <a:cxn ang="0">
                <a:pos x="connsiteX2" y="connsiteY2"/>
              </a:cxn>
              <a:cxn ang="0">
                <a:pos x="connsiteX3" y="connsiteY3"/>
              </a:cxn>
            </a:cxnLst>
            <a:rect l="l" t="t" r="r" b="b"/>
            <a:pathLst>
              <a:path w="4199728" h="6491288">
                <a:moveTo>
                  <a:pt x="0" y="0"/>
                </a:moveTo>
                <a:lnTo>
                  <a:pt x="4199728" y="0"/>
                </a:lnTo>
                <a:lnTo>
                  <a:pt x="4199728" y="6491288"/>
                </a:lnTo>
                <a:lnTo>
                  <a:pt x="0" y="649128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7CF04C1F-F4CC-457C-AA12-E038A6DCDF53}"/>
              </a:ext>
            </a:extLst>
          </p:cNvPr>
          <p:cNvSpPr>
            <a:spLocks noGrp="1"/>
          </p:cNvSpPr>
          <p:nvPr>
            <p:ph type="pic" sz="quarter" idx="11" hasCustomPrompt="1"/>
          </p:nvPr>
        </p:nvSpPr>
        <p:spPr>
          <a:xfrm>
            <a:off x="6268064" y="1120878"/>
            <a:ext cx="4685072" cy="3008670"/>
          </a:xfrm>
          <a:custGeom>
            <a:avLst/>
            <a:gdLst>
              <a:gd name="connsiteX0" fmla="*/ 0 w 4685072"/>
              <a:gd name="connsiteY0" fmla="*/ 0 h 3008670"/>
              <a:gd name="connsiteX1" fmla="*/ 4685072 w 4685072"/>
              <a:gd name="connsiteY1" fmla="*/ 0 h 3008670"/>
              <a:gd name="connsiteX2" fmla="*/ 4685072 w 4685072"/>
              <a:gd name="connsiteY2" fmla="*/ 3008670 h 3008670"/>
              <a:gd name="connsiteX3" fmla="*/ 0 w 4685072"/>
              <a:gd name="connsiteY3" fmla="*/ 3008670 h 3008670"/>
            </a:gdLst>
            <a:ahLst/>
            <a:cxnLst>
              <a:cxn ang="0">
                <a:pos x="connsiteX0" y="connsiteY0"/>
              </a:cxn>
              <a:cxn ang="0">
                <a:pos x="connsiteX1" y="connsiteY1"/>
              </a:cxn>
              <a:cxn ang="0">
                <a:pos x="connsiteX2" y="connsiteY2"/>
              </a:cxn>
              <a:cxn ang="0">
                <a:pos x="connsiteX3" y="connsiteY3"/>
              </a:cxn>
            </a:cxnLst>
            <a:rect l="l" t="t" r="r" b="b"/>
            <a:pathLst>
              <a:path w="4685072" h="3008670">
                <a:moveTo>
                  <a:pt x="0" y="0"/>
                </a:moveTo>
                <a:lnTo>
                  <a:pt x="4685072" y="0"/>
                </a:lnTo>
                <a:lnTo>
                  <a:pt x="4685072" y="3008670"/>
                </a:lnTo>
                <a:lnTo>
                  <a:pt x="0" y="3008670"/>
                </a:lnTo>
                <a:close/>
              </a:path>
            </a:pathLst>
          </a:custGeom>
          <a:ln w="76200">
            <a:no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2964648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50" fill="hold"/>
                                        <p:tgtEl>
                                          <p:spTgt spid="9"/>
                                        </p:tgtEl>
                                        <p:attrNameLst>
                                          <p:attrName>ppt_x</p:attrName>
                                        </p:attrNameLst>
                                      </p:cBhvr>
                                      <p:tavLst>
                                        <p:tav tm="0">
                                          <p:val>
                                            <p:strVal val="#ppt_x"/>
                                          </p:val>
                                        </p:tav>
                                        <p:tav tm="100000">
                                          <p:val>
                                            <p:strVal val="#ppt_x"/>
                                          </p:val>
                                        </p:tav>
                                      </p:tavLst>
                                    </p:anim>
                                    <p:anim calcmode="lin" valueType="num">
                                      <p:cBhvr additive="base">
                                        <p:cTn id="12" dur="1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B20ABAD2-8723-43FE-AC0D-15BC1805AC6A}"/>
              </a:ext>
            </a:extLst>
          </p:cNvPr>
          <p:cNvSpPr>
            <a:spLocks noGrp="1"/>
          </p:cNvSpPr>
          <p:nvPr>
            <p:ph type="pic" sz="quarter" idx="13" hasCustomPrompt="1"/>
          </p:nvPr>
        </p:nvSpPr>
        <p:spPr>
          <a:xfrm>
            <a:off x="0" y="366712"/>
            <a:ext cx="12192000" cy="6124576"/>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Rectangle 2">
            <a:extLst>
              <a:ext uri="{FF2B5EF4-FFF2-40B4-BE49-F238E27FC236}">
                <a16:creationId xmlns:a16="http://schemas.microsoft.com/office/drawing/2014/main" id="{5E92C66D-AD32-E749-A973-AFD7961E6EED}"/>
              </a:ext>
            </a:extLst>
          </p:cNvPr>
          <p:cNvSpPr/>
          <p:nvPr userDrawn="1"/>
        </p:nvSpPr>
        <p:spPr>
          <a:xfrm>
            <a:off x="0" y="537846"/>
            <a:ext cx="11102001"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4" name="Group 3">
            <a:extLst>
              <a:ext uri="{FF2B5EF4-FFF2-40B4-BE49-F238E27FC236}">
                <a16:creationId xmlns:a16="http://schemas.microsoft.com/office/drawing/2014/main" id="{953FC0C4-340D-1E4E-BF62-ED75A26E160E}"/>
              </a:ext>
            </a:extLst>
          </p:cNvPr>
          <p:cNvGrpSpPr/>
          <p:nvPr userDrawn="1"/>
        </p:nvGrpSpPr>
        <p:grpSpPr>
          <a:xfrm>
            <a:off x="0" y="0"/>
            <a:ext cx="12192000" cy="6858000"/>
            <a:chOff x="0" y="0"/>
            <a:chExt cx="12192000" cy="6858000"/>
          </a:xfrm>
        </p:grpSpPr>
        <p:grpSp>
          <p:nvGrpSpPr>
            <p:cNvPr id="5" name="Group 4">
              <a:extLst>
                <a:ext uri="{FF2B5EF4-FFF2-40B4-BE49-F238E27FC236}">
                  <a16:creationId xmlns:a16="http://schemas.microsoft.com/office/drawing/2014/main" id="{60F6CD12-DDE2-634F-9835-F4C4A22B76BF}"/>
                </a:ext>
              </a:extLst>
            </p:cNvPr>
            <p:cNvGrpSpPr/>
            <p:nvPr/>
          </p:nvGrpSpPr>
          <p:grpSpPr>
            <a:xfrm>
              <a:off x="0" y="0"/>
              <a:ext cx="12192000" cy="6858000"/>
              <a:chOff x="0" y="0"/>
              <a:chExt cx="12192000" cy="6858000"/>
            </a:xfrm>
          </p:grpSpPr>
          <p:grpSp>
            <p:nvGrpSpPr>
              <p:cNvPr id="85" name="Group 84">
                <a:extLst>
                  <a:ext uri="{FF2B5EF4-FFF2-40B4-BE49-F238E27FC236}">
                    <a16:creationId xmlns:a16="http://schemas.microsoft.com/office/drawing/2014/main" id="{C829461D-7483-BE44-8459-17FA5AD2175C}"/>
                  </a:ext>
                </a:extLst>
              </p:cNvPr>
              <p:cNvGrpSpPr/>
              <p:nvPr/>
            </p:nvGrpSpPr>
            <p:grpSpPr>
              <a:xfrm>
                <a:off x="0" y="551996"/>
                <a:ext cx="12192000" cy="5754009"/>
                <a:chOff x="0" y="551996"/>
                <a:chExt cx="12192000" cy="5754009"/>
              </a:xfrm>
            </p:grpSpPr>
            <p:cxnSp>
              <p:nvCxnSpPr>
                <p:cNvPr id="104" name="Straight Connector 103">
                  <a:extLst>
                    <a:ext uri="{FF2B5EF4-FFF2-40B4-BE49-F238E27FC236}">
                      <a16:creationId xmlns:a16="http://schemas.microsoft.com/office/drawing/2014/main" id="{A71DFCB7-D0DE-3840-A97B-2A653A05FC9A}"/>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CD813993-EABE-6541-91B9-EB6D6FE2F9E3}"/>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BA814D5-7B13-5343-BB6E-EEE295C4BA76}"/>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69D2B211-08FE-604F-B340-3419803845E1}"/>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6C319BE-D68A-8C41-90BD-A42EBE4736EE}"/>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943DCE6-DC46-9343-A8B2-606723E6D263}"/>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020DEED-1801-A840-8179-4D9B19F1C204}"/>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3C27A12-BDE3-1D48-9E98-C249EBF534B2}"/>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772DFCC7-E12C-2349-89D9-45411AECEC1E}"/>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id="{7D7BC0D5-5055-2248-9656-79848A40DA0C}"/>
                  </a:ext>
                </a:extLst>
              </p:cNvPr>
              <p:cNvGrpSpPr/>
              <p:nvPr/>
            </p:nvGrpSpPr>
            <p:grpSpPr>
              <a:xfrm>
                <a:off x="334918" y="0"/>
                <a:ext cx="11522164" cy="6858000"/>
                <a:chOff x="334918" y="0"/>
                <a:chExt cx="11522164" cy="6858000"/>
              </a:xfrm>
            </p:grpSpPr>
            <p:cxnSp>
              <p:nvCxnSpPr>
                <p:cNvPr id="87" name="Straight Connector 86">
                  <a:extLst>
                    <a:ext uri="{FF2B5EF4-FFF2-40B4-BE49-F238E27FC236}">
                      <a16:creationId xmlns:a16="http://schemas.microsoft.com/office/drawing/2014/main" id="{AA99A308-0ABE-5849-822E-26213D0FCD30}"/>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2835A52-8201-2B48-B84D-AF45016E07F2}"/>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FB5660F-BBE1-4A4F-A24C-E029ECC0554C}"/>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E4D0AAAF-2E2F-9146-96AD-465BA0AD20C0}"/>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797B451-5916-8748-8116-5D624609AF84}"/>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CE3920CA-66F4-8244-AE7E-54DDA57142FE}"/>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0F4D677-9B23-2543-BBE9-1E003BD9CF32}"/>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BB25AF5-93E1-6F4C-997E-75F8B03FD5FF}"/>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B58EBA49-0019-6E46-AA03-9E98FE9C1046}"/>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1AC34690-02C6-FF48-90C0-CB7630EBE025}"/>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4D0BD276-D28C-F34F-8FC2-CDB04246A9DF}"/>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9F1BE39-FEC8-154D-931B-3111CA2F80CF}"/>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E1F1975-0F2D-D048-B174-395DFD77A8C0}"/>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0452E435-BB01-534A-8212-80BD919C3F0F}"/>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56740637-C851-2644-9959-A92EFC7E25D4}"/>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8C204B3-EF82-9749-B89A-9C911051BCDC}"/>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63EDB8E4-9F3D-6E45-A69D-2A819D731662}"/>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6" name="Group 5">
              <a:extLst>
                <a:ext uri="{FF2B5EF4-FFF2-40B4-BE49-F238E27FC236}">
                  <a16:creationId xmlns:a16="http://schemas.microsoft.com/office/drawing/2014/main" id="{83E91E1F-9E3A-1545-ACAB-048D9FD8F552}"/>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0" name="Freeform 18">
                <a:extLst>
                  <a:ext uri="{FF2B5EF4-FFF2-40B4-BE49-F238E27FC236}">
                    <a16:creationId xmlns:a16="http://schemas.microsoft.com/office/drawing/2014/main" id="{5A3295AE-32EE-7B48-B960-BB5A5DC69B38}"/>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E21DF683-1339-6B4F-8B3F-94B49E95B298}"/>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EBE75846-EFA6-CC4D-980A-947785404AEC}"/>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1A2C5750-B087-AE4D-9FBF-3B481A8CFD4A}"/>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1029DD28-8912-8143-86ED-B1420B4E4ECB}"/>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D52A540E-2602-E240-9E08-7D9D0A2A98A5}"/>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007C4577-75D3-8149-8A6C-C4FE1851EA41}"/>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A8D4B7EA-B57D-0D46-9757-8FC910C38089}"/>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740FDC05-A52C-754C-BD3E-E31751560801}"/>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A48CDF6E-AACB-AD44-86B7-FEBB2B8DE58D}"/>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6DCCF390-0184-E846-B2C3-F7BD88DB1D30}"/>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D9D76DCA-6A4D-6842-8049-CA93C447D270}"/>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1D7FB50F-B866-B941-811C-970EABFCC948}"/>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B13197A0-CCBC-BE45-9F07-C88DA5EB2757}"/>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4521CB30-1CFD-B446-B1A9-8044D145F539}"/>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E83FEAC0-B11A-334A-81F2-D7F091B45FD0}"/>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2231E9D9-AD89-BB47-BFEA-9EEE38052DD3}"/>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11E0A4E5-F84F-1748-86CD-37563703AE10}"/>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BD56C5E6-2DC5-284F-AA44-464F2B931EB4}"/>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4808042C-3CF3-7840-84EA-ACF0515289C3}"/>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222349EF-A7C4-724C-B065-58D341621754}"/>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7E1300D5-A47B-4C4C-88AE-981A0F9FA8DC}"/>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D1D4ABED-40EA-BA4F-A56F-225E579719AC}"/>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40095DFF-D1E4-444D-9017-E84F0C3B4EC1}"/>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79C4640B-E7FA-4346-88D2-0DCE399A7D6F}"/>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4795472B-1367-4B47-A315-DB567C961E9B}"/>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B69B9803-2461-4341-87B3-4E1ABBFC2FA9}"/>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54DEDBC3-32EE-964B-8A66-922EAD3CA9BB}"/>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C52D296A-3FEA-9040-ADF9-3E2A16BDF09B}"/>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E6424A63-7758-874E-A124-F8B0F6DD95FC}"/>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C5B77D1D-505A-8E48-A266-D543EF2B6B26}"/>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4FAE636D-A688-1340-9D14-007719B167FB}"/>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059BB4AB-17C8-B34F-898D-C54D71C72C37}"/>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D08BC846-F2CD-1641-81C4-83A599F507F1}"/>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65731EC4-1858-2C48-92E8-81348B99A221}"/>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9F787DD8-52B9-214A-8785-226B94819B0E}"/>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720F9FCB-8B63-6A4A-B6A7-1FCB9D05FC17}"/>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B302389B-FCED-0648-988B-AD11B354C45B}"/>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D17F9270-3D1C-644D-8CF5-FAC2A92878D0}"/>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8B7D9F86-300E-8042-B5C5-CAC94CC50E53}"/>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EB20BDBC-0E61-E945-A59F-BC099191DCC1}"/>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EB836A78-2E0E-A045-92F7-630F02D1F35A}"/>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DD8987D6-EDBD-634F-A3C9-FBC3D878B9AA}"/>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6F07C374-4B41-524E-B6B1-7705BE6725CC}"/>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5B901342-52B4-2640-9595-FB42FCDF345D}"/>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7" name="Group 6">
              <a:extLst>
                <a:ext uri="{FF2B5EF4-FFF2-40B4-BE49-F238E27FC236}">
                  <a16:creationId xmlns:a16="http://schemas.microsoft.com/office/drawing/2014/main" id="{21F273B6-36F0-944D-9210-2C18E271BB22}"/>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8" name="Freeform 18">
                <a:extLst>
                  <a:ext uri="{FF2B5EF4-FFF2-40B4-BE49-F238E27FC236}">
                    <a16:creationId xmlns:a16="http://schemas.microsoft.com/office/drawing/2014/main" id="{799C836A-27B8-4949-8005-4DF71E4FF6F0}"/>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 name="Freeform 18">
                <a:extLst>
                  <a:ext uri="{FF2B5EF4-FFF2-40B4-BE49-F238E27FC236}">
                    <a16:creationId xmlns:a16="http://schemas.microsoft.com/office/drawing/2014/main" id="{804D463A-B635-7C43-9645-463CD7C71752}"/>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F5BCF7E8-A770-3A4E-8514-0A96A77C9124}"/>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35E1F1AE-EBDE-E44C-9899-5F411AE3A8B4}"/>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78E57F04-9675-7449-BE54-50D4A7E776DB}"/>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58AFB98C-B3E5-634B-A39F-FB4889C95461}"/>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FBC03CC0-D83B-FD40-AF02-9478FC6AB362}"/>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0AAD88D2-6521-5B49-9002-108F1BD51D4F}"/>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8767EC95-BBFF-0D49-92F1-1111F7C3AC0C}"/>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1137035E-94E9-8C42-9508-93BB1AA69D31}"/>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24824D64-6F26-4045-8F4C-48E94BFE855C}"/>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F8999D6B-467E-3542-83B7-AA785D08531A}"/>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620BDF22-19E9-6E48-8EA0-5A4D5A5A8889}"/>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F283469F-C7CA-9A48-853A-5EB2CBF2B4FB}"/>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1C071CCF-4232-6441-8BDA-4F0E331C73A5}"/>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B0EF8E13-AF6F-1844-AEDF-FC4A5749FC5A}"/>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DBDF9220-795B-834C-9F24-BE3B488CE1B6}"/>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3F713152-0168-F346-AC93-16080631A508}"/>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43B7E6AD-B837-0A47-8DC6-E2A48EAAB627}"/>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F129F7C1-5B9F-D149-985F-4583B4C9E3B7}"/>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58D23C2C-7595-7F49-89F9-F9463599E8EA}"/>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585ECCAC-FF38-5542-865C-3969DDC744D5}"/>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DE635D55-886A-174C-B8A2-A51339348544}"/>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3BE0C730-662F-9349-8079-38F50E2E1C33}"/>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E61A7502-9AD0-DB40-B71E-AD26617EAF4A}"/>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B522AB43-3A3A-9044-971C-54801C8B5B61}"/>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D3023F8C-8E57-6242-8F54-48D8249733BE}"/>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AB287EBC-C1D6-AF46-807E-CC786930D036}"/>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B43CA471-ED74-6642-818C-89F7879F07BD}"/>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23EDDC7C-951F-534F-8D06-06AE164C72B8}"/>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57D663B6-92DF-AE40-BFF9-9D4E33F9D788}"/>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ECF53228-CCA2-A547-87C3-EDBFDC3ADC0B}"/>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319141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7_Title Slide">
    <p:spTree>
      <p:nvGrpSpPr>
        <p:cNvPr id="1" name=""/>
        <p:cNvGrpSpPr/>
        <p:nvPr/>
      </p:nvGrpSpPr>
      <p:grpSpPr>
        <a:xfrm>
          <a:off x="0" y="0"/>
          <a:ext cx="0" cy="0"/>
          <a:chOff x="0" y="0"/>
          <a:chExt cx="0" cy="0"/>
        </a:xfrm>
      </p:grpSpPr>
      <p:sp>
        <p:nvSpPr>
          <p:cNvPr id="113" name="Rectangle 112">
            <a:extLst>
              <a:ext uri="{FF2B5EF4-FFF2-40B4-BE49-F238E27FC236}">
                <a16:creationId xmlns:a16="http://schemas.microsoft.com/office/drawing/2014/main" id="{204B06C8-7D5F-4C49-997C-A017DCD14921}"/>
              </a:ext>
            </a:extLst>
          </p:cNvPr>
          <p:cNvSpPr/>
          <p:nvPr userDrawn="1"/>
        </p:nvSpPr>
        <p:spPr>
          <a:xfrm>
            <a:off x="0" y="537846"/>
            <a:ext cx="12192001"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2" name="Group 1">
            <a:extLst>
              <a:ext uri="{FF2B5EF4-FFF2-40B4-BE49-F238E27FC236}">
                <a16:creationId xmlns:a16="http://schemas.microsoft.com/office/drawing/2014/main" id="{B02FC82D-C516-46B0-9BBF-4F21571EEC43}"/>
              </a:ext>
            </a:extLst>
          </p:cNvPr>
          <p:cNvGrpSpPr/>
          <p:nvPr userDrawn="1"/>
        </p:nvGrpSpPr>
        <p:grpSpPr>
          <a:xfrm>
            <a:off x="0" y="0"/>
            <a:ext cx="12192000" cy="6858000"/>
            <a:chOff x="0" y="0"/>
            <a:chExt cx="12192000" cy="6858000"/>
          </a:xfrm>
        </p:grpSpPr>
        <p:grpSp>
          <p:nvGrpSpPr>
            <p:cNvPr id="3" name="Group 2">
              <a:extLst>
                <a:ext uri="{FF2B5EF4-FFF2-40B4-BE49-F238E27FC236}">
                  <a16:creationId xmlns:a16="http://schemas.microsoft.com/office/drawing/2014/main" id="{20DF1610-C936-4CE1-BF02-F28633649F79}"/>
                </a:ext>
              </a:extLst>
            </p:cNvPr>
            <p:cNvGrpSpPr/>
            <p:nvPr/>
          </p:nvGrpSpPr>
          <p:grpSpPr>
            <a:xfrm>
              <a:off x="0" y="0"/>
              <a:ext cx="12192000" cy="6858000"/>
              <a:chOff x="0" y="0"/>
              <a:chExt cx="12192000" cy="6858000"/>
            </a:xfrm>
          </p:grpSpPr>
          <p:grpSp>
            <p:nvGrpSpPr>
              <p:cNvPr id="83" name="Group 82">
                <a:extLst>
                  <a:ext uri="{FF2B5EF4-FFF2-40B4-BE49-F238E27FC236}">
                    <a16:creationId xmlns:a16="http://schemas.microsoft.com/office/drawing/2014/main" id="{73BB7DF5-8F0B-4404-B25D-34C86E1C10CC}"/>
                  </a:ext>
                </a:extLst>
              </p:cNvPr>
              <p:cNvGrpSpPr/>
              <p:nvPr/>
            </p:nvGrpSpPr>
            <p:grpSpPr>
              <a:xfrm>
                <a:off x="0" y="551996"/>
                <a:ext cx="12192000" cy="5754009"/>
                <a:chOff x="0" y="551996"/>
                <a:chExt cx="12192000" cy="5754009"/>
              </a:xfrm>
            </p:grpSpPr>
            <p:cxnSp>
              <p:nvCxnSpPr>
                <p:cNvPr id="102" name="Straight Connector 101">
                  <a:extLst>
                    <a:ext uri="{FF2B5EF4-FFF2-40B4-BE49-F238E27FC236}">
                      <a16:creationId xmlns:a16="http://schemas.microsoft.com/office/drawing/2014/main" id="{9D55317C-6027-4B5D-A5D1-5D9DE527076C}"/>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38EA3D74-D2EE-4273-B627-0E23DEF022BF}"/>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959AE52D-E119-430E-83E3-6F1FA2DEE20C}"/>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5F2470D9-6E04-400F-84BB-D95E61CBF92B}"/>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DE00E1A-ACF4-4F0E-943B-9981DAF150C8}"/>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B486C80-D858-4269-A380-64683497D4C9}"/>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22E567FE-8405-4CEE-927B-E9476C4B6F72}"/>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31032087-DEF5-47A1-BE77-06654C581990}"/>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DE6CCDD-6B0E-4E94-A9EC-60AA61CC5771}"/>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3C3BA07E-B213-45A1-88DF-87198D60A3E4}"/>
                  </a:ext>
                </a:extLst>
              </p:cNvPr>
              <p:cNvGrpSpPr/>
              <p:nvPr/>
            </p:nvGrpSpPr>
            <p:grpSpPr>
              <a:xfrm>
                <a:off x="334918" y="0"/>
                <a:ext cx="11522164" cy="6858000"/>
                <a:chOff x="334918" y="0"/>
                <a:chExt cx="11522164" cy="6858000"/>
              </a:xfrm>
            </p:grpSpPr>
            <p:cxnSp>
              <p:nvCxnSpPr>
                <p:cNvPr id="85" name="Straight Connector 84">
                  <a:extLst>
                    <a:ext uri="{FF2B5EF4-FFF2-40B4-BE49-F238E27FC236}">
                      <a16:creationId xmlns:a16="http://schemas.microsoft.com/office/drawing/2014/main" id="{93CCD909-B6AF-489D-BAF8-C8B145F82315}"/>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1014C4A-FF8E-40BC-8273-C73AB425A488}"/>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6D163F49-E432-41CA-9957-F01C4085AD9F}"/>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77F77D8B-24AF-4DF3-8DCC-2DE004B45674}"/>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2DDF9FAC-DCF6-415B-952C-89B86CF83C18}"/>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C3C46979-427C-43D1-95B3-620A3602EE38}"/>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0B10FCF3-6CEF-448B-AF70-E5E8DE8BCBE4}"/>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D5E988A-90B0-49C0-9CC5-684A4418FAEC}"/>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0C5955C-170A-455A-B04B-1A3BB383B12E}"/>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0246F01-AFB6-4B0E-B71F-B73AC8DA5921}"/>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67E0294E-A07E-46B9-A38A-44CDC7E3B631}"/>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B631108-4C63-4259-BD54-663D42C66A60}"/>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C0C4EC12-0697-4335-B118-982266D5D515}"/>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D4F56AE3-DC3F-4BCC-B386-8753132E7DB8}"/>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B33B3265-196F-4922-B5C6-1C430B10346E}"/>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09AE3FC-5661-4CC1-BE32-DE9374C2F18F}"/>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2D640964-7DCF-4D01-929E-A66C48D79F40}"/>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4" name="Group 3">
              <a:extLst>
                <a:ext uri="{FF2B5EF4-FFF2-40B4-BE49-F238E27FC236}">
                  <a16:creationId xmlns:a16="http://schemas.microsoft.com/office/drawing/2014/main" id="{6B4ED48A-DCF4-4AFA-B73E-0D130FC287A4}"/>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38" name="Freeform 18">
                <a:extLst>
                  <a:ext uri="{FF2B5EF4-FFF2-40B4-BE49-F238E27FC236}">
                    <a16:creationId xmlns:a16="http://schemas.microsoft.com/office/drawing/2014/main" id="{9170F3BE-EB06-4FE1-8E55-B3C7A2D0A4B2}"/>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5BDC797A-AC98-47AC-A427-6159A03A8AA2}"/>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D0791AA8-0D10-4419-80A3-377B693EE2B5}"/>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F0DD0486-059C-4F45-8662-4F53424C71FA}"/>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E5B75581-5021-4153-8ACD-22E79721ADF3}"/>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EF2D6368-8014-40C1-824E-B3C9DE8BA7E1}"/>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15AFBEC0-0CAE-4507-A0CD-5449CC899D3B}"/>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B168FCC9-23A5-4285-82E1-900970080B36}"/>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A141C1D1-426A-4CEB-81B7-216AC015612B}"/>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0699696B-067C-4594-8DF5-F78023F5259C}"/>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BEF1F595-B454-4A21-AE01-82DFB4996334}"/>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9BF3E583-377C-49C0-A216-EFEA82209B98}"/>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C5769E45-530E-461C-B7A0-BEEA56389CCD}"/>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9B0035F4-F3FE-48C3-856E-AA9C28C9E3A4}"/>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B0B52E73-F513-40B4-A763-D2593A6E8704}"/>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E7FE7FA3-5203-4DB9-A57D-61CD45929C75}"/>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56957CFD-128D-4630-9CDC-544A4A672A6E}"/>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97505D9F-9746-4462-A0E7-39B5FA4A6454}"/>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3855EE9B-DF10-4DEE-915E-67D75F595432}"/>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B285751B-AD52-435A-9B2A-854B529EFDB4}"/>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5257A5C8-EF89-4FB9-A279-10998631832F}"/>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76BFB8E7-A1DA-48A7-A04C-AD49FD078523}"/>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DEE5DE12-4D16-488A-9349-1EBC315B1E56}"/>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7EF5493D-7637-4962-86CE-D447F942F59D}"/>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17563910-1028-4766-8079-5C0EF1A5DC89}"/>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15BC2842-9321-44C6-A408-84D02EC2A9D2}"/>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E1E81D84-B01F-48B7-85B8-C56A3F82493C}"/>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10F6773C-F6EB-450D-994F-92EBE3B26118}"/>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0E1FFA7A-1DA1-4985-9F28-5412254D43BC}"/>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1CCE665C-1D39-4B6F-A715-07F09A757F17}"/>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AA8E6E54-BC5A-4FEF-924D-B026DF7534F3}"/>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A3AED999-79E4-4049-9804-4F9375171C4F}"/>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D16A7E8B-4928-4B98-A885-7708D9B10412}"/>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F7025B99-5A3C-4909-9322-F450975519AB}"/>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D9049D13-2394-4CC8-8944-AA2D24DFB464}"/>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FF2F6B6D-D3FE-48D8-A089-AB1EA2360F9F}"/>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2FE4A212-3090-445B-9987-D1D9CA00122A}"/>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4FE9D5C0-8E1B-4B7F-9ED7-710E78020D8B}"/>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A1AEB0BD-0ADA-41B6-80B3-2A008B84B80C}"/>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0F453CB2-A192-4AB0-AF2D-8FC929715626}"/>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6BAB232E-73BB-46DB-AC44-D4C4FA92F622}"/>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556B2E47-4659-4FBF-B98D-11B92E1C3D34}"/>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3259B4D0-0E7B-4FD1-B218-B43983FE5255}"/>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E3FDA209-7C8A-4E7E-9776-1AA51EE43884}"/>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C2E37734-CFC9-4E9A-AF1B-06BCA884CD31}"/>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5" name="Group 4">
              <a:extLst>
                <a:ext uri="{FF2B5EF4-FFF2-40B4-BE49-F238E27FC236}">
                  <a16:creationId xmlns:a16="http://schemas.microsoft.com/office/drawing/2014/main" id="{E401F149-8FB6-4A37-B236-9C163E35CCBC}"/>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6" name="Freeform 18">
                <a:extLst>
                  <a:ext uri="{FF2B5EF4-FFF2-40B4-BE49-F238E27FC236}">
                    <a16:creationId xmlns:a16="http://schemas.microsoft.com/office/drawing/2014/main" id="{3B76B0D6-4365-4027-B29B-D7134A9A092A}"/>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 name="Freeform 18">
                <a:extLst>
                  <a:ext uri="{FF2B5EF4-FFF2-40B4-BE49-F238E27FC236}">
                    <a16:creationId xmlns:a16="http://schemas.microsoft.com/office/drawing/2014/main" id="{22D2B925-E340-425F-871C-0921309E2892}"/>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 name="Freeform 18">
                <a:extLst>
                  <a:ext uri="{FF2B5EF4-FFF2-40B4-BE49-F238E27FC236}">
                    <a16:creationId xmlns:a16="http://schemas.microsoft.com/office/drawing/2014/main" id="{3FC83A58-63E5-4FB5-8C90-650F851729E6}"/>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 name="Freeform 18">
                <a:extLst>
                  <a:ext uri="{FF2B5EF4-FFF2-40B4-BE49-F238E27FC236}">
                    <a16:creationId xmlns:a16="http://schemas.microsoft.com/office/drawing/2014/main" id="{EB328CF2-0B22-4D59-9ECB-91670374A670}"/>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11FFE124-32F3-4D96-AA1E-A8F7A997B031}"/>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59AB6A86-C19A-45B4-AAB9-EC73A9D5C92B}"/>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19E3D9CD-9CAB-47D7-8E40-7773BC82ED23}"/>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810082A8-6546-4ECB-8630-5068EEEFB95C}"/>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C8027BF0-01CF-4006-8294-29C8F743B212}"/>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D3657C14-AE9E-4161-BC9D-38E6025AAB82}"/>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218A318F-9B9A-451A-BC1E-D0FF97D87ACA}"/>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7C1DA84A-E7C1-4A61-BD41-2BDCA0532259}"/>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C9F34C54-2192-4685-B80F-3C8B3F53CBC4}"/>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77BDBF62-C04B-472F-BAC8-4C056AD878DB}"/>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EE4AF62F-F728-47E3-9BF1-6E73CAD77AD9}"/>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50588A5A-881D-42EA-8FC1-315AA11029EC}"/>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1F631FD4-6943-4C83-B193-C681D4F12D8D}"/>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0259DDF1-DF4A-46EF-8091-43FF211550B2}"/>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FC97E3E7-D648-403F-BFC2-864A39D968BE}"/>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D8D332D8-56A7-4410-A64F-E7C532DFD33C}"/>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8A0A945B-B007-4D9E-A6C0-8B116AF98EA1}"/>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49F4C824-82FE-4099-B43F-F8013CFA1A1F}"/>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763CCBCA-117A-4E9D-A35F-AF1488B49063}"/>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4804CB44-6630-4627-9E21-954E085F298B}"/>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777C4828-DD6A-4FC6-BFA0-C8C89676A320}"/>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03F4FBBE-1D2B-4820-B595-8C56D2E84DB1}"/>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EAC99274-A1D4-4395-AB94-A5813EABDB33}"/>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212E1C62-4469-4D88-A1D8-F12AC47249FD}"/>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70A46DD9-16A9-41C4-96E1-57283B21840D}"/>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C71AAC77-FEFD-4005-A4FB-B762A22E7FF2}"/>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62AC6C09-62EC-4487-B781-3C2902AA7E32}"/>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13F0AE52-BF30-463F-BBCC-3FBC4CE3B52D}"/>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pic>
        <p:nvPicPr>
          <p:cNvPr id="115" name="Picture 114" descr="Logo&#10;&#10;Description automatically generated">
            <a:extLst>
              <a:ext uri="{FF2B5EF4-FFF2-40B4-BE49-F238E27FC236}">
                <a16:creationId xmlns:a16="http://schemas.microsoft.com/office/drawing/2014/main" id="{0DE7C0FA-0842-F5BD-500B-7E96A9D941C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7423" y="11912"/>
            <a:ext cx="728674" cy="910591"/>
          </a:xfrm>
          <a:prstGeom prst="rect">
            <a:avLst/>
          </a:prstGeom>
        </p:spPr>
      </p:pic>
      <p:pic>
        <p:nvPicPr>
          <p:cNvPr id="112" name="Picture 111">
            <a:extLst>
              <a:ext uri="{FF2B5EF4-FFF2-40B4-BE49-F238E27FC236}">
                <a16:creationId xmlns:a16="http://schemas.microsoft.com/office/drawing/2014/main" id="{CDD593FC-34F8-A0CB-0219-02734D0E826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062711" y="33745"/>
            <a:ext cx="1059310" cy="1059310"/>
          </a:xfrm>
          <a:prstGeom prst="rect">
            <a:avLst/>
          </a:prstGeom>
        </p:spPr>
      </p:pic>
    </p:spTree>
    <p:extLst>
      <p:ext uri="{BB962C8B-B14F-4D97-AF65-F5344CB8AC3E}">
        <p14:creationId xmlns:p14="http://schemas.microsoft.com/office/powerpoint/2010/main" val="59063735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3D4A2E5C-B54C-4296-867B-969768837D44}"/>
              </a:ext>
            </a:extLst>
          </p:cNvPr>
          <p:cNvSpPr>
            <a:spLocks noGrp="1"/>
          </p:cNvSpPr>
          <p:nvPr>
            <p:ph type="pic" sz="quarter" idx="11" hasCustomPrompt="1"/>
          </p:nvPr>
        </p:nvSpPr>
        <p:spPr>
          <a:xfrm>
            <a:off x="-309715" y="1762186"/>
            <a:ext cx="2389238" cy="3821308"/>
          </a:xfrm>
          <a:custGeom>
            <a:avLst/>
            <a:gdLst>
              <a:gd name="connsiteX0" fmla="*/ 0 w 2389238"/>
              <a:gd name="connsiteY0" fmla="*/ 0 h 3821308"/>
              <a:gd name="connsiteX1" fmla="*/ 2389238 w 2389238"/>
              <a:gd name="connsiteY1" fmla="*/ 0 h 3821308"/>
              <a:gd name="connsiteX2" fmla="*/ 2389238 w 2389238"/>
              <a:gd name="connsiteY2" fmla="*/ 3821308 h 3821308"/>
              <a:gd name="connsiteX3" fmla="*/ 0 w 2389238"/>
              <a:gd name="connsiteY3" fmla="*/ 3821308 h 3821308"/>
            </a:gdLst>
            <a:ahLst/>
            <a:cxnLst>
              <a:cxn ang="0">
                <a:pos x="connsiteX0" y="connsiteY0"/>
              </a:cxn>
              <a:cxn ang="0">
                <a:pos x="connsiteX1" y="connsiteY1"/>
              </a:cxn>
              <a:cxn ang="0">
                <a:pos x="connsiteX2" y="connsiteY2"/>
              </a:cxn>
              <a:cxn ang="0">
                <a:pos x="connsiteX3" y="connsiteY3"/>
              </a:cxn>
            </a:cxnLst>
            <a:rect l="l" t="t" r="r" b="b"/>
            <a:pathLst>
              <a:path w="2389238" h="3821308">
                <a:moveTo>
                  <a:pt x="0" y="0"/>
                </a:moveTo>
                <a:lnTo>
                  <a:pt x="2389238" y="0"/>
                </a:lnTo>
                <a:lnTo>
                  <a:pt x="2389238" y="3821308"/>
                </a:lnTo>
                <a:lnTo>
                  <a:pt x="0" y="382130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3" name="Picture Placeholder 12">
            <a:extLst>
              <a:ext uri="{FF2B5EF4-FFF2-40B4-BE49-F238E27FC236}">
                <a16:creationId xmlns:a16="http://schemas.microsoft.com/office/drawing/2014/main" id="{5BED389A-84EC-4C67-AC27-FD060ACEE6C6}"/>
              </a:ext>
            </a:extLst>
          </p:cNvPr>
          <p:cNvSpPr>
            <a:spLocks noGrp="1"/>
          </p:cNvSpPr>
          <p:nvPr>
            <p:ph type="pic" sz="quarter" idx="14" hasCustomPrompt="1"/>
          </p:nvPr>
        </p:nvSpPr>
        <p:spPr>
          <a:xfrm>
            <a:off x="10112477" y="1762186"/>
            <a:ext cx="2389238" cy="3821308"/>
          </a:xfrm>
          <a:custGeom>
            <a:avLst/>
            <a:gdLst>
              <a:gd name="connsiteX0" fmla="*/ 0 w 2389238"/>
              <a:gd name="connsiteY0" fmla="*/ 0 h 3821308"/>
              <a:gd name="connsiteX1" fmla="*/ 2389238 w 2389238"/>
              <a:gd name="connsiteY1" fmla="*/ 0 h 3821308"/>
              <a:gd name="connsiteX2" fmla="*/ 2389238 w 2389238"/>
              <a:gd name="connsiteY2" fmla="*/ 3821308 h 3821308"/>
              <a:gd name="connsiteX3" fmla="*/ 0 w 2389238"/>
              <a:gd name="connsiteY3" fmla="*/ 3821308 h 3821308"/>
            </a:gdLst>
            <a:ahLst/>
            <a:cxnLst>
              <a:cxn ang="0">
                <a:pos x="connsiteX0" y="connsiteY0"/>
              </a:cxn>
              <a:cxn ang="0">
                <a:pos x="connsiteX1" y="connsiteY1"/>
              </a:cxn>
              <a:cxn ang="0">
                <a:pos x="connsiteX2" y="connsiteY2"/>
              </a:cxn>
              <a:cxn ang="0">
                <a:pos x="connsiteX3" y="connsiteY3"/>
              </a:cxn>
            </a:cxnLst>
            <a:rect l="l" t="t" r="r" b="b"/>
            <a:pathLst>
              <a:path w="2389238" h="3821308">
                <a:moveTo>
                  <a:pt x="0" y="0"/>
                </a:moveTo>
                <a:lnTo>
                  <a:pt x="2389238" y="0"/>
                </a:lnTo>
                <a:lnTo>
                  <a:pt x="2389238" y="3821308"/>
                </a:lnTo>
                <a:lnTo>
                  <a:pt x="0" y="382130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1" name="Picture Placeholder 10">
            <a:extLst>
              <a:ext uri="{FF2B5EF4-FFF2-40B4-BE49-F238E27FC236}">
                <a16:creationId xmlns:a16="http://schemas.microsoft.com/office/drawing/2014/main" id="{1ADF961D-4C4F-47D2-AB2D-15BA864B9AB8}"/>
              </a:ext>
            </a:extLst>
          </p:cNvPr>
          <p:cNvSpPr>
            <a:spLocks noGrp="1"/>
          </p:cNvSpPr>
          <p:nvPr>
            <p:ph type="pic" sz="quarter" idx="12" hasCustomPrompt="1"/>
          </p:nvPr>
        </p:nvSpPr>
        <p:spPr>
          <a:xfrm>
            <a:off x="4901381" y="1762186"/>
            <a:ext cx="2389238" cy="3821308"/>
          </a:xfrm>
          <a:custGeom>
            <a:avLst/>
            <a:gdLst>
              <a:gd name="connsiteX0" fmla="*/ 0 w 2389238"/>
              <a:gd name="connsiteY0" fmla="*/ 0 h 3821308"/>
              <a:gd name="connsiteX1" fmla="*/ 2389238 w 2389238"/>
              <a:gd name="connsiteY1" fmla="*/ 0 h 3821308"/>
              <a:gd name="connsiteX2" fmla="*/ 2389238 w 2389238"/>
              <a:gd name="connsiteY2" fmla="*/ 3821308 h 3821308"/>
              <a:gd name="connsiteX3" fmla="*/ 0 w 2389238"/>
              <a:gd name="connsiteY3" fmla="*/ 3821308 h 3821308"/>
            </a:gdLst>
            <a:ahLst/>
            <a:cxnLst>
              <a:cxn ang="0">
                <a:pos x="connsiteX0" y="connsiteY0"/>
              </a:cxn>
              <a:cxn ang="0">
                <a:pos x="connsiteX1" y="connsiteY1"/>
              </a:cxn>
              <a:cxn ang="0">
                <a:pos x="connsiteX2" y="connsiteY2"/>
              </a:cxn>
              <a:cxn ang="0">
                <a:pos x="connsiteX3" y="connsiteY3"/>
              </a:cxn>
            </a:cxnLst>
            <a:rect l="l" t="t" r="r" b="b"/>
            <a:pathLst>
              <a:path w="2389238" h="3821308">
                <a:moveTo>
                  <a:pt x="0" y="0"/>
                </a:moveTo>
                <a:lnTo>
                  <a:pt x="2389238" y="0"/>
                </a:lnTo>
                <a:lnTo>
                  <a:pt x="2389238" y="3821308"/>
                </a:lnTo>
                <a:lnTo>
                  <a:pt x="0" y="3821308"/>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2" name="Picture Placeholder 11">
            <a:extLst>
              <a:ext uri="{FF2B5EF4-FFF2-40B4-BE49-F238E27FC236}">
                <a16:creationId xmlns:a16="http://schemas.microsoft.com/office/drawing/2014/main" id="{4F189A57-70C8-4A8B-B44B-E0DED5CB18F0}"/>
              </a:ext>
            </a:extLst>
          </p:cNvPr>
          <p:cNvSpPr>
            <a:spLocks noGrp="1"/>
          </p:cNvSpPr>
          <p:nvPr>
            <p:ph type="pic" sz="quarter" idx="13" hasCustomPrompt="1"/>
          </p:nvPr>
        </p:nvSpPr>
        <p:spPr>
          <a:xfrm>
            <a:off x="7506929" y="1762186"/>
            <a:ext cx="2389238" cy="3821308"/>
          </a:xfrm>
          <a:custGeom>
            <a:avLst/>
            <a:gdLst>
              <a:gd name="connsiteX0" fmla="*/ 0 w 2389238"/>
              <a:gd name="connsiteY0" fmla="*/ 0 h 3821308"/>
              <a:gd name="connsiteX1" fmla="*/ 2389238 w 2389238"/>
              <a:gd name="connsiteY1" fmla="*/ 0 h 3821308"/>
              <a:gd name="connsiteX2" fmla="*/ 2389238 w 2389238"/>
              <a:gd name="connsiteY2" fmla="*/ 3821308 h 3821308"/>
              <a:gd name="connsiteX3" fmla="*/ 0 w 2389238"/>
              <a:gd name="connsiteY3" fmla="*/ 3821308 h 3821308"/>
            </a:gdLst>
            <a:ahLst/>
            <a:cxnLst>
              <a:cxn ang="0">
                <a:pos x="connsiteX0" y="connsiteY0"/>
              </a:cxn>
              <a:cxn ang="0">
                <a:pos x="connsiteX1" y="connsiteY1"/>
              </a:cxn>
              <a:cxn ang="0">
                <a:pos x="connsiteX2" y="connsiteY2"/>
              </a:cxn>
              <a:cxn ang="0">
                <a:pos x="connsiteX3" y="connsiteY3"/>
              </a:cxn>
            </a:cxnLst>
            <a:rect l="l" t="t" r="r" b="b"/>
            <a:pathLst>
              <a:path w="2389238" h="3821308">
                <a:moveTo>
                  <a:pt x="0" y="0"/>
                </a:moveTo>
                <a:lnTo>
                  <a:pt x="2389238" y="0"/>
                </a:lnTo>
                <a:lnTo>
                  <a:pt x="2389238" y="3821308"/>
                </a:lnTo>
                <a:lnTo>
                  <a:pt x="0" y="3821308"/>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194F1E6A-FFAD-4F5B-B7AE-4A2A09AC268D}"/>
              </a:ext>
            </a:extLst>
          </p:cNvPr>
          <p:cNvSpPr>
            <a:spLocks noGrp="1"/>
          </p:cNvSpPr>
          <p:nvPr>
            <p:ph type="pic" sz="quarter" idx="10" hasCustomPrompt="1"/>
          </p:nvPr>
        </p:nvSpPr>
        <p:spPr>
          <a:xfrm>
            <a:off x="2295833" y="1762186"/>
            <a:ext cx="2389238" cy="3821308"/>
          </a:xfrm>
          <a:custGeom>
            <a:avLst/>
            <a:gdLst>
              <a:gd name="connsiteX0" fmla="*/ 0 w 2389238"/>
              <a:gd name="connsiteY0" fmla="*/ 0 h 3821308"/>
              <a:gd name="connsiteX1" fmla="*/ 2389238 w 2389238"/>
              <a:gd name="connsiteY1" fmla="*/ 0 h 3821308"/>
              <a:gd name="connsiteX2" fmla="*/ 2389238 w 2389238"/>
              <a:gd name="connsiteY2" fmla="*/ 3821308 h 3821308"/>
              <a:gd name="connsiteX3" fmla="*/ 0 w 2389238"/>
              <a:gd name="connsiteY3" fmla="*/ 3821308 h 3821308"/>
            </a:gdLst>
            <a:ahLst/>
            <a:cxnLst>
              <a:cxn ang="0">
                <a:pos x="connsiteX0" y="connsiteY0"/>
              </a:cxn>
              <a:cxn ang="0">
                <a:pos x="connsiteX1" y="connsiteY1"/>
              </a:cxn>
              <a:cxn ang="0">
                <a:pos x="connsiteX2" y="connsiteY2"/>
              </a:cxn>
              <a:cxn ang="0">
                <a:pos x="connsiteX3" y="connsiteY3"/>
              </a:cxn>
            </a:cxnLst>
            <a:rect l="l" t="t" r="r" b="b"/>
            <a:pathLst>
              <a:path w="2389238" h="3821308">
                <a:moveTo>
                  <a:pt x="0" y="0"/>
                </a:moveTo>
                <a:lnTo>
                  <a:pt x="2389238" y="0"/>
                </a:lnTo>
                <a:lnTo>
                  <a:pt x="2389238" y="3821308"/>
                </a:lnTo>
                <a:lnTo>
                  <a:pt x="0" y="3821308"/>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157996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ppt_x"/>
                                          </p:val>
                                        </p:tav>
                                        <p:tav tm="100000">
                                          <p:val>
                                            <p:strVal val="#ppt_x"/>
                                          </p:val>
                                        </p:tav>
                                      </p:tavLst>
                                    </p:anim>
                                    <p:anim calcmode="lin" valueType="num">
                                      <p:cBhvr additive="base">
                                        <p:cTn id="12" dur="10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250" fill="hold"/>
                                        <p:tgtEl>
                                          <p:spTgt spid="12"/>
                                        </p:tgtEl>
                                        <p:attrNameLst>
                                          <p:attrName>ppt_x</p:attrName>
                                        </p:attrNameLst>
                                      </p:cBhvr>
                                      <p:tavLst>
                                        <p:tav tm="0">
                                          <p:val>
                                            <p:strVal val="#ppt_x"/>
                                          </p:val>
                                        </p:tav>
                                        <p:tav tm="100000">
                                          <p:val>
                                            <p:strVal val="#ppt_x"/>
                                          </p:val>
                                        </p:tav>
                                      </p:tavLst>
                                    </p:anim>
                                    <p:anim calcmode="lin" valueType="num">
                                      <p:cBhvr additive="base">
                                        <p:cTn id="16" dur="1250" fill="hold"/>
                                        <p:tgtEl>
                                          <p:spTgt spid="12"/>
                                        </p:tgtEl>
                                        <p:attrNameLst>
                                          <p:attrName>ppt_y</p:attrName>
                                        </p:attrNameLst>
                                      </p:cBhvr>
                                      <p:tavLst>
                                        <p:tav tm="0">
                                          <p:val>
                                            <p:strVal val="1+#ppt_h/2"/>
                                          </p:val>
                                        </p:tav>
                                        <p:tav tm="100000">
                                          <p:val>
                                            <p:strVal val="#ppt_y"/>
                                          </p:val>
                                        </p:tav>
                                      </p:tavLst>
                                    </p:anim>
                                  </p:childTnLst>
                                </p:cTn>
                              </p:par>
                              <p:par>
                                <p:cTn id="17" presetID="10" presetClass="entr" presetSubtype="0" fill="hold" grpId="0" nodeType="withEffect">
                                  <p:stCondLst>
                                    <p:cond delay="75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750"/>
                                        <p:tgtEl>
                                          <p:spTgt spid="10"/>
                                        </p:tgtEl>
                                      </p:cBhvr>
                                    </p:animEffect>
                                  </p:childTnLst>
                                </p:cTn>
                              </p:par>
                              <p:par>
                                <p:cTn id="20" presetID="10" presetClass="entr" presetSubtype="0" fill="hold" grpId="0" nodeType="withEffect">
                                  <p:stCondLst>
                                    <p:cond delay="75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3" grpId="0"/>
      <p:bldP spid="11" grpId="0"/>
      <p:bldP spid="12" grpId="0"/>
      <p:bldP spid="9"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BB356CF-B5ED-47C0-B6E0-3FB8C872AF8B}"/>
              </a:ext>
            </a:extLst>
          </p:cNvPr>
          <p:cNvSpPr/>
          <p:nvPr userDrawn="1"/>
        </p:nvSpPr>
        <p:spPr>
          <a:xfrm>
            <a:off x="0" y="0"/>
            <a:ext cx="3763114" cy="6491288"/>
          </a:xfrm>
          <a:prstGeom prst="rect">
            <a:avLst/>
          </a:prstGeom>
          <a:solidFill>
            <a:srgbClr val="2427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5E2136DA-6387-4FF3-92BB-40251B0EFBCE}"/>
              </a:ext>
            </a:extLst>
          </p:cNvPr>
          <p:cNvGrpSpPr/>
          <p:nvPr userDrawn="1"/>
        </p:nvGrpSpPr>
        <p:grpSpPr>
          <a:xfrm>
            <a:off x="0" y="0"/>
            <a:ext cx="12192000" cy="6490788"/>
            <a:chOff x="0" y="0"/>
            <a:chExt cx="12192000" cy="6490788"/>
          </a:xfrm>
        </p:grpSpPr>
        <p:grpSp>
          <p:nvGrpSpPr>
            <p:cNvPr id="10" name="Group 9">
              <a:extLst>
                <a:ext uri="{FF2B5EF4-FFF2-40B4-BE49-F238E27FC236}">
                  <a16:creationId xmlns:a16="http://schemas.microsoft.com/office/drawing/2014/main" id="{2D0AB423-4AF1-4E1F-A66A-8971CE5B5113}"/>
                </a:ext>
              </a:extLst>
            </p:cNvPr>
            <p:cNvGrpSpPr/>
            <p:nvPr/>
          </p:nvGrpSpPr>
          <p:grpSpPr>
            <a:xfrm>
              <a:off x="0" y="0"/>
              <a:ext cx="12192000" cy="6490788"/>
              <a:chOff x="0" y="0"/>
              <a:chExt cx="12192000" cy="6490788"/>
            </a:xfrm>
          </p:grpSpPr>
          <p:grpSp>
            <p:nvGrpSpPr>
              <p:cNvPr id="90" name="Group 89">
                <a:extLst>
                  <a:ext uri="{FF2B5EF4-FFF2-40B4-BE49-F238E27FC236}">
                    <a16:creationId xmlns:a16="http://schemas.microsoft.com/office/drawing/2014/main" id="{954D45A7-3257-4992-A603-1C1BE15DB949}"/>
                  </a:ext>
                </a:extLst>
              </p:cNvPr>
              <p:cNvGrpSpPr/>
              <p:nvPr/>
            </p:nvGrpSpPr>
            <p:grpSpPr>
              <a:xfrm>
                <a:off x="0" y="551996"/>
                <a:ext cx="12192000" cy="5754009"/>
                <a:chOff x="0" y="551996"/>
                <a:chExt cx="12192000" cy="5754009"/>
              </a:xfrm>
            </p:grpSpPr>
            <p:cxnSp>
              <p:nvCxnSpPr>
                <p:cNvPr id="109" name="Straight Connector 108">
                  <a:extLst>
                    <a:ext uri="{FF2B5EF4-FFF2-40B4-BE49-F238E27FC236}">
                      <a16:creationId xmlns:a16="http://schemas.microsoft.com/office/drawing/2014/main" id="{5CEFB41C-36B6-4EBB-A540-23991EA27A5C}"/>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3EF7320-4206-4127-B6F9-C9B018F0AA97}"/>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2138D605-BB7F-44E0-B0F4-297CD0473407}"/>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D05DAFFF-54B0-4B23-B1A4-35CB1C143F1A}"/>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4723644-F5A9-4D1F-8D8B-5E21691F4FF6}"/>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2A540DA5-812C-4A31-918B-99623048C2E1}"/>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6E71CEF1-D515-49D4-A616-BF89926DA310}"/>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ABCE4290-F6A2-404C-942D-8437D81E3E0F}"/>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DD27F97E-6396-4E3F-8563-5CB15C160739}"/>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2B7BFAAC-F41A-484F-9D53-444963A9E2AE}"/>
                  </a:ext>
                </a:extLst>
              </p:cNvPr>
              <p:cNvGrpSpPr/>
              <p:nvPr/>
            </p:nvGrpSpPr>
            <p:grpSpPr>
              <a:xfrm>
                <a:off x="334918" y="0"/>
                <a:ext cx="11522164" cy="6490788"/>
                <a:chOff x="334918" y="0"/>
                <a:chExt cx="11522164" cy="6858000"/>
              </a:xfrm>
            </p:grpSpPr>
            <p:cxnSp>
              <p:nvCxnSpPr>
                <p:cNvPr id="92" name="Straight Connector 91">
                  <a:extLst>
                    <a:ext uri="{FF2B5EF4-FFF2-40B4-BE49-F238E27FC236}">
                      <a16:creationId xmlns:a16="http://schemas.microsoft.com/office/drawing/2014/main" id="{1C9588A2-A475-40F9-8864-72A248E2D763}"/>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C737183-1BA7-4CF7-9899-7269BE19AA30}"/>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12817F36-CC8E-47BF-936C-A826B30C878B}"/>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B5F725E6-9630-4BC7-8BA2-56D850274F6F}"/>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57DAF3EB-DF37-4C84-8D58-70A0BC7FD026}"/>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A363C9C5-AB83-4DD3-97C5-204F694013E1}"/>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CEF6F56-783F-4CF4-AB78-BE8DFE111DB2}"/>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4B62CC7-AE64-47B9-9778-72836706200B}"/>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2E9C746-439C-4CC3-96D5-54337B58375F}"/>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26865121-47FB-492E-A9D1-B88D0F84FEE7}"/>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447D9914-72C9-4F2C-82EE-B91D42FAC039}"/>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54DBD1D3-5DFD-432E-A2CA-9245F0BB6573}"/>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D99FB0F7-2D99-4AF0-B02F-82BC7BBCD271}"/>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F35FDDD-5624-48E8-AE5D-394EAE7158A1}"/>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05EA956-3A68-49EE-868B-4BFFF6164BDF}"/>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2A33B039-0083-4199-BB8B-07FC7E3923D5}"/>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85BCE36-AFE3-4B8F-BD05-9A931C7CCF3B}"/>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11" name="Group 10">
              <a:extLst>
                <a:ext uri="{FF2B5EF4-FFF2-40B4-BE49-F238E27FC236}">
                  <a16:creationId xmlns:a16="http://schemas.microsoft.com/office/drawing/2014/main" id="{4228C72F-3970-42F8-B52A-2B43B72AB87F}"/>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5" name="Freeform 18">
                <a:extLst>
                  <a:ext uri="{FF2B5EF4-FFF2-40B4-BE49-F238E27FC236}">
                    <a16:creationId xmlns:a16="http://schemas.microsoft.com/office/drawing/2014/main" id="{D8DA4051-6B10-4955-AD44-41179FF59ACC}"/>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E57444E3-1745-4248-B603-774187402E81}"/>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B3C3A75E-A077-4959-9795-DDBDD05312E0}"/>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0FA18778-C74C-41E0-9AC4-EA236D397582}"/>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048DBB3D-C885-4006-9D34-4543EB0274FD}"/>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1B85024F-A8EA-46E1-913F-04AEAC6A7690}"/>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18A36668-C5C9-4C5B-A6BF-F34241DC1373}"/>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AA2C8D7B-59F6-48C2-8E1E-D7877F780014}"/>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AC76EAF4-C7DF-4DA7-8704-0BCD33F59054}"/>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D335F3C2-80AB-4E10-AA47-421CBC8BE14F}"/>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034202F2-E574-4B5A-A63A-498328941116}"/>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2460FF40-0403-4EC3-977B-3394B3CE9499}"/>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ECD0CBBC-6532-449A-BA86-A36B2CF79460}"/>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D7C7BED3-3ABF-4EAF-A15F-DA8684826B77}"/>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13E2C069-52D6-4064-9CD9-94BD35D621DF}"/>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A45AC005-F0AA-4289-85BD-4BE11667C498}"/>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CFE4D200-7C53-4E66-85DA-DE208B7D6D7E}"/>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39D0C724-C0FD-47C8-8B3A-AB39563E7E84}"/>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A220F5FC-9D2A-481F-917E-8852F55D119E}"/>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87CE7756-18AC-4B9E-9C56-8A93D8486DD5}"/>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ACE4358D-D74B-47E0-BC0F-7E74800F7510}"/>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20DD23DA-7595-4746-99A3-17A7A4FBA00A}"/>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F848C327-69A1-4C23-AA25-D42158E57F8E}"/>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2BCB3A04-F19A-4455-9752-B4F2C7693FBC}"/>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AA02E172-1BA6-43B1-BCEC-D05DBBC20A9B}"/>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4AA6DFE1-F274-4A8F-A093-7A017BD64FB8}"/>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B6F2B41D-B9BB-43D4-8115-CEEF457A2CE7}"/>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C19B4578-1CB1-445E-AFA9-8FEF1A184DC6}"/>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EC796BC2-A8DD-4BAA-8E1C-2C43CA614BEA}"/>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9F1F9041-3AC8-49DF-B008-3025597B25E4}"/>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4B755EB2-123D-4F92-9537-06CC40B8634F}"/>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82E960D6-63AA-4C5D-BC36-960389B340AC}"/>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9B06F500-7A89-4751-9DC4-BAD674E83C14}"/>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4BF4CF23-7F18-4DBA-8423-04575B3748E1}"/>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DBB1CD1A-BB5C-4887-88FB-CA3F9CC0BF88}"/>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D9478A25-3D7B-4E25-A888-31F8C58D23ED}"/>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3EE00CC7-5F92-4D5E-AEA3-2611DB1A976B}"/>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C6DF2E6C-7D18-41E0-96AE-7ADBABF9F256}"/>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00E05731-7014-4C2E-B901-0A1EAD43E2A3}"/>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E076EC68-5BB0-4FD4-BB20-8BAAB545EC2C}"/>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95C8F391-A608-402F-BF43-36CEFD55125B}"/>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B7DBDC38-DBE7-43A7-9C07-63AB6BD6AA42}"/>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58D3A1E9-5211-452B-AA10-B9A7B1166445}"/>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8" name="Freeform 18">
                <a:extLst>
                  <a:ext uri="{FF2B5EF4-FFF2-40B4-BE49-F238E27FC236}">
                    <a16:creationId xmlns:a16="http://schemas.microsoft.com/office/drawing/2014/main" id="{AB6A98AC-2ED3-49B3-B8AD-05DE795AB6CB}"/>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9" name="Freeform 18">
                <a:extLst>
                  <a:ext uri="{FF2B5EF4-FFF2-40B4-BE49-F238E27FC236}">
                    <a16:creationId xmlns:a16="http://schemas.microsoft.com/office/drawing/2014/main" id="{ED79C445-2E9D-4DFC-B04A-520880CDE2DE}"/>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2" name="Group 11">
              <a:extLst>
                <a:ext uri="{FF2B5EF4-FFF2-40B4-BE49-F238E27FC236}">
                  <a16:creationId xmlns:a16="http://schemas.microsoft.com/office/drawing/2014/main" id="{AE4DD611-789F-460A-995A-2486B8DDC99D}"/>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3" name="Freeform 18">
                <a:extLst>
                  <a:ext uri="{FF2B5EF4-FFF2-40B4-BE49-F238E27FC236}">
                    <a16:creationId xmlns:a16="http://schemas.microsoft.com/office/drawing/2014/main" id="{B4EEDADD-4C20-4AD8-AE58-0D201DB272C0}"/>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B64E1644-DF9D-4DFE-99CD-7882D3FBFEC4}"/>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E48E5457-B509-4BC3-83F7-66CC5D583B74}"/>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485E4BBB-2045-49BA-A2F6-F0F9F73EEF9B}"/>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0ECA8E84-698C-4DDE-81CA-8AFAB31F7493}"/>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BE00A207-15D9-44A7-A21B-63B07C79AE19}"/>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B0110A1B-EE0F-4E4A-932A-2781188A28E4}"/>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A93AB490-A939-4B2C-AD1B-CC6A796BF578}"/>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87E818E3-CF64-47C4-AC78-3B9178BC665A}"/>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E56EE217-BEE3-4C0B-86AB-DC941CDD8551}"/>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F373D3D3-B8D4-452F-8314-5CF73C454B27}"/>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0CEBBD1E-EC64-47F9-9CAE-DAD4EB395D59}"/>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1B19681B-1073-4FE5-A1B9-A66B759A1EDC}"/>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A272648F-CDAE-4DB9-B260-A8EB24193195}"/>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EF5F7C4C-0247-43E0-B047-1F6DF2110E40}"/>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BA269C6A-DE5C-47F7-928C-B7F61FAB9A35}"/>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7CC30000-3CB9-467A-AF0A-C88D59FBD7F5}"/>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7F5E9A20-20C2-4110-8CF3-F2C9478197E1}"/>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34EBD531-D4BF-49AB-BD55-036F33D01B47}"/>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CAA8AD3F-53F0-4A15-ADBD-E130E478E301}"/>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264DB8BC-5199-49C9-A3FC-1362994040CD}"/>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0947AE13-0EB3-4013-B176-7BE30F9AA994}"/>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0D9B2A4A-8894-4E00-8061-C12D2303B1FD}"/>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D9797BA6-7D5C-45E0-83EB-4957810FFF69}"/>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DFC24704-7E61-4829-968E-53D76AC9D74C}"/>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3C1CE964-F91B-43D0-94FB-5E0398DB5246}"/>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817DB208-CF43-4D13-98DF-792881EC570E}"/>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B61E246F-5169-4D11-8C5B-A1838048915B}"/>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C14A3C0A-7839-4536-B575-B633B6127C58}"/>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D5413E22-F4EA-489E-88A1-AD4C71152C22}"/>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C2B5C4A4-3977-4FDC-87E1-0B8F0B7EA54D}"/>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B0FD7FD0-8D9F-4631-BA67-48C612666E92}"/>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
        <p:nvSpPr>
          <p:cNvPr id="118" name="Rectangle 117">
            <a:extLst>
              <a:ext uri="{FF2B5EF4-FFF2-40B4-BE49-F238E27FC236}">
                <a16:creationId xmlns:a16="http://schemas.microsoft.com/office/drawing/2014/main" id="{E57A1BBC-DD62-4E08-9389-1BDE989C659D}"/>
              </a:ext>
            </a:extLst>
          </p:cNvPr>
          <p:cNvSpPr/>
          <p:nvPr userDrawn="1"/>
        </p:nvSpPr>
        <p:spPr>
          <a:xfrm>
            <a:off x="0" y="6491288"/>
            <a:ext cx="12192000" cy="366712"/>
          </a:xfrm>
          <a:prstGeom prst="rect">
            <a:avLst/>
          </a:prstGeom>
          <a:solidFill>
            <a:srgbClr val="2427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74">
            <a:extLst>
              <a:ext uri="{FF2B5EF4-FFF2-40B4-BE49-F238E27FC236}">
                <a16:creationId xmlns:a16="http://schemas.microsoft.com/office/drawing/2014/main" id="{09F37EFF-4E3B-42CD-B14B-6F2EB0259086}"/>
              </a:ext>
            </a:extLst>
          </p:cNvPr>
          <p:cNvSpPr>
            <a:spLocks noChangeArrowheads="1"/>
          </p:cNvSpPr>
          <p:nvPr userDrawn="1"/>
        </p:nvSpPr>
        <p:spPr bwMode="auto">
          <a:xfrm>
            <a:off x="6542778" y="6627019"/>
            <a:ext cx="96521" cy="95251"/>
          </a:xfrm>
          <a:custGeom>
            <a:avLst/>
            <a:gdLst>
              <a:gd name="T0" fmla="*/ 14641 w 445"/>
              <a:gd name="T1" fmla="*/ 58439 h 436"/>
              <a:gd name="T2" fmla="*/ 14641 w 445"/>
              <a:gd name="T3" fmla="*/ 58439 h 436"/>
              <a:gd name="T4" fmla="*/ 33619 w 445"/>
              <a:gd name="T5" fmla="*/ 101585 h 436"/>
              <a:gd name="T6" fmla="*/ 62901 w 445"/>
              <a:gd name="T7" fmla="*/ 111416 h 436"/>
              <a:gd name="T8" fmla="*/ 67781 w 445"/>
              <a:gd name="T9" fmla="*/ 111416 h 436"/>
              <a:gd name="T10" fmla="*/ 72661 w 445"/>
              <a:gd name="T11" fmla="*/ 135447 h 436"/>
              <a:gd name="T12" fmla="*/ 72661 w 445"/>
              <a:gd name="T13" fmla="*/ 135447 h 436"/>
              <a:gd name="T14" fmla="*/ 0 w 445"/>
              <a:gd name="T15" fmla="*/ 188425 h 436"/>
              <a:gd name="T16" fmla="*/ 62901 w 445"/>
              <a:gd name="T17" fmla="*/ 237579 h 436"/>
              <a:gd name="T18" fmla="*/ 62901 w 445"/>
              <a:gd name="T19" fmla="*/ 237579 h 436"/>
              <a:gd name="T20" fmla="*/ 67781 w 445"/>
              <a:gd name="T21" fmla="*/ 237579 h 436"/>
              <a:gd name="T22" fmla="*/ 106280 w 445"/>
              <a:gd name="T23" fmla="*/ 227748 h 436"/>
              <a:gd name="T24" fmla="*/ 135020 w 445"/>
              <a:gd name="T25" fmla="*/ 174771 h 436"/>
              <a:gd name="T26" fmla="*/ 111161 w 445"/>
              <a:gd name="T27" fmla="*/ 125616 h 436"/>
              <a:gd name="T28" fmla="*/ 96520 w 445"/>
              <a:gd name="T29" fmla="*/ 111416 h 436"/>
              <a:gd name="T30" fmla="*/ 106280 w 445"/>
              <a:gd name="T31" fmla="*/ 96670 h 436"/>
              <a:gd name="T32" fmla="*/ 125259 w 445"/>
              <a:gd name="T33" fmla="*/ 53524 h 436"/>
              <a:gd name="T34" fmla="*/ 106280 w 445"/>
              <a:gd name="T35" fmla="*/ 9831 h 436"/>
              <a:gd name="T36" fmla="*/ 115499 w 445"/>
              <a:gd name="T37" fmla="*/ 9831 h 436"/>
              <a:gd name="T38" fmla="*/ 135020 w 445"/>
              <a:gd name="T39" fmla="*/ 0 h 436"/>
              <a:gd name="T40" fmla="*/ 135020 w 445"/>
              <a:gd name="T41" fmla="*/ 0 h 436"/>
              <a:gd name="T42" fmla="*/ 77541 w 445"/>
              <a:gd name="T43" fmla="*/ 0 h 436"/>
              <a:gd name="T44" fmla="*/ 14641 w 445"/>
              <a:gd name="T45" fmla="*/ 58439 h 436"/>
              <a:gd name="T46" fmla="*/ 111161 w 445"/>
              <a:gd name="T47" fmla="*/ 179140 h 436"/>
              <a:gd name="T48" fmla="*/ 111161 w 445"/>
              <a:gd name="T49" fmla="*/ 179140 h 436"/>
              <a:gd name="T50" fmla="*/ 72661 w 445"/>
              <a:gd name="T51" fmla="*/ 213002 h 436"/>
              <a:gd name="T52" fmla="*/ 29281 w 445"/>
              <a:gd name="T53" fmla="*/ 188425 h 436"/>
              <a:gd name="T54" fmla="*/ 38500 w 445"/>
              <a:gd name="T55" fmla="*/ 159478 h 436"/>
              <a:gd name="T56" fmla="*/ 67781 w 445"/>
              <a:gd name="T57" fmla="*/ 150194 h 436"/>
              <a:gd name="T58" fmla="*/ 72661 w 445"/>
              <a:gd name="T59" fmla="*/ 150194 h 436"/>
              <a:gd name="T60" fmla="*/ 111161 w 445"/>
              <a:gd name="T61" fmla="*/ 179140 h 436"/>
              <a:gd name="T62" fmla="*/ 96520 w 445"/>
              <a:gd name="T63" fmla="*/ 43693 h 436"/>
              <a:gd name="T64" fmla="*/ 96520 w 445"/>
              <a:gd name="T65" fmla="*/ 43693 h 436"/>
              <a:gd name="T66" fmla="*/ 77541 w 445"/>
              <a:gd name="T67" fmla="*/ 92301 h 436"/>
              <a:gd name="T68" fmla="*/ 72661 w 445"/>
              <a:gd name="T69" fmla="*/ 92301 h 436"/>
              <a:gd name="T70" fmla="*/ 43922 w 445"/>
              <a:gd name="T71" fmla="*/ 63354 h 436"/>
              <a:gd name="T72" fmla="*/ 43922 w 445"/>
              <a:gd name="T73" fmla="*/ 33862 h 436"/>
              <a:gd name="T74" fmla="*/ 58020 w 445"/>
              <a:gd name="T75" fmla="*/ 14200 h 436"/>
              <a:gd name="T76" fmla="*/ 62901 w 445"/>
              <a:gd name="T77" fmla="*/ 14200 h 436"/>
              <a:gd name="T78" fmla="*/ 96520 w 445"/>
              <a:gd name="T79" fmla="*/ 43693 h 436"/>
              <a:gd name="T80" fmla="*/ 202258 w 445"/>
              <a:gd name="T81" fmla="*/ 92301 h 436"/>
              <a:gd name="T82" fmla="*/ 202258 w 445"/>
              <a:gd name="T83" fmla="*/ 92301 h 436"/>
              <a:gd name="T84" fmla="*/ 202258 w 445"/>
              <a:gd name="T85" fmla="*/ 53524 h 436"/>
              <a:gd name="T86" fmla="*/ 172977 w 445"/>
              <a:gd name="T87" fmla="*/ 53524 h 436"/>
              <a:gd name="T88" fmla="*/ 172977 w 445"/>
              <a:gd name="T89" fmla="*/ 92301 h 436"/>
              <a:gd name="T90" fmla="*/ 135020 w 445"/>
              <a:gd name="T91" fmla="*/ 92301 h 436"/>
              <a:gd name="T92" fmla="*/ 135020 w 445"/>
              <a:gd name="T93" fmla="*/ 116332 h 436"/>
              <a:gd name="T94" fmla="*/ 172977 w 445"/>
              <a:gd name="T95" fmla="*/ 116332 h 436"/>
              <a:gd name="T96" fmla="*/ 172977 w 445"/>
              <a:gd name="T97" fmla="*/ 159478 h 436"/>
              <a:gd name="T98" fmla="*/ 202258 w 445"/>
              <a:gd name="T99" fmla="*/ 159478 h 436"/>
              <a:gd name="T100" fmla="*/ 202258 w 445"/>
              <a:gd name="T101" fmla="*/ 116332 h 436"/>
              <a:gd name="T102" fmla="*/ 240758 w 445"/>
              <a:gd name="T103" fmla="*/ 116332 h 436"/>
              <a:gd name="T104" fmla="*/ 240758 w 445"/>
              <a:gd name="T105" fmla="*/ 92301 h 436"/>
              <a:gd name="T106" fmla="*/ 202258 w 445"/>
              <a:gd name="T107" fmla="*/ 92301 h 4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cubicBezTo>
                  <a:pt x="107" y="248"/>
                  <a:pt x="0" y="257"/>
                  <a:pt x="0" y="345"/>
                </a:cubicBezTo>
                <a:cubicBezTo>
                  <a:pt x="0" y="435"/>
                  <a:pt x="98" y="435"/>
                  <a:pt x="116" y="435"/>
                </a:cubicBez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lumMod val="65000"/>
            </a:schemeClr>
          </a:solidFill>
          <a:ln>
            <a:noFill/>
          </a:ln>
          <a:effectLst/>
        </p:spPr>
        <p:txBody>
          <a:bodyPr wrap="none" lIns="34290" tIns="17145" rIns="34290" bIns="17145" anchor="ctr"/>
          <a:lstStyle/>
          <a:p>
            <a:endParaRPr lang="en-US" sz="2000"/>
          </a:p>
        </p:txBody>
      </p:sp>
      <p:sp>
        <p:nvSpPr>
          <p:cNvPr id="120" name="Freeform 75">
            <a:extLst>
              <a:ext uri="{FF2B5EF4-FFF2-40B4-BE49-F238E27FC236}">
                <a16:creationId xmlns:a16="http://schemas.microsoft.com/office/drawing/2014/main" id="{4336CBEB-8BF1-4902-B279-402C94C6ABE1}"/>
              </a:ext>
            </a:extLst>
          </p:cNvPr>
          <p:cNvSpPr>
            <a:spLocks noChangeArrowheads="1"/>
          </p:cNvSpPr>
          <p:nvPr userDrawn="1"/>
        </p:nvSpPr>
        <p:spPr bwMode="auto">
          <a:xfrm>
            <a:off x="6241539" y="6625114"/>
            <a:ext cx="53341" cy="99061"/>
          </a:xfrm>
          <a:custGeom>
            <a:avLst/>
            <a:gdLst>
              <a:gd name="T0" fmla="*/ 132814 w 249"/>
              <a:gd name="T1" fmla="*/ 43735 h 453"/>
              <a:gd name="T2" fmla="*/ 132814 w 249"/>
              <a:gd name="T3" fmla="*/ 43735 h 453"/>
              <a:gd name="T4" fmla="*/ 94791 w 249"/>
              <a:gd name="T5" fmla="*/ 43735 h 453"/>
              <a:gd name="T6" fmla="*/ 85687 w 249"/>
              <a:gd name="T7" fmla="*/ 58496 h 453"/>
              <a:gd name="T8" fmla="*/ 85687 w 249"/>
              <a:gd name="T9" fmla="*/ 87470 h 453"/>
              <a:gd name="T10" fmla="*/ 132814 w 249"/>
              <a:gd name="T11" fmla="*/ 87470 h 453"/>
              <a:gd name="T12" fmla="*/ 132814 w 249"/>
              <a:gd name="T13" fmla="*/ 126285 h 453"/>
              <a:gd name="T14" fmla="*/ 85687 w 249"/>
              <a:gd name="T15" fmla="*/ 126285 h 453"/>
              <a:gd name="T16" fmla="*/ 85687 w 249"/>
              <a:gd name="T17" fmla="*/ 247103 h 453"/>
              <a:gd name="T18" fmla="*/ 42308 w 249"/>
              <a:gd name="T19" fmla="*/ 247103 h 453"/>
              <a:gd name="T20" fmla="*/ 42308 w 249"/>
              <a:gd name="T21" fmla="*/ 126285 h 453"/>
              <a:gd name="T22" fmla="*/ 0 w 249"/>
              <a:gd name="T23" fmla="*/ 126285 h 453"/>
              <a:gd name="T24" fmla="*/ 0 w 249"/>
              <a:gd name="T25" fmla="*/ 87470 h 453"/>
              <a:gd name="T26" fmla="*/ 42308 w 249"/>
              <a:gd name="T27" fmla="*/ 87470 h 453"/>
              <a:gd name="T28" fmla="*/ 42308 w 249"/>
              <a:gd name="T29" fmla="*/ 63416 h 453"/>
              <a:gd name="T30" fmla="*/ 94791 w 249"/>
              <a:gd name="T31" fmla="*/ 0 h 453"/>
              <a:gd name="T32" fmla="*/ 132814 w 249"/>
              <a:gd name="T33" fmla="*/ 0 h 453"/>
              <a:gd name="T34" fmla="*/ 132814 w 249"/>
              <a:gd name="T35" fmla="*/ 43735 h 4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lumMod val="65000"/>
            </a:schemeClr>
          </a:solidFill>
          <a:ln>
            <a:noFill/>
          </a:ln>
          <a:effectLst/>
        </p:spPr>
        <p:txBody>
          <a:bodyPr wrap="none" lIns="34290" tIns="17145" rIns="34290" bIns="17145" anchor="ctr"/>
          <a:lstStyle/>
          <a:p>
            <a:endParaRPr lang="en-US" sz="2000"/>
          </a:p>
        </p:txBody>
      </p:sp>
      <p:sp>
        <p:nvSpPr>
          <p:cNvPr id="121" name="Freeform 85">
            <a:extLst>
              <a:ext uri="{FF2B5EF4-FFF2-40B4-BE49-F238E27FC236}">
                <a16:creationId xmlns:a16="http://schemas.microsoft.com/office/drawing/2014/main" id="{97D6C70E-AF5F-4346-924F-12E8CDC3BEEC}"/>
              </a:ext>
            </a:extLst>
          </p:cNvPr>
          <p:cNvSpPr>
            <a:spLocks noChangeArrowheads="1"/>
          </p:cNvSpPr>
          <p:nvPr userDrawn="1"/>
        </p:nvSpPr>
        <p:spPr bwMode="auto">
          <a:xfrm>
            <a:off x="5893310" y="6634321"/>
            <a:ext cx="100331" cy="80646"/>
          </a:xfrm>
          <a:custGeom>
            <a:avLst/>
            <a:gdLst>
              <a:gd name="T0" fmla="*/ 250282 w 462"/>
              <a:gd name="T1" fmla="*/ 24258 h 374"/>
              <a:gd name="T2" fmla="*/ 250282 w 462"/>
              <a:gd name="T3" fmla="*/ 24258 h 374"/>
              <a:gd name="T4" fmla="*/ 221508 w 462"/>
              <a:gd name="T5" fmla="*/ 33962 h 374"/>
              <a:gd name="T6" fmla="*/ 240510 w 462"/>
              <a:gd name="T7" fmla="*/ 5391 h 374"/>
              <a:gd name="T8" fmla="*/ 211192 w 462"/>
              <a:gd name="T9" fmla="*/ 19407 h 374"/>
              <a:gd name="T10" fmla="*/ 173189 w 462"/>
              <a:gd name="T11" fmla="*/ 0 h 374"/>
              <a:gd name="T12" fmla="*/ 119983 w 462"/>
              <a:gd name="T13" fmla="*/ 52829 h 374"/>
              <a:gd name="T14" fmla="*/ 124870 w 462"/>
              <a:gd name="T15" fmla="*/ 62532 h 374"/>
              <a:gd name="T16" fmla="*/ 19002 w 462"/>
              <a:gd name="T17" fmla="*/ 10242 h 374"/>
              <a:gd name="T18" fmla="*/ 9229 w 462"/>
              <a:gd name="T19" fmla="*/ 38813 h 374"/>
              <a:gd name="T20" fmla="*/ 33118 w 462"/>
              <a:gd name="T21" fmla="*/ 81400 h 374"/>
              <a:gd name="T22" fmla="*/ 9229 w 462"/>
              <a:gd name="T23" fmla="*/ 72236 h 374"/>
              <a:gd name="T24" fmla="*/ 9229 w 462"/>
              <a:gd name="T25" fmla="*/ 72236 h 374"/>
              <a:gd name="T26" fmla="*/ 53205 w 462"/>
              <a:gd name="T27" fmla="*/ 124526 h 374"/>
              <a:gd name="T28" fmla="*/ 38004 w 462"/>
              <a:gd name="T29" fmla="*/ 124526 h 374"/>
              <a:gd name="T30" fmla="*/ 28774 w 462"/>
              <a:gd name="T31" fmla="*/ 124526 h 374"/>
              <a:gd name="T32" fmla="*/ 77093 w 462"/>
              <a:gd name="T33" fmla="*/ 158487 h 374"/>
              <a:gd name="T34" fmla="*/ 14116 w 462"/>
              <a:gd name="T35" fmla="*/ 182206 h 374"/>
              <a:gd name="T36" fmla="*/ 0 w 462"/>
              <a:gd name="T37" fmla="*/ 182206 h 374"/>
              <a:gd name="T38" fmla="*/ 77093 w 462"/>
              <a:gd name="T39" fmla="*/ 201074 h 374"/>
              <a:gd name="T40" fmla="*/ 221508 w 462"/>
              <a:gd name="T41" fmla="*/ 57681 h 374"/>
              <a:gd name="T42" fmla="*/ 221508 w 462"/>
              <a:gd name="T43" fmla="*/ 52829 h 374"/>
              <a:gd name="T44" fmla="*/ 250282 w 462"/>
              <a:gd name="T45" fmla="*/ 24258 h 3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lumMod val="65000"/>
            </a:schemeClr>
          </a:solidFill>
          <a:ln>
            <a:noFill/>
          </a:ln>
          <a:effectLst/>
        </p:spPr>
        <p:txBody>
          <a:bodyPr wrap="none" lIns="34290" tIns="17145" rIns="34290" bIns="17145" anchor="ctr"/>
          <a:lstStyle/>
          <a:p>
            <a:endParaRPr lang="en-US" sz="2000"/>
          </a:p>
        </p:txBody>
      </p:sp>
      <p:sp>
        <p:nvSpPr>
          <p:cNvPr id="122" name="Freeform 87">
            <a:extLst>
              <a:ext uri="{FF2B5EF4-FFF2-40B4-BE49-F238E27FC236}">
                <a16:creationId xmlns:a16="http://schemas.microsoft.com/office/drawing/2014/main" id="{1769C070-742C-4EDF-9958-CE21112A8785}"/>
              </a:ext>
            </a:extLst>
          </p:cNvPr>
          <p:cNvSpPr>
            <a:spLocks noChangeArrowheads="1"/>
          </p:cNvSpPr>
          <p:nvPr userDrawn="1"/>
        </p:nvSpPr>
        <p:spPr bwMode="auto">
          <a:xfrm>
            <a:off x="5552701" y="6627336"/>
            <a:ext cx="92711" cy="94616"/>
          </a:xfrm>
          <a:custGeom>
            <a:avLst/>
            <a:gdLst>
              <a:gd name="T0" fmla="*/ 187705 w 426"/>
              <a:gd name="T1" fmla="*/ 115822 h 435"/>
              <a:gd name="T2" fmla="*/ 187705 w 426"/>
              <a:gd name="T3" fmla="*/ 115822 h 435"/>
              <a:gd name="T4" fmla="*/ 115888 w 426"/>
              <a:gd name="T5" fmla="*/ 188143 h 435"/>
              <a:gd name="T6" fmla="*/ 42982 w 426"/>
              <a:gd name="T7" fmla="*/ 115822 h 435"/>
              <a:gd name="T8" fmla="*/ 47878 w 426"/>
              <a:gd name="T9" fmla="*/ 106034 h 435"/>
              <a:gd name="T10" fmla="*/ 0 w 426"/>
              <a:gd name="T11" fmla="*/ 106034 h 435"/>
              <a:gd name="T12" fmla="*/ 0 w 426"/>
              <a:gd name="T13" fmla="*/ 197387 h 435"/>
              <a:gd name="T14" fmla="*/ 33733 w 426"/>
              <a:gd name="T15" fmla="*/ 235994 h 435"/>
              <a:gd name="T16" fmla="*/ 197498 w 426"/>
              <a:gd name="T17" fmla="*/ 235994 h 435"/>
              <a:gd name="T18" fmla="*/ 231231 w 426"/>
              <a:gd name="T19" fmla="*/ 197387 h 435"/>
              <a:gd name="T20" fmla="*/ 231231 w 426"/>
              <a:gd name="T21" fmla="*/ 106034 h 435"/>
              <a:gd name="T22" fmla="*/ 183353 w 426"/>
              <a:gd name="T23" fmla="*/ 106034 h 435"/>
              <a:gd name="T24" fmla="*/ 187705 w 426"/>
              <a:gd name="T25" fmla="*/ 115822 h 435"/>
              <a:gd name="T26" fmla="*/ 197498 w 426"/>
              <a:gd name="T27" fmla="*/ 0 h 435"/>
              <a:gd name="T28" fmla="*/ 197498 w 426"/>
              <a:gd name="T29" fmla="*/ 0 h 435"/>
              <a:gd name="T30" fmla="*/ 33733 w 426"/>
              <a:gd name="T31" fmla="*/ 0 h 435"/>
              <a:gd name="T32" fmla="*/ 0 w 426"/>
              <a:gd name="T33" fmla="*/ 38607 h 435"/>
              <a:gd name="T34" fmla="*/ 0 w 426"/>
              <a:gd name="T35" fmla="*/ 77215 h 435"/>
              <a:gd name="T36" fmla="*/ 57672 w 426"/>
              <a:gd name="T37" fmla="*/ 77215 h 435"/>
              <a:gd name="T38" fmla="*/ 115888 w 426"/>
              <a:gd name="T39" fmla="*/ 48395 h 435"/>
              <a:gd name="T40" fmla="*/ 173559 w 426"/>
              <a:gd name="T41" fmla="*/ 77215 h 435"/>
              <a:gd name="T42" fmla="*/ 231231 w 426"/>
              <a:gd name="T43" fmla="*/ 77215 h 435"/>
              <a:gd name="T44" fmla="*/ 231231 w 426"/>
              <a:gd name="T45" fmla="*/ 38607 h 435"/>
              <a:gd name="T46" fmla="*/ 197498 w 426"/>
              <a:gd name="T47" fmla="*/ 0 h 435"/>
              <a:gd name="T48" fmla="*/ 212188 w 426"/>
              <a:gd name="T49" fmla="*/ 48395 h 435"/>
              <a:gd name="T50" fmla="*/ 212188 w 426"/>
              <a:gd name="T51" fmla="*/ 48395 h 435"/>
              <a:gd name="T52" fmla="*/ 207292 w 426"/>
              <a:gd name="T53" fmla="*/ 52745 h 435"/>
              <a:gd name="T54" fmla="*/ 187705 w 426"/>
              <a:gd name="T55" fmla="*/ 52745 h 435"/>
              <a:gd name="T56" fmla="*/ 178456 w 426"/>
              <a:gd name="T57" fmla="*/ 48395 h 435"/>
              <a:gd name="T58" fmla="*/ 178456 w 426"/>
              <a:gd name="T59" fmla="*/ 28820 h 435"/>
              <a:gd name="T60" fmla="*/ 187705 w 426"/>
              <a:gd name="T61" fmla="*/ 19576 h 435"/>
              <a:gd name="T62" fmla="*/ 207292 w 426"/>
              <a:gd name="T63" fmla="*/ 19576 h 435"/>
              <a:gd name="T64" fmla="*/ 212188 w 426"/>
              <a:gd name="T65" fmla="*/ 28820 h 435"/>
              <a:gd name="T66" fmla="*/ 212188 w 426"/>
              <a:gd name="T67" fmla="*/ 48395 h 435"/>
              <a:gd name="T68" fmla="*/ 158869 w 426"/>
              <a:gd name="T69" fmla="*/ 115822 h 435"/>
              <a:gd name="T70" fmla="*/ 158869 w 426"/>
              <a:gd name="T71" fmla="*/ 115822 h 435"/>
              <a:gd name="T72" fmla="*/ 115888 w 426"/>
              <a:gd name="T73" fmla="*/ 72321 h 435"/>
              <a:gd name="T74" fmla="*/ 71818 w 426"/>
              <a:gd name="T75" fmla="*/ 115822 h 435"/>
              <a:gd name="T76" fmla="*/ 115888 w 426"/>
              <a:gd name="T77" fmla="*/ 159323 h 435"/>
              <a:gd name="T78" fmla="*/ 158869 w 426"/>
              <a:gd name="T79" fmla="*/ 115822 h 4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lumMod val="65000"/>
            </a:schemeClr>
          </a:solidFill>
          <a:ln>
            <a:noFill/>
          </a:ln>
          <a:effectLst/>
        </p:spPr>
        <p:txBody>
          <a:bodyPr wrap="none" lIns="34290" tIns="17145" rIns="34290" bIns="17145" anchor="ctr"/>
          <a:lstStyle/>
          <a:p>
            <a:endParaRPr lang="en-US" sz="2000"/>
          </a:p>
        </p:txBody>
      </p:sp>
      <p:sp>
        <p:nvSpPr>
          <p:cNvPr id="123" name="TextBox 122">
            <a:extLst>
              <a:ext uri="{FF2B5EF4-FFF2-40B4-BE49-F238E27FC236}">
                <a16:creationId xmlns:a16="http://schemas.microsoft.com/office/drawing/2014/main" id="{8382B3F3-5E5F-4FA3-B779-6740CDE05075}"/>
              </a:ext>
            </a:extLst>
          </p:cNvPr>
          <p:cNvSpPr txBox="1"/>
          <p:nvPr userDrawn="1"/>
        </p:nvSpPr>
        <p:spPr>
          <a:xfrm>
            <a:off x="651595" y="6536145"/>
            <a:ext cx="2312832" cy="276999"/>
          </a:xfrm>
          <a:prstGeom prst="rect">
            <a:avLst/>
          </a:prstGeom>
          <a:noFill/>
        </p:spPr>
        <p:txBody>
          <a:bodyPr wrap="square" rtlCol="0">
            <a:spAutoFit/>
          </a:bodyPr>
          <a:lstStyle/>
          <a:p>
            <a:r>
              <a:rPr lang="en-US" sz="1200" spc="50">
                <a:solidFill>
                  <a:schemeClr val="accent1"/>
                </a:solidFill>
                <a:latin typeface="+mj-lt"/>
                <a:cs typeface="Rajdhani" panose="02000000000000000000" pitchFamily="2" charset="0"/>
              </a:rPr>
              <a:t>FOXTROT. </a:t>
            </a:r>
            <a:r>
              <a:rPr lang="en-US" sz="1200" spc="50">
                <a:solidFill>
                  <a:schemeClr val="bg1">
                    <a:lumMod val="65000"/>
                  </a:schemeClr>
                </a:solidFill>
                <a:latin typeface="ScoutCond ThinItalic" panose="02000508000000020003" pitchFamily="50" charset="0"/>
                <a:cs typeface="Rajdhani" panose="02000000000000000000" pitchFamily="2" charset="0"/>
              </a:rPr>
              <a:t>MILITARY PRESENTATION</a:t>
            </a:r>
          </a:p>
        </p:txBody>
      </p:sp>
      <p:sp>
        <p:nvSpPr>
          <p:cNvPr id="124" name="TextBox 123">
            <a:extLst>
              <a:ext uri="{FF2B5EF4-FFF2-40B4-BE49-F238E27FC236}">
                <a16:creationId xmlns:a16="http://schemas.microsoft.com/office/drawing/2014/main" id="{E0B99E8A-4723-4056-A59D-62ACEA1BDE5A}"/>
              </a:ext>
            </a:extLst>
          </p:cNvPr>
          <p:cNvSpPr txBox="1"/>
          <p:nvPr userDrawn="1"/>
        </p:nvSpPr>
        <p:spPr>
          <a:xfrm>
            <a:off x="11218756" y="6434018"/>
            <a:ext cx="820843" cy="461665"/>
          </a:xfrm>
          <a:prstGeom prst="rect">
            <a:avLst/>
          </a:prstGeom>
          <a:noFill/>
        </p:spPr>
        <p:txBody>
          <a:bodyPr wrap="square" rtlCol="0">
            <a:spAutoFit/>
          </a:bodyPr>
          <a:lstStyle/>
          <a:p>
            <a:r>
              <a:rPr lang="en-GB" sz="2400" i="0" spc="50">
                <a:gradFill>
                  <a:gsLst>
                    <a:gs pos="0">
                      <a:schemeClr val="bg1"/>
                    </a:gs>
                    <a:gs pos="85000">
                      <a:schemeClr val="bg1">
                        <a:alpha val="0"/>
                      </a:schemeClr>
                    </a:gs>
                  </a:gsLst>
                  <a:lin ang="2700000" scaled="1"/>
                </a:gradFill>
                <a:latin typeface="+mj-lt"/>
                <a:ea typeface="Open Sans" panose="020B0606030504020204" pitchFamily="34" charset="0"/>
                <a:cs typeface="Rajdhani" panose="02000000000000000000" pitchFamily="2" charset="0"/>
              </a:rPr>
              <a:t>0</a:t>
            </a:r>
            <a:fld id="{260E2A6B-A809-4840-BF14-8648BC0BDF87}" type="slidenum">
              <a:rPr lang="id-ID" sz="2400" i="0" spc="50" smtClean="0">
                <a:gradFill>
                  <a:gsLst>
                    <a:gs pos="0">
                      <a:schemeClr val="bg1"/>
                    </a:gs>
                    <a:gs pos="85000">
                      <a:schemeClr val="bg1">
                        <a:alpha val="0"/>
                      </a:schemeClr>
                    </a:gs>
                  </a:gsLst>
                  <a:lin ang="2700000" scaled="1"/>
                </a:gradFill>
                <a:latin typeface="+mj-lt"/>
                <a:ea typeface="Open Sans" panose="020B0606030504020204" pitchFamily="34" charset="0"/>
                <a:cs typeface="Rajdhani" panose="02000000000000000000" pitchFamily="2" charset="0"/>
              </a:rPr>
              <a:pPr/>
              <a:t>‹#›</a:t>
            </a:fld>
            <a:endParaRPr lang="id-ID" sz="2400" i="0" spc="50">
              <a:gradFill>
                <a:gsLst>
                  <a:gs pos="0">
                    <a:schemeClr val="bg1"/>
                  </a:gs>
                  <a:gs pos="85000">
                    <a:schemeClr val="bg1">
                      <a:alpha val="0"/>
                    </a:schemeClr>
                  </a:gs>
                </a:gsLst>
                <a:lin ang="2700000" scaled="1"/>
              </a:gradFill>
              <a:latin typeface="+mj-lt"/>
              <a:ea typeface="Open Sans" panose="020B0606030504020204" pitchFamily="34" charset="0"/>
              <a:cs typeface="Rajdhani" panose="02000000000000000000" pitchFamily="2" charset="0"/>
            </a:endParaRPr>
          </a:p>
        </p:txBody>
      </p:sp>
      <p:sp>
        <p:nvSpPr>
          <p:cNvPr id="6" name="Picture Placeholder 5">
            <a:extLst>
              <a:ext uri="{FF2B5EF4-FFF2-40B4-BE49-F238E27FC236}">
                <a16:creationId xmlns:a16="http://schemas.microsoft.com/office/drawing/2014/main" id="{5E30EEE7-77CB-4C6D-8A16-3CD24D26CB99}"/>
              </a:ext>
            </a:extLst>
          </p:cNvPr>
          <p:cNvSpPr>
            <a:spLocks noGrp="1"/>
          </p:cNvSpPr>
          <p:nvPr>
            <p:ph type="pic" sz="quarter" idx="10" hasCustomPrompt="1"/>
          </p:nvPr>
        </p:nvSpPr>
        <p:spPr>
          <a:xfrm>
            <a:off x="1439732" y="732529"/>
            <a:ext cx="4277033" cy="5636783"/>
          </a:xfrm>
          <a:custGeom>
            <a:avLst/>
            <a:gdLst>
              <a:gd name="connsiteX0" fmla="*/ 0 w 4277033"/>
              <a:gd name="connsiteY0" fmla="*/ 0 h 5636783"/>
              <a:gd name="connsiteX1" fmla="*/ 4277033 w 4277033"/>
              <a:gd name="connsiteY1" fmla="*/ 0 h 5636783"/>
              <a:gd name="connsiteX2" fmla="*/ 4277033 w 4277033"/>
              <a:gd name="connsiteY2" fmla="*/ 5636783 h 5636783"/>
              <a:gd name="connsiteX3" fmla="*/ 0 w 4277033"/>
              <a:gd name="connsiteY3" fmla="*/ 5636783 h 5636783"/>
            </a:gdLst>
            <a:ahLst/>
            <a:cxnLst>
              <a:cxn ang="0">
                <a:pos x="connsiteX0" y="connsiteY0"/>
              </a:cxn>
              <a:cxn ang="0">
                <a:pos x="connsiteX1" y="connsiteY1"/>
              </a:cxn>
              <a:cxn ang="0">
                <a:pos x="connsiteX2" y="connsiteY2"/>
              </a:cxn>
              <a:cxn ang="0">
                <a:pos x="connsiteX3" y="connsiteY3"/>
              </a:cxn>
            </a:cxnLst>
            <a:rect l="l" t="t" r="r" b="b"/>
            <a:pathLst>
              <a:path w="4277033" h="5636783">
                <a:moveTo>
                  <a:pt x="0" y="0"/>
                </a:moveTo>
                <a:lnTo>
                  <a:pt x="4277033" y="0"/>
                </a:lnTo>
                <a:lnTo>
                  <a:pt x="4277033" y="5636783"/>
                </a:lnTo>
                <a:lnTo>
                  <a:pt x="0" y="5636783"/>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685892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9" presetClass="entr" presetSubtype="0" fill="hold" grpId="0" nodeType="withEffect">
                                  <p:stCondLst>
                                    <p:cond delay="500"/>
                                  </p:stCondLst>
                                  <p:iterate type="lt">
                                    <p:tmPct val="2609"/>
                                  </p:iterate>
                                  <p:childTnLst>
                                    <p:set>
                                      <p:cBhvr>
                                        <p:cTn id="10" dur="1" fill="hold">
                                          <p:stCondLst>
                                            <p:cond delay="0"/>
                                          </p:stCondLst>
                                        </p:cTn>
                                        <p:tgtEl>
                                          <p:spTgt spid="6"/>
                                        </p:tgtEl>
                                        <p:attrNameLst>
                                          <p:attrName>style.visibility</p:attrName>
                                        </p:attrNameLst>
                                      </p:cBhvr>
                                      <p:to>
                                        <p:strVal val="visible"/>
                                      </p:to>
                                    </p:set>
                                    <p:animEffect transition="in" filter="dissolve">
                                      <p:cBhvr>
                                        <p:cTn id="11" dur="75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8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AFEDBA58-C12D-46DA-92FB-C0C94211EBBB}"/>
              </a:ext>
            </a:extLst>
          </p:cNvPr>
          <p:cNvSpPr>
            <a:spLocks noGrp="1"/>
          </p:cNvSpPr>
          <p:nvPr>
            <p:ph type="pic" sz="quarter" idx="10" hasCustomPrompt="1"/>
          </p:nvPr>
        </p:nvSpPr>
        <p:spPr>
          <a:xfrm>
            <a:off x="0" y="0"/>
            <a:ext cx="6096000" cy="6491288"/>
          </a:xfrm>
          <a:custGeom>
            <a:avLst/>
            <a:gdLst>
              <a:gd name="connsiteX0" fmla="*/ 0 w 6096000"/>
              <a:gd name="connsiteY0" fmla="*/ 0 h 6491288"/>
              <a:gd name="connsiteX1" fmla="*/ 6096000 w 6096000"/>
              <a:gd name="connsiteY1" fmla="*/ 0 h 6491288"/>
              <a:gd name="connsiteX2" fmla="*/ 6096000 w 6096000"/>
              <a:gd name="connsiteY2" fmla="*/ 6491288 h 6491288"/>
              <a:gd name="connsiteX3" fmla="*/ 0 w 6096000"/>
              <a:gd name="connsiteY3" fmla="*/ 6491288 h 6491288"/>
            </a:gdLst>
            <a:ahLst/>
            <a:cxnLst>
              <a:cxn ang="0">
                <a:pos x="connsiteX0" y="connsiteY0"/>
              </a:cxn>
              <a:cxn ang="0">
                <a:pos x="connsiteX1" y="connsiteY1"/>
              </a:cxn>
              <a:cxn ang="0">
                <a:pos x="connsiteX2" y="connsiteY2"/>
              </a:cxn>
              <a:cxn ang="0">
                <a:pos x="connsiteX3" y="connsiteY3"/>
              </a:cxn>
            </a:cxnLst>
            <a:rect l="l" t="t" r="r" b="b"/>
            <a:pathLst>
              <a:path w="6096000" h="6491288">
                <a:moveTo>
                  <a:pt x="0" y="0"/>
                </a:moveTo>
                <a:lnTo>
                  <a:pt x="6096000" y="0"/>
                </a:lnTo>
                <a:lnTo>
                  <a:pt x="6096000" y="6491288"/>
                </a:lnTo>
                <a:lnTo>
                  <a:pt x="0" y="649128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1459732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250" fill="hold"/>
                                        <p:tgtEl>
                                          <p:spTgt spid="5"/>
                                        </p:tgtEl>
                                        <p:attrNameLst>
                                          <p:attrName>ppt_x</p:attrName>
                                        </p:attrNameLst>
                                      </p:cBhvr>
                                      <p:tavLst>
                                        <p:tav tm="0">
                                          <p:val>
                                            <p:strVal val="#ppt_x"/>
                                          </p:val>
                                        </p:tav>
                                        <p:tav tm="100000">
                                          <p:val>
                                            <p:strVal val="#ppt_x"/>
                                          </p:val>
                                        </p:tav>
                                      </p:tavLst>
                                    </p:anim>
                                    <p:anim calcmode="lin" valueType="num">
                                      <p:cBhvr additive="base">
                                        <p:cTn id="8" dur="12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4A610B48-518D-48A0-AB2E-FD253635F124}"/>
              </a:ext>
            </a:extLst>
          </p:cNvPr>
          <p:cNvSpPr>
            <a:spLocks noGrp="1"/>
          </p:cNvSpPr>
          <p:nvPr>
            <p:ph type="pic" sz="quarter" idx="10" hasCustomPrompt="1"/>
          </p:nvPr>
        </p:nvSpPr>
        <p:spPr>
          <a:xfrm>
            <a:off x="3003938" y="1137251"/>
            <a:ext cx="6184126" cy="2930364"/>
          </a:xfrm>
          <a:custGeom>
            <a:avLst/>
            <a:gdLst>
              <a:gd name="connsiteX0" fmla="*/ 2770740 w 6184126"/>
              <a:gd name="connsiteY0" fmla="*/ 479942 h 2930364"/>
              <a:gd name="connsiteX1" fmla="*/ 2534240 w 6184126"/>
              <a:gd name="connsiteY1" fmla="*/ 566466 h 2930364"/>
              <a:gd name="connsiteX2" fmla="*/ 2429258 w 6184126"/>
              <a:gd name="connsiteY2" fmla="*/ 839883 h 2930364"/>
              <a:gd name="connsiteX3" fmla="*/ 2253902 w 6184126"/>
              <a:gd name="connsiteY3" fmla="*/ 2085832 h 2930364"/>
              <a:gd name="connsiteX4" fmla="*/ 2280436 w 6184126"/>
              <a:gd name="connsiteY4" fmla="*/ 2380591 h 2930364"/>
              <a:gd name="connsiteX5" fmla="*/ 2493862 w 6184126"/>
              <a:gd name="connsiteY5" fmla="*/ 2464232 h 2930364"/>
              <a:gd name="connsiteX6" fmla="*/ 2725747 w 6184126"/>
              <a:gd name="connsiteY6" fmla="*/ 2381169 h 2930364"/>
              <a:gd name="connsiteX7" fmla="*/ 2839959 w 6184126"/>
              <a:gd name="connsiteY7" fmla="*/ 2090447 h 2930364"/>
              <a:gd name="connsiteX8" fmla="*/ 3015316 w 6184126"/>
              <a:gd name="connsiteY8" fmla="*/ 835267 h 2930364"/>
              <a:gd name="connsiteX9" fmla="*/ 2986475 w 6184126"/>
              <a:gd name="connsiteY9" fmla="*/ 564158 h 2930364"/>
              <a:gd name="connsiteX10" fmla="*/ 2770740 w 6184126"/>
              <a:gd name="connsiteY10" fmla="*/ 479942 h 2930364"/>
              <a:gd name="connsiteX11" fmla="*/ 5390934 w 6184126"/>
              <a:gd name="connsiteY11" fmla="*/ 466097 h 2930364"/>
              <a:gd name="connsiteX12" fmla="*/ 5141167 w 6184126"/>
              <a:gd name="connsiteY12" fmla="*/ 560698 h 2930364"/>
              <a:gd name="connsiteX13" fmla="*/ 5040222 w 6184126"/>
              <a:gd name="connsiteY13" fmla="*/ 862956 h 2930364"/>
              <a:gd name="connsiteX14" fmla="*/ 4994075 w 6184126"/>
              <a:gd name="connsiteY14" fmla="*/ 1199823 h 2930364"/>
              <a:gd name="connsiteX15" fmla="*/ 5005036 w 6184126"/>
              <a:gd name="connsiteY15" fmla="*/ 1499197 h 2930364"/>
              <a:gd name="connsiteX16" fmla="*/ 5234036 w 6184126"/>
              <a:gd name="connsiteY16" fmla="*/ 1587453 h 2930364"/>
              <a:gd name="connsiteX17" fmla="*/ 5484956 w 6184126"/>
              <a:gd name="connsiteY17" fmla="*/ 1498620 h 2930364"/>
              <a:gd name="connsiteX18" fmla="*/ 5593977 w 6184126"/>
              <a:gd name="connsiteY18" fmla="*/ 1195209 h 2930364"/>
              <a:gd name="connsiteX19" fmla="*/ 5640124 w 6184126"/>
              <a:gd name="connsiteY19" fmla="*/ 862956 h 2930364"/>
              <a:gd name="connsiteX20" fmla="*/ 5614166 w 6184126"/>
              <a:gd name="connsiteY20" fmla="*/ 552045 h 2930364"/>
              <a:gd name="connsiteX21" fmla="*/ 5390934 w 6184126"/>
              <a:gd name="connsiteY21" fmla="*/ 466097 h 2930364"/>
              <a:gd name="connsiteX22" fmla="*/ 5390934 w 6184126"/>
              <a:gd name="connsiteY22" fmla="*/ 20 h 2930364"/>
              <a:gd name="connsiteX23" fmla="*/ 6051978 w 6184126"/>
              <a:gd name="connsiteY23" fmla="*/ 218638 h 2930364"/>
              <a:gd name="connsiteX24" fmla="*/ 6166190 w 6184126"/>
              <a:gd name="connsiteY24" fmla="*/ 876799 h 2930364"/>
              <a:gd name="connsiteX25" fmla="*/ 5995450 w 6184126"/>
              <a:gd name="connsiteY25" fmla="*/ 2108905 h 2930364"/>
              <a:gd name="connsiteX26" fmla="*/ 5723763 w 6184126"/>
              <a:gd name="connsiteY26" fmla="*/ 2727265 h 2930364"/>
              <a:gd name="connsiteX27" fmla="*/ 5123285 w 6184126"/>
              <a:gd name="connsiteY27" fmla="*/ 2930308 h 2930364"/>
              <a:gd name="connsiteX28" fmla="*/ 4551071 w 6184126"/>
              <a:gd name="connsiteY28" fmla="*/ 2801676 h 2930364"/>
              <a:gd name="connsiteX29" fmla="*/ 4324954 w 6184126"/>
              <a:gd name="connsiteY29" fmla="*/ 2371939 h 2930364"/>
              <a:gd name="connsiteX30" fmla="*/ 4897169 w 6184126"/>
              <a:gd name="connsiteY30" fmla="*/ 2228885 h 2930364"/>
              <a:gd name="connsiteX31" fmla="*/ 4941007 w 6184126"/>
              <a:gd name="connsiteY31" fmla="*/ 2412317 h 2930364"/>
              <a:gd name="connsiteX32" fmla="*/ 5123285 w 6184126"/>
              <a:gd name="connsiteY32" fmla="*/ 2478075 h 2930364"/>
              <a:gd name="connsiteX33" fmla="*/ 5368438 w 6184126"/>
              <a:gd name="connsiteY33" fmla="*/ 2381169 h 2930364"/>
              <a:gd name="connsiteX34" fmla="*/ 5464768 w 6184126"/>
              <a:gd name="connsiteY34" fmla="*/ 2104291 h 2930364"/>
              <a:gd name="connsiteX35" fmla="*/ 5497069 w 6184126"/>
              <a:gd name="connsiteY35" fmla="*/ 1855101 h 2930364"/>
              <a:gd name="connsiteX36" fmla="*/ 5296333 w 6184126"/>
              <a:gd name="connsiteY36" fmla="*/ 1972774 h 2930364"/>
              <a:gd name="connsiteX37" fmla="*/ 5040222 w 6184126"/>
              <a:gd name="connsiteY37" fmla="*/ 2007383 h 2930364"/>
              <a:gd name="connsiteX38" fmla="*/ 4528575 w 6184126"/>
              <a:gd name="connsiteY38" fmla="*/ 1795687 h 2930364"/>
              <a:gd name="connsiteX39" fmla="*/ 4463394 w 6184126"/>
              <a:gd name="connsiteY39" fmla="*/ 1116760 h 2930364"/>
              <a:gd name="connsiteX40" fmla="*/ 4504924 w 6184126"/>
              <a:gd name="connsiteY40" fmla="*/ 839883 h 2930364"/>
              <a:gd name="connsiteX41" fmla="*/ 4781803 w 6184126"/>
              <a:gd name="connsiteY41" fmla="*/ 201910 h 2930364"/>
              <a:gd name="connsiteX42" fmla="*/ 5390934 w 6184126"/>
              <a:gd name="connsiteY42" fmla="*/ 20 h 2930364"/>
              <a:gd name="connsiteX43" fmla="*/ 1176730 w 6184126"/>
              <a:gd name="connsiteY43" fmla="*/ 20 h 2930364"/>
              <a:gd name="connsiteX44" fmla="*/ 1762787 w 6184126"/>
              <a:gd name="connsiteY44" fmla="*/ 158071 h 2930364"/>
              <a:gd name="connsiteX45" fmla="*/ 1919685 w 6184126"/>
              <a:gd name="connsiteY45" fmla="*/ 572234 h 2930364"/>
              <a:gd name="connsiteX46" fmla="*/ 1916595 w 6184126"/>
              <a:gd name="connsiteY46" fmla="*/ 649121 h 2930364"/>
              <a:gd name="connsiteX47" fmla="*/ 1938715 w 6184126"/>
              <a:gd name="connsiteY47" fmla="*/ 573315 h 2930364"/>
              <a:gd name="connsiteX48" fmla="*/ 2128731 w 6184126"/>
              <a:gd name="connsiteY48" fmla="*/ 237674 h 2930364"/>
              <a:gd name="connsiteX49" fmla="*/ 2770740 w 6184126"/>
              <a:gd name="connsiteY49" fmla="*/ 20 h 2930364"/>
              <a:gd name="connsiteX50" fmla="*/ 3319881 w 6184126"/>
              <a:gd name="connsiteY50" fmla="*/ 119830 h 2930364"/>
              <a:gd name="connsiteX51" fmla="*/ 3535146 w 6184126"/>
              <a:gd name="connsiteY51" fmla="*/ 382333 h 2930364"/>
              <a:gd name="connsiteX52" fmla="*/ 3547721 w 6184126"/>
              <a:gd name="connsiteY52" fmla="*/ 424784 h 2930364"/>
              <a:gd name="connsiteX53" fmla="*/ 3601795 w 6184126"/>
              <a:gd name="connsiteY53" fmla="*/ 23093 h 2930364"/>
              <a:gd name="connsiteX54" fmla="*/ 4515491 w 6184126"/>
              <a:gd name="connsiteY54" fmla="*/ 23093 h 2930364"/>
              <a:gd name="connsiteX55" fmla="*/ 4109404 w 6184126"/>
              <a:gd name="connsiteY55" fmla="*/ 2911850 h 2930364"/>
              <a:gd name="connsiteX56" fmla="*/ 3564879 w 6184126"/>
              <a:gd name="connsiteY56" fmla="*/ 2911850 h 2930364"/>
              <a:gd name="connsiteX57" fmla="*/ 3906361 w 6184126"/>
              <a:gd name="connsiteY57" fmla="*/ 503015 h 2930364"/>
              <a:gd name="connsiteX58" fmla="*/ 3562795 w 6184126"/>
              <a:gd name="connsiteY58" fmla="*/ 503015 h 2930364"/>
              <a:gd name="connsiteX59" fmla="*/ 3567485 w 6184126"/>
              <a:gd name="connsiteY59" fmla="*/ 528187 h 2930364"/>
              <a:gd name="connsiteX60" fmla="*/ 3559842 w 6184126"/>
              <a:gd name="connsiteY60" fmla="*/ 853727 h 2930364"/>
              <a:gd name="connsiteX61" fmla="*/ 3384486 w 6184126"/>
              <a:gd name="connsiteY61" fmla="*/ 2090447 h 2930364"/>
              <a:gd name="connsiteX62" fmla="*/ 3127797 w 6184126"/>
              <a:gd name="connsiteY62" fmla="*/ 2700732 h 2930364"/>
              <a:gd name="connsiteX63" fmla="*/ 2493862 w 6184126"/>
              <a:gd name="connsiteY63" fmla="*/ 2930308 h 2930364"/>
              <a:gd name="connsiteX64" fmla="*/ 1814936 w 6184126"/>
              <a:gd name="connsiteY64" fmla="*/ 2678235 h 2930364"/>
              <a:gd name="connsiteX65" fmla="*/ 1713991 w 6184126"/>
              <a:gd name="connsiteY65" fmla="*/ 2048915 h 2930364"/>
              <a:gd name="connsiteX66" fmla="*/ 1874033 w 6184126"/>
              <a:gd name="connsiteY66" fmla="*/ 898333 h 2930364"/>
              <a:gd name="connsiteX67" fmla="*/ 1855454 w 6184126"/>
              <a:gd name="connsiteY67" fmla="*/ 958127 h 2930364"/>
              <a:gd name="connsiteX68" fmla="*/ 1759687 w 6184126"/>
              <a:gd name="connsiteY68" fmla="*/ 1158797 h 2930364"/>
              <a:gd name="connsiteX69" fmla="*/ 1380350 w 6184126"/>
              <a:gd name="connsiteY69" fmla="*/ 1616870 h 2930364"/>
              <a:gd name="connsiteX70" fmla="*/ 953425 w 6184126"/>
              <a:gd name="connsiteY70" fmla="*/ 2018704 h 2930364"/>
              <a:gd name="connsiteX71" fmla="*/ 650662 w 6184126"/>
              <a:gd name="connsiteY71" fmla="*/ 2436545 h 2930364"/>
              <a:gd name="connsiteX72" fmla="*/ 1670495 w 6184126"/>
              <a:gd name="connsiteY72" fmla="*/ 2436545 h 2930364"/>
              <a:gd name="connsiteX73" fmla="*/ 1605891 w 6184126"/>
              <a:gd name="connsiteY73" fmla="*/ 2911850 h 2930364"/>
              <a:gd name="connsiteX74" fmla="*/ 0 w 6184126"/>
              <a:gd name="connsiteY74" fmla="*/ 2911850 h 2930364"/>
              <a:gd name="connsiteX75" fmla="*/ 46145 w 6184126"/>
              <a:gd name="connsiteY75" fmla="*/ 2561138 h 2930364"/>
              <a:gd name="connsiteX76" fmla="*/ 304925 w 6184126"/>
              <a:gd name="connsiteY76" fmla="*/ 1984959 h 2930364"/>
              <a:gd name="connsiteX77" fmla="*/ 752761 w 6184126"/>
              <a:gd name="connsiteY77" fmla="*/ 1519963 h 2930364"/>
              <a:gd name="connsiteX78" fmla="*/ 1177235 w 6184126"/>
              <a:gd name="connsiteY78" fmla="*/ 1099095 h 2930364"/>
              <a:gd name="connsiteX79" fmla="*/ 1365930 w 6184126"/>
              <a:gd name="connsiteY79" fmla="*/ 655298 h 2930364"/>
              <a:gd name="connsiteX80" fmla="*/ 1322667 w 6184126"/>
              <a:gd name="connsiteY80" fmla="*/ 520319 h 2930364"/>
              <a:gd name="connsiteX81" fmla="*/ 1158271 w 6184126"/>
              <a:gd name="connsiteY81" fmla="*/ 475327 h 2930364"/>
              <a:gd name="connsiteX82" fmla="*/ 929271 w 6184126"/>
              <a:gd name="connsiteY82" fmla="*/ 561274 h 2930364"/>
              <a:gd name="connsiteX83" fmla="*/ 835247 w 6184126"/>
              <a:gd name="connsiteY83" fmla="*/ 816809 h 2930364"/>
              <a:gd name="connsiteX84" fmla="*/ 299950 w 6184126"/>
              <a:gd name="connsiteY84" fmla="*/ 719903 h 2930364"/>
              <a:gd name="connsiteX85" fmla="*/ 567022 w 6184126"/>
              <a:gd name="connsiteY85" fmla="*/ 211139 h 2930364"/>
              <a:gd name="connsiteX86" fmla="*/ 1176730 w 6184126"/>
              <a:gd name="connsiteY86" fmla="*/ 20 h 293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6184126" h="2930364">
                <a:moveTo>
                  <a:pt x="2770740" y="479942"/>
                </a:moveTo>
                <a:cubicBezTo>
                  <a:pt x="2665951" y="479365"/>
                  <a:pt x="2587116" y="508206"/>
                  <a:pt x="2534240" y="566466"/>
                </a:cubicBezTo>
                <a:cubicBezTo>
                  <a:pt x="2481364" y="624725"/>
                  <a:pt x="2446371" y="715864"/>
                  <a:pt x="2429258" y="839883"/>
                </a:cubicBezTo>
                <a:lnTo>
                  <a:pt x="2253902" y="2085832"/>
                </a:lnTo>
                <a:cubicBezTo>
                  <a:pt x="2234482" y="2224752"/>
                  <a:pt x="2243326" y="2323005"/>
                  <a:pt x="2280436" y="2380591"/>
                </a:cubicBezTo>
                <a:cubicBezTo>
                  <a:pt x="2317546" y="2438178"/>
                  <a:pt x="2388688" y="2466058"/>
                  <a:pt x="2493862" y="2464232"/>
                </a:cubicBezTo>
                <a:cubicBezTo>
                  <a:pt x="2590770" y="2465962"/>
                  <a:pt x="2668064" y="2438274"/>
                  <a:pt x="2725747" y="2381169"/>
                </a:cubicBezTo>
                <a:cubicBezTo>
                  <a:pt x="2783430" y="2324063"/>
                  <a:pt x="2821501" y="2227155"/>
                  <a:pt x="2839959" y="2090447"/>
                </a:cubicBezTo>
                <a:lnTo>
                  <a:pt x="3015316" y="835267"/>
                </a:lnTo>
                <a:cubicBezTo>
                  <a:pt x="3034543" y="711442"/>
                  <a:pt x="3024929" y="621072"/>
                  <a:pt x="2986475" y="564158"/>
                </a:cubicBezTo>
                <a:cubicBezTo>
                  <a:pt x="2948019" y="507245"/>
                  <a:pt x="2876108" y="479173"/>
                  <a:pt x="2770740" y="479942"/>
                </a:cubicBezTo>
                <a:close/>
                <a:moveTo>
                  <a:pt x="5390934" y="466097"/>
                </a:moveTo>
                <a:cubicBezTo>
                  <a:pt x="5275664" y="465328"/>
                  <a:pt x="5192409" y="496862"/>
                  <a:pt x="5141167" y="560698"/>
                </a:cubicBezTo>
                <a:cubicBezTo>
                  <a:pt x="5089924" y="624533"/>
                  <a:pt x="5056276" y="725286"/>
                  <a:pt x="5040222" y="862956"/>
                </a:cubicBezTo>
                <a:lnTo>
                  <a:pt x="4994075" y="1199823"/>
                </a:lnTo>
                <a:cubicBezTo>
                  <a:pt x="4970329" y="1339128"/>
                  <a:pt x="4973983" y="1438919"/>
                  <a:pt x="5005036" y="1499197"/>
                </a:cubicBezTo>
                <a:cubicBezTo>
                  <a:pt x="5036088" y="1559476"/>
                  <a:pt x="5112421" y="1588895"/>
                  <a:pt x="5234036" y="1587453"/>
                </a:cubicBezTo>
                <a:cubicBezTo>
                  <a:pt x="5347383" y="1588991"/>
                  <a:pt x="5431022" y="1559380"/>
                  <a:pt x="5484956" y="1498620"/>
                </a:cubicBezTo>
                <a:cubicBezTo>
                  <a:pt x="5538890" y="1437861"/>
                  <a:pt x="5575230" y="1336725"/>
                  <a:pt x="5593977" y="1195209"/>
                </a:cubicBezTo>
                <a:lnTo>
                  <a:pt x="5640124" y="862956"/>
                </a:lnTo>
                <a:cubicBezTo>
                  <a:pt x="5660024" y="715192"/>
                  <a:pt x="5651372" y="611555"/>
                  <a:pt x="5614166" y="552045"/>
                </a:cubicBezTo>
                <a:cubicBezTo>
                  <a:pt x="5576960" y="492536"/>
                  <a:pt x="5502550" y="463886"/>
                  <a:pt x="5390934" y="466097"/>
                </a:cubicBezTo>
                <a:close/>
                <a:moveTo>
                  <a:pt x="5390934" y="20"/>
                </a:moveTo>
                <a:cubicBezTo>
                  <a:pt x="5711073" y="-76"/>
                  <a:pt x="5931421" y="72797"/>
                  <a:pt x="6051978" y="218638"/>
                </a:cubicBezTo>
                <a:cubicBezTo>
                  <a:pt x="6172536" y="364480"/>
                  <a:pt x="6210605" y="583866"/>
                  <a:pt x="6166190" y="876799"/>
                </a:cubicBezTo>
                <a:lnTo>
                  <a:pt x="5995450" y="2108905"/>
                </a:lnTo>
                <a:cubicBezTo>
                  <a:pt x="5957090" y="2385399"/>
                  <a:pt x="5866528" y="2591518"/>
                  <a:pt x="5723763" y="2727265"/>
                </a:cubicBezTo>
                <a:cubicBezTo>
                  <a:pt x="5580998" y="2863012"/>
                  <a:pt x="5380839" y="2930693"/>
                  <a:pt x="5123285" y="2930308"/>
                </a:cubicBezTo>
                <a:cubicBezTo>
                  <a:pt x="4870826" y="2932136"/>
                  <a:pt x="4680088" y="2889258"/>
                  <a:pt x="4551071" y="2801676"/>
                </a:cubicBezTo>
                <a:cubicBezTo>
                  <a:pt x="4422054" y="2714095"/>
                  <a:pt x="4346682" y="2570849"/>
                  <a:pt x="4324954" y="2371939"/>
                </a:cubicBezTo>
                <a:lnTo>
                  <a:pt x="4897169" y="2228885"/>
                </a:lnTo>
                <a:cubicBezTo>
                  <a:pt x="4896784" y="2307911"/>
                  <a:pt x="4911397" y="2369054"/>
                  <a:pt x="4941007" y="2412317"/>
                </a:cubicBezTo>
                <a:cubicBezTo>
                  <a:pt x="4970618" y="2455579"/>
                  <a:pt x="5031376" y="2477499"/>
                  <a:pt x="5123285" y="2478075"/>
                </a:cubicBezTo>
                <a:cubicBezTo>
                  <a:pt x="5238170" y="2477499"/>
                  <a:pt x="5319887" y="2445197"/>
                  <a:pt x="5368438" y="2381169"/>
                </a:cubicBezTo>
                <a:cubicBezTo>
                  <a:pt x="5416986" y="2317141"/>
                  <a:pt x="5449096" y="2224848"/>
                  <a:pt x="5464768" y="2104291"/>
                </a:cubicBezTo>
                <a:lnTo>
                  <a:pt x="5497069" y="1855101"/>
                </a:lnTo>
                <a:cubicBezTo>
                  <a:pt x="5437657" y="1909900"/>
                  <a:pt x="5370744" y="1949124"/>
                  <a:pt x="5296333" y="1972774"/>
                </a:cubicBezTo>
                <a:cubicBezTo>
                  <a:pt x="5221923" y="1996423"/>
                  <a:pt x="5136551" y="2007960"/>
                  <a:pt x="5040222" y="2007383"/>
                </a:cubicBezTo>
                <a:cubicBezTo>
                  <a:pt x="4786898" y="2009209"/>
                  <a:pt x="4616349" y="1938644"/>
                  <a:pt x="4528575" y="1795687"/>
                </a:cubicBezTo>
                <a:cubicBezTo>
                  <a:pt x="4440800" y="1652730"/>
                  <a:pt x="4419074" y="1426421"/>
                  <a:pt x="4463394" y="1116760"/>
                </a:cubicBezTo>
                <a:lnTo>
                  <a:pt x="4504924" y="839883"/>
                </a:lnTo>
                <a:cubicBezTo>
                  <a:pt x="4545303" y="550507"/>
                  <a:pt x="4637595" y="337849"/>
                  <a:pt x="4781803" y="201910"/>
                </a:cubicBezTo>
                <a:cubicBezTo>
                  <a:pt x="4926009" y="65971"/>
                  <a:pt x="5129053" y="-1325"/>
                  <a:pt x="5390934" y="20"/>
                </a:cubicBezTo>
                <a:close/>
                <a:moveTo>
                  <a:pt x="1176730" y="20"/>
                </a:moveTo>
                <a:cubicBezTo>
                  <a:pt x="1459760" y="2520"/>
                  <a:pt x="1655112" y="55204"/>
                  <a:pt x="1762787" y="158071"/>
                </a:cubicBezTo>
                <a:cubicBezTo>
                  <a:pt x="1870462" y="260939"/>
                  <a:pt x="1922762" y="398993"/>
                  <a:pt x="1919685" y="572234"/>
                </a:cubicBezTo>
                <a:lnTo>
                  <a:pt x="1916595" y="649121"/>
                </a:lnTo>
                <a:lnTo>
                  <a:pt x="1938715" y="573315"/>
                </a:lnTo>
                <a:cubicBezTo>
                  <a:pt x="1981211" y="445212"/>
                  <a:pt x="2044550" y="333331"/>
                  <a:pt x="2128731" y="237674"/>
                </a:cubicBezTo>
                <a:cubicBezTo>
                  <a:pt x="2263420" y="84621"/>
                  <a:pt x="2477423" y="5404"/>
                  <a:pt x="2770740" y="20"/>
                </a:cubicBezTo>
                <a:cubicBezTo>
                  <a:pt x="3015572" y="2100"/>
                  <a:pt x="3198619" y="42036"/>
                  <a:pt x="3319881" y="119830"/>
                </a:cubicBezTo>
                <a:cubicBezTo>
                  <a:pt x="3425985" y="187899"/>
                  <a:pt x="3497740" y="275400"/>
                  <a:pt x="3535146" y="382333"/>
                </a:cubicBezTo>
                <a:lnTo>
                  <a:pt x="3547721" y="424784"/>
                </a:lnTo>
                <a:lnTo>
                  <a:pt x="3601795" y="23093"/>
                </a:lnTo>
                <a:lnTo>
                  <a:pt x="4515491" y="23093"/>
                </a:lnTo>
                <a:lnTo>
                  <a:pt x="4109404" y="2911850"/>
                </a:lnTo>
                <a:lnTo>
                  <a:pt x="3564879" y="2911850"/>
                </a:lnTo>
                <a:lnTo>
                  <a:pt x="3906361" y="503015"/>
                </a:lnTo>
                <a:lnTo>
                  <a:pt x="3562795" y="503015"/>
                </a:lnTo>
                <a:lnTo>
                  <a:pt x="3567485" y="528187"/>
                </a:lnTo>
                <a:cubicBezTo>
                  <a:pt x="3580657" y="629441"/>
                  <a:pt x="3578108" y="737955"/>
                  <a:pt x="3559842" y="853727"/>
                </a:cubicBezTo>
                <a:lnTo>
                  <a:pt x="3384486" y="2090447"/>
                </a:lnTo>
                <a:cubicBezTo>
                  <a:pt x="3352856" y="2347520"/>
                  <a:pt x="3267293" y="2550948"/>
                  <a:pt x="3127797" y="2700732"/>
                </a:cubicBezTo>
                <a:cubicBezTo>
                  <a:pt x="2988301" y="2850514"/>
                  <a:pt x="2776989" y="2927040"/>
                  <a:pt x="2493862" y="2930308"/>
                </a:cubicBezTo>
                <a:cubicBezTo>
                  <a:pt x="2150169" y="2925021"/>
                  <a:pt x="1923860" y="2840997"/>
                  <a:pt x="1814936" y="2678235"/>
                </a:cubicBezTo>
                <a:cubicBezTo>
                  <a:pt x="1706010" y="2515474"/>
                  <a:pt x="1672362" y="2305700"/>
                  <a:pt x="1713991" y="2048915"/>
                </a:cubicBezTo>
                <a:lnTo>
                  <a:pt x="1874033" y="898333"/>
                </a:lnTo>
                <a:lnTo>
                  <a:pt x="1855454" y="958127"/>
                </a:lnTo>
                <a:cubicBezTo>
                  <a:pt x="1830685" y="1028874"/>
                  <a:pt x="1798762" y="1095765"/>
                  <a:pt x="1759687" y="1158797"/>
                </a:cubicBezTo>
                <a:cubicBezTo>
                  <a:pt x="1655485" y="1326882"/>
                  <a:pt x="1529040" y="1479573"/>
                  <a:pt x="1380350" y="1616870"/>
                </a:cubicBezTo>
                <a:cubicBezTo>
                  <a:pt x="1231661" y="1754168"/>
                  <a:pt x="1089353" y="1888112"/>
                  <a:pt x="953425" y="2018704"/>
                </a:cubicBezTo>
                <a:cubicBezTo>
                  <a:pt x="817497" y="2149295"/>
                  <a:pt x="716577" y="2288576"/>
                  <a:pt x="650662" y="2436545"/>
                </a:cubicBezTo>
                <a:lnTo>
                  <a:pt x="1670495" y="2436545"/>
                </a:lnTo>
                <a:lnTo>
                  <a:pt x="1605891" y="2911850"/>
                </a:lnTo>
                <a:lnTo>
                  <a:pt x="0" y="2911850"/>
                </a:lnTo>
                <a:lnTo>
                  <a:pt x="46145" y="2561138"/>
                </a:lnTo>
                <a:cubicBezTo>
                  <a:pt x="83195" y="2344960"/>
                  <a:pt x="169455" y="2152900"/>
                  <a:pt x="304925" y="1984959"/>
                </a:cubicBezTo>
                <a:cubicBezTo>
                  <a:pt x="440396" y="1817018"/>
                  <a:pt x="589674" y="1662019"/>
                  <a:pt x="752761" y="1519963"/>
                </a:cubicBezTo>
                <a:cubicBezTo>
                  <a:pt x="915847" y="1377908"/>
                  <a:pt x="1057338" y="1237617"/>
                  <a:pt x="1177235" y="1099095"/>
                </a:cubicBezTo>
                <a:cubicBezTo>
                  <a:pt x="1297131" y="960572"/>
                  <a:pt x="1360029" y="812640"/>
                  <a:pt x="1365930" y="655298"/>
                </a:cubicBezTo>
                <a:cubicBezTo>
                  <a:pt x="1367372" y="595308"/>
                  <a:pt x="1352950" y="550315"/>
                  <a:pt x="1322667" y="520319"/>
                </a:cubicBezTo>
                <a:cubicBezTo>
                  <a:pt x="1292383" y="490325"/>
                  <a:pt x="1237584" y="475327"/>
                  <a:pt x="1158271" y="475327"/>
                </a:cubicBezTo>
                <a:cubicBezTo>
                  <a:pt x="1047039" y="475422"/>
                  <a:pt x="970705" y="504072"/>
                  <a:pt x="929271" y="561274"/>
                </a:cubicBezTo>
                <a:cubicBezTo>
                  <a:pt x="887835" y="618477"/>
                  <a:pt x="856493" y="703655"/>
                  <a:pt x="835247" y="816809"/>
                </a:cubicBezTo>
                <a:lnTo>
                  <a:pt x="299950" y="719903"/>
                </a:lnTo>
                <a:cubicBezTo>
                  <a:pt x="344270" y="516281"/>
                  <a:pt x="433293" y="346694"/>
                  <a:pt x="567022" y="211139"/>
                </a:cubicBezTo>
                <a:cubicBezTo>
                  <a:pt x="700750" y="75585"/>
                  <a:pt x="903986" y="5212"/>
                  <a:pt x="1176730" y="20"/>
                </a:cubicBez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Rectangle 2">
            <a:extLst>
              <a:ext uri="{FF2B5EF4-FFF2-40B4-BE49-F238E27FC236}">
                <a16:creationId xmlns:a16="http://schemas.microsoft.com/office/drawing/2014/main" id="{1C93EB40-AE36-E94C-A7E5-DA8028CDE7E9}"/>
              </a:ext>
            </a:extLst>
          </p:cNvPr>
          <p:cNvSpPr/>
          <p:nvPr userDrawn="1"/>
        </p:nvSpPr>
        <p:spPr>
          <a:xfrm>
            <a:off x="1" y="537846"/>
            <a:ext cx="11071942"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4" name="Group 3">
            <a:extLst>
              <a:ext uri="{FF2B5EF4-FFF2-40B4-BE49-F238E27FC236}">
                <a16:creationId xmlns:a16="http://schemas.microsoft.com/office/drawing/2014/main" id="{7AABB33D-19DE-7D48-93BB-8444F5909574}"/>
              </a:ext>
            </a:extLst>
          </p:cNvPr>
          <p:cNvGrpSpPr/>
          <p:nvPr userDrawn="1"/>
        </p:nvGrpSpPr>
        <p:grpSpPr>
          <a:xfrm>
            <a:off x="0" y="0"/>
            <a:ext cx="12192000" cy="6858000"/>
            <a:chOff x="0" y="0"/>
            <a:chExt cx="12192000" cy="6858000"/>
          </a:xfrm>
        </p:grpSpPr>
        <p:grpSp>
          <p:nvGrpSpPr>
            <p:cNvPr id="6" name="Group 5">
              <a:extLst>
                <a:ext uri="{FF2B5EF4-FFF2-40B4-BE49-F238E27FC236}">
                  <a16:creationId xmlns:a16="http://schemas.microsoft.com/office/drawing/2014/main" id="{50392317-94D1-2A47-998D-EAEF9A33CD1F}"/>
                </a:ext>
              </a:extLst>
            </p:cNvPr>
            <p:cNvGrpSpPr/>
            <p:nvPr/>
          </p:nvGrpSpPr>
          <p:grpSpPr>
            <a:xfrm>
              <a:off x="0" y="0"/>
              <a:ext cx="12192000" cy="6858000"/>
              <a:chOff x="0" y="0"/>
              <a:chExt cx="12192000" cy="6858000"/>
            </a:xfrm>
          </p:grpSpPr>
          <p:grpSp>
            <p:nvGrpSpPr>
              <p:cNvPr id="86" name="Group 85">
                <a:extLst>
                  <a:ext uri="{FF2B5EF4-FFF2-40B4-BE49-F238E27FC236}">
                    <a16:creationId xmlns:a16="http://schemas.microsoft.com/office/drawing/2014/main" id="{EDD63E9A-0D7F-A644-B75B-338EAC6F16F3}"/>
                  </a:ext>
                </a:extLst>
              </p:cNvPr>
              <p:cNvGrpSpPr/>
              <p:nvPr/>
            </p:nvGrpSpPr>
            <p:grpSpPr>
              <a:xfrm>
                <a:off x="0" y="551996"/>
                <a:ext cx="12192000" cy="5754009"/>
                <a:chOff x="0" y="551996"/>
                <a:chExt cx="12192000" cy="5754009"/>
              </a:xfrm>
            </p:grpSpPr>
            <p:cxnSp>
              <p:nvCxnSpPr>
                <p:cNvPr id="105" name="Straight Connector 104">
                  <a:extLst>
                    <a:ext uri="{FF2B5EF4-FFF2-40B4-BE49-F238E27FC236}">
                      <a16:creationId xmlns:a16="http://schemas.microsoft.com/office/drawing/2014/main" id="{3E8D296C-F494-6E4A-BADA-2A72A28F67C8}"/>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A43794FC-2CDA-E34E-8F59-849223678480}"/>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77F7ED13-38AE-7140-B99A-EACF089ED245}"/>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D316E1A-2D92-1747-99FB-3FD06CF6FD77}"/>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55BE36AF-F51F-3140-880F-D00576EE5784}"/>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38F79B0-C8D8-3446-98DA-9125548916F7}"/>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7A90CDC-DFAB-D44D-AA09-5ED0B864F686}"/>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F55100A-9A37-DC4B-A5BB-7C2F3A7ED260}"/>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134C828-033F-C64D-8B64-B28C258B9BA3}"/>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0BCFB61D-B243-7942-9692-832432D49E4B}"/>
                  </a:ext>
                </a:extLst>
              </p:cNvPr>
              <p:cNvGrpSpPr/>
              <p:nvPr/>
            </p:nvGrpSpPr>
            <p:grpSpPr>
              <a:xfrm>
                <a:off x="334918" y="0"/>
                <a:ext cx="11522164" cy="6858000"/>
                <a:chOff x="334918" y="0"/>
                <a:chExt cx="11522164" cy="6858000"/>
              </a:xfrm>
            </p:grpSpPr>
            <p:cxnSp>
              <p:nvCxnSpPr>
                <p:cNvPr id="88" name="Straight Connector 87">
                  <a:extLst>
                    <a:ext uri="{FF2B5EF4-FFF2-40B4-BE49-F238E27FC236}">
                      <a16:creationId xmlns:a16="http://schemas.microsoft.com/office/drawing/2014/main" id="{CE15DCE6-0F9D-B74D-9C72-09F5AA043EAA}"/>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84680FE9-98D0-F14A-9D78-E80A9A0975CB}"/>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EEE896F4-1D8A-4E4F-8FB8-1A8605E91CA4}"/>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C7C952B-8E49-E543-8F7C-EC249505DDEF}"/>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9AD1B3C8-1AA7-9144-B700-2671C5382E01}"/>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FFD90D84-FAB1-E346-AFA6-0D644722EF66}"/>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C380E64-2B69-B44A-BB9A-DB29996C1EDF}"/>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3FAFDBD5-BBC5-E143-8E9B-52DC1CCEECBB}"/>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2078F2C8-826F-7549-882D-4978046501A1}"/>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2F7ABF9-E205-A942-B51D-3852FD6D6EBD}"/>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1656AE2E-CF4A-0544-9DEE-75D883E0F55C}"/>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10500472-03E1-7A41-B37E-441FA60E8472}"/>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3F9B492-36AB-B84E-ACE3-C818DC8EC184}"/>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A3EA8F6B-B698-DB4C-85D0-D5C8C560D886}"/>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3F80BE2-DD27-194E-839D-E2EE7B299C61}"/>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DD1A985-C591-9049-8D5B-7412D8A82247}"/>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37CAFC3-E243-CE46-A6D7-82557DF2411D}"/>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291F1FF9-BA88-4D4D-91DB-C2E030FDF279}"/>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1" name="Freeform 18">
                <a:extLst>
                  <a:ext uri="{FF2B5EF4-FFF2-40B4-BE49-F238E27FC236}">
                    <a16:creationId xmlns:a16="http://schemas.microsoft.com/office/drawing/2014/main" id="{FAA5D514-CDCA-EF44-9B7E-FD101C46FE12}"/>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90B9038F-D588-F34F-A20C-83D1E8B9953C}"/>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222EAA32-3FFD-D146-9BC5-418685595471}"/>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1C23F525-F7CA-C841-9003-ACC951A2E3AC}"/>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00AEA870-F13B-9540-8C5A-C6E6C9844F33}"/>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3EBC9F82-62F6-0B4B-A887-D11E9A14FFB2}"/>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D46DE5CE-34ED-C146-8758-A3B7A970AC5F}"/>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1E6A5691-01CA-E44F-B46E-65EF5AE67E9D}"/>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912246B1-2272-3E47-A950-C918DB28B8CD}"/>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45673660-A18D-4D47-963C-D3E277BB7509}"/>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812B3B44-C61B-FC4F-B7CB-F72ADFE600F2}"/>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F707099B-76BE-C84A-86F5-F4BFBF3ACACC}"/>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83B61FAE-2B18-5E47-A20B-325F3FC4C940}"/>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CCD35C7E-E39F-8345-9BEB-CA25A559369E}"/>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3119D9F0-13FE-1F4D-A57D-BA6D01F8D9E2}"/>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0D6C81B0-D177-B547-8B66-CE8CFC4999E3}"/>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61483956-7A10-5B49-8743-D3B8571A5D10}"/>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DCC6E999-F083-1642-BDC0-7183CAF094E8}"/>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AD6FBC8D-9E14-E748-A3CD-229DD541474A}"/>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9BD3A5D9-7D8D-E244-ACDE-35130423E85A}"/>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6D6AEDAD-5DCB-A540-9807-97B0AE12B782}"/>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578F99F1-1137-F54C-BA24-0281D91D2321}"/>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2DEBBA75-5FDC-8647-AD1A-802EF321EA5D}"/>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749403E0-07B0-FF41-9464-36DBA6FAAE34}"/>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D483D353-BB0B-4641-A558-58CDEB83BE22}"/>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F6C21AD8-AEB6-1445-B0FD-CC194DD18FA2}"/>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5AE7C1DA-D189-444A-8C80-726846A278E5}"/>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921F434C-99E1-BC46-8957-0BFE04E25772}"/>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4993CE32-4D9D-3345-8B87-39824D8D208A}"/>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7CD9A6C7-489A-B044-9FBA-F1A25CA5F758}"/>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47151DFD-696B-3E44-A27F-29EF75B9A96C}"/>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D7B0AD34-8229-D141-9BD8-E5AB4654AE05}"/>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92FFA632-9BCD-E946-902D-97A0971DF6A2}"/>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EC7F933A-15D0-1D4A-AC11-5ECB1D9F6C03}"/>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1818122C-FBF6-9342-8491-F1FE1A08CEF9}"/>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246DF078-BDB0-0244-A361-E6B1A7E9AEBC}"/>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96123A8C-F318-614D-B2B5-9AD0E7C0C42C}"/>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0CAD44CD-5476-3A4E-B637-0FF1ABC9D5A2}"/>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D2B48055-E33E-9644-BEAD-7A8306CBABA5}"/>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09CE15C3-0EAC-D442-A0E7-166831B29DB2}"/>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FEFFAC38-5CBE-1441-85B2-5EBA06C6A0A5}"/>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D655FE76-7F01-974E-A03A-1FA614C157C9}"/>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41D1E2C1-6F6C-964D-8A12-4757F07DC568}"/>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5868A151-29D6-9A45-B0D6-66777D9652A1}"/>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8AE631CD-DEB4-754A-9D27-284013A07ED4}"/>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8" name="Group 7">
              <a:extLst>
                <a:ext uri="{FF2B5EF4-FFF2-40B4-BE49-F238E27FC236}">
                  <a16:creationId xmlns:a16="http://schemas.microsoft.com/office/drawing/2014/main" id="{C7A5A6F7-62C4-4541-B239-26A2B4478C97}"/>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9" name="Freeform 18">
                <a:extLst>
                  <a:ext uri="{FF2B5EF4-FFF2-40B4-BE49-F238E27FC236}">
                    <a16:creationId xmlns:a16="http://schemas.microsoft.com/office/drawing/2014/main" id="{BB9489E1-84FB-1147-928D-E7E0BE4E78F1}"/>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4AA44CB2-98B1-D640-AEE4-9003335CB287}"/>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0D191339-DF50-3C48-AFC2-3D4D3025E9A7}"/>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E92BF92E-8DB4-594B-B420-7572359B7CD5}"/>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CB8C7F48-0688-8A4C-A648-8BD4EA0FE737}"/>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1F842EEB-BCEA-0146-AEFA-F26DCA84A5B1}"/>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47E3AA7C-A896-EF43-8B54-9AFE7477A6C3}"/>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125D558F-ACA8-0549-89E1-C3983378981E}"/>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2CB4D8AF-CA73-1348-88BD-CE5D8E8A0E0F}"/>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F4B1B1FC-C5FC-FA40-B154-AFEAFE859A0A}"/>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4F00EB83-0382-274E-B9B1-A4BA3AF1B50E}"/>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9B8CE9E6-B320-EA4D-AF5E-3493E787A674}"/>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908DA75F-0613-6D4B-9416-C3B7000C5E92}"/>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422872AC-CB8F-7949-9A1E-5557421B9FFA}"/>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87B1FE80-B7E3-924A-A278-0D82176DDA3C}"/>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3F1599D5-610B-744B-8135-44020D328733}"/>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C021BC1E-218A-674C-BA10-929C2822BB7A}"/>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8502DD98-BAAE-0E41-843F-91C137B83FDF}"/>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EEAB1D9C-C662-D244-B693-7D509BA80699}"/>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2CF4E326-9775-2844-AF29-B0D7D84B3B0D}"/>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E11FBCB3-090E-754C-AFDC-60B03BFEAB79}"/>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99211355-3794-144D-B1C1-F82E322F0C8B}"/>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DFC9CAED-6C35-1A4B-9AB8-2595C44BE575}"/>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AFB98051-9983-BB46-9169-9CBF20DE8D4C}"/>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0183BEB1-7CAB-E349-92BD-A921D9F223A7}"/>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E83CE26E-BB42-FC47-ACE5-90F77B716B94}"/>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588E4349-4B68-8B49-93D9-4008477A3770}"/>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EF1A4E4F-3945-2D40-AD5F-E1C9F6069229}"/>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2484BDBC-9B14-D84D-8213-A4B7D2D8F811}"/>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AF06F519-C0DC-5A45-883C-C193F0F77872}"/>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325DE18D-E78F-3649-BAC5-1BDC34C71BF7}"/>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0C2F99AB-15AD-E648-BA00-525C82534EC3}"/>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1994002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250" fill="hold"/>
                                        <p:tgtEl>
                                          <p:spTgt spid="5"/>
                                        </p:tgtEl>
                                        <p:attrNameLst>
                                          <p:attrName>ppt_x</p:attrName>
                                        </p:attrNameLst>
                                      </p:cBhvr>
                                      <p:tavLst>
                                        <p:tav tm="0">
                                          <p:val>
                                            <p:strVal val="#ppt_x"/>
                                          </p:val>
                                        </p:tav>
                                        <p:tav tm="100000">
                                          <p:val>
                                            <p:strVal val="#ppt_x"/>
                                          </p:val>
                                        </p:tav>
                                      </p:tavLst>
                                    </p:anim>
                                    <p:anim calcmode="lin" valueType="num">
                                      <p:cBhvr additive="base">
                                        <p:cTn id="8" dur="12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421A556-1128-4F0E-B639-61C4BCBF8518}"/>
              </a:ext>
            </a:extLst>
          </p:cNvPr>
          <p:cNvSpPr>
            <a:spLocks noGrp="1"/>
          </p:cNvSpPr>
          <p:nvPr>
            <p:ph type="pic" sz="quarter" idx="11" hasCustomPrompt="1"/>
          </p:nvPr>
        </p:nvSpPr>
        <p:spPr>
          <a:xfrm>
            <a:off x="1" y="1413456"/>
            <a:ext cx="7765143" cy="5077832"/>
          </a:xfrm>
          <a:custGeom>
            <a:avLst/>
            <a:gdLst>
              <a:gd name="connsiteX0" fmla="*/ 0 w 7765143"/>
              <a:gd name="connsiteY0" fmla="*/ 0 h 5444544"/>
              <a:gd name="connsiteX1" fmla="*/ 7765143 w 7765143"/>
              <a:gd name="connsiteY1" fmla="*/ 0 h 5444544"/>
              <a:gd name="connsiteX2" fmla="*/ 7765143 w 7765143"/>
              <a:gd name="connsiteY2" fmla="*/ 5444544 h 5444544"/>
              <a:gd name="connsiteX3" fmla="*/ 0 w 7765143"/>
              <a:gd name="connsiteY3" fmla="*/ 5444544 h 5444544"/>
            </a:gdLst>
            <a:ahLst/>
            <a:cxnLst>
              <a:cxn ang="0">
                <a:pos x="connsiteX0" y="connsiteY0"/>
              </a:cxn>
              <a:cxn ang="0">
                <a:pos x="connsiteX1" y="connsiteY1"/>
              </a:cxn>
              <a:cxn ang="0">
                <a:pos x="connsiteX2" y="connsiteY2"/>
              </a:cxn>
              <a:cxn ang="0">
                <a:pos x="connsiteX3" y="connsiteY3"/>
              </a:cxn>
            </a:cxnLst>
            <a:rect l="l" t="t" r="r" b="b"/>
            <a:pathLst>
              <a:path w="7765143" h="5444544">
                <a:moveTo>
                  <a:pt x="0" y="0"/>
                </a:moveTo>
                <a:lnTo>
                  <a:pt x="7765143" y="0"/>
                </a:lnTo>
                <a:lnTo>
                  <a:pt x="7765143" y="5444544"/>
                </a:lnTo>
                <a:lnTo>
                  <a:pt x="0" y="544454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5" name="Picture Placeholder 4">
            <a:extLst>
              <a:ext uri="{FF2B5EF4-FFF2-40B4-BE49-F238E27FC236}">
                <a16:creationId xmlns:a16="http://schemas.microsoft.com/office/drawing/2014/main" id="{0DA39237-82D3-4CF1-8887-BE1EBF1C9DF9}"/>
              </a:ext>
            </a:extLst>
          </p:cNvPr>
          <p:cNvSpPr>
            <a:spLocks noGrp="1"/>
          </p:cNvSpPr>
          <p:nvPr>
            <p:ph type="pic" sz="quarter" idx="10" hasCustomPrompt="1"/>
          </p:nvPr>
        </p:nvSpPr>
        <p:spPr>
          <a:xfrm>
            <a:off x="7909560" y="0"/>
            <a:ext cx="4282440" cy="3002640"/>
          </a:xfrm>
          <a:custGeom>
            <a:avLst/>
            <a:gdLst>
              <a:gd name="connsiteX0" fmla="*/ 0 w 4282440"/>
              <a:gd name="connsiteY0" fmla="*/ 0 h 3002640"/>
              <a:gd name="connsiteX1" fmla="*/ 4282440 w 4282440"/>
              <a:gd name="connsiteY1" fmla="*/ 0 h 3002640"/>
              <a:gd name="connsiteX2" fmla="*/ 4282440 w 4282440"/>
              <a:gd name="connsiteY2" fmla="*/ 3002640 h 3002640"/>
              <a:gd name="connsiteX3" fmla="*/ 0 w 4282440"/>
              <a:gd name="connsiteY3" fmla="*/ 3002640 h 3002640"/>
            </a:gdLst>
            <a:ahLst/>
            <a:cxnLst>
              <a:cxn ang="0">
                <a:pos x="connsiteX0" y="connsiteY0"/>
              </a:cxn>
              <a:cxn ang="0">
                <a:pos x="connsiteX1" y="connsiteY1"/>
              </a:cxn>
              <a:cxn ang="0">
                <a:pos x="connsiteX2" y="connsiteY2"/>
              </a:cxn>
              <a:cxn ang="0">
                <a:pos x="connsiteX3" y="connsiteY3"/>
              </a:cxn>
            </a:cxnLst>
            <a:rect l="l" t="t" r="r" b="b"/>
            <a:pathLst>
              <a:path w="4282440" h="3002640">
                <a:moveTo>
                  <a:pt x="0" y="0"/>
                </a:moveTo>
                <a:lnTo>
                  <a:pt x="4282440" y="0"/>
                </a:lnTo>
                <a:lnTo>
                  <a:pt x="4282440" y="3002640"/>
                </a:lnTo>
                <a:lnTo>
                  <a:pt x="0" y="300264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4025406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250" fill="hold"/>
                                        <p:tgtEl>
                                          <p:spTgt spid="5"/>
                                        </p:tgtEl>
                                        <p:attrNameLst>
                                          <p:attrName>ppt_x</p:attrName>
                                        </p:attrNameLst>
                                      </p:cBhvr>
                                      <p:tavLst>
                                        <p:tav tm="0">
                                          <p:val>
                                            <p:strVal val="#ppt_x"/>
                                          </p:val>
                                        </p:tav>
                                        <p:tav tm="100000">
                                          <p:val>
                                            <p:strVal val="#ppt_x"/>
                                          </p:val>
                                        </p:tav>
                                      </p:tavLst>
                                    </p:anim>
                                    <p:anim calcmode="lin" valueType="num">
                                      <p:cBhvr additive="base">
                                        <p:cTn id="12" dur="12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1_Title Slide">
    <p:bg>
      <p:bgPr>
        <a:solidFill>
          <a:srgbClr val="F7F7F7"/>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58284D62-FA20-488A-99C1-9E5F52A22ECD}"/>
              </a:ext>
            </a:extLst>
          </p:cNvPr>
          <p:cNvSpPr>
            <a:spLocks noGrp="1"/>
          </p:cNvSpPr>
          <p:nvPr>
            <p:ph type="pic" sz="quarter" idx="10" hasCustomPrompt="1"/>
          </p:nvPr>
        </p:nvSpPr>
        <p:spPr>
          <a:xfrm>
            <a:off x="4512411" y="1436254"/>
            <a:ext cx="3167181" cy="3819833"/>
          </a:xfrm>
          <a:custGeom>
            <a:avLst/>
            <a:gdLst>
              <a:gd name="connsiteX0" fmla="*/ 0 w 3167181"/>
              <a:gd name="connsiteY0" fmla="*/ 0 h 3819833"/>
              <a:gd name="connsiteX1" fmla="*/ 3167181 w 3167181"/>
              <a:gd name="connsiteY1" fmla="*/ 0 h 3819833"/>
              <a:gd name="connsiteX2" fmla="*/ 3167181 w 3167181"/>
              <a:gd name="connsiteY2" fmla="*/ 3819833 h 3819833"/>
              <a:gd name="connsiteX3" fmla="*/ 0 w 3167181"/>
              <a:gd name="connsiteY3" fmla="*/ 3819833 h 3819833"/>
            </a:gdLst>
            <a:ahLst/>
            <a:cxnLst>
              <a:cxn ang="0">
                <a:pos x="connsiteX0" y="connsiteY0"/>
              </a:cxn>
              <a:cxn ang="0">
                <a:pos x="connsiteX1" y="connsiteY1"/>
              </a:cxn>
              <a:cxn ang="0">
                <a:pos x="connsiteX2" y="connsiteY2"/>
              </a:cxn>
              <a:cxn ang="0">
                <a:pos x="connsiteX3" y="connsiteY3"/>
              </a:cxn>
            </a:cxnLst>
            <a:rect l="l" t="t" r="r" b="b"/>
            <a:pathLst>
              <a:path w="3167181" h="3819833">
                <a:moveTo>
                  <a:pt x="0" y="0"/>
                </a:moveTo>
                <a:lnTo>
                  <a:pt x="3167181" y="0"/>
                </a:lnTo>
                <a:lnTo>
                  <a:pt x="3167181" y="3819833"/>
                </a:lnTo>
                <a:lnTo>
                  <a:pt x="0" y="3819833"/>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Rectangle 2">
            <a:extLst>
              <a:ext uri="{FF2B5EF4-FFF2-40B4-BE49-F238E27FC236}">
                <a16:creationId xmlns:a16="http://schemas.microsoft.com/office/drawing/2014/main" id="{CDDC0918-4C95-0448-8D79-EB59293EF2E8}"/>
              </a:ext>
            </a:extLst>
          </p:cNvPr>
          <p:cNvSpPr/>
          <p:nvPr userDrawn="1"/>
        </p:nvSpPr>
        <p:spPr>
          <a:xfrm>
            <a:off x="0" y="537846"/>
            <a:ext cx="11056395"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4" name="Group 3">
            <a:extLst>
              <a:ext uri="{FF2B5EF4-FFF2-40B4-BE49-F238E27FC236}">
                <a16:creationId xmlns:a16="http://schemas.microsoft.com/office/drawing/2014/main" id="{7271AA9A-C09A-6E43-BB55-7EAE3AB8035A}"/>
              </a:ext>
            </a:extLst>
          </p:cNvPr>
          <p:cNvGrpSpPr/>
          <p:nvPr userDrawn="1"/>
        </p:nvGrpSpPr>
        <p:grpSpPr>
          <a:xfrm>
            <a:off x="0" y="0"/>
            <a:ext cx="12192000" cy="6858000"/>
            <a:chOff x="0" y="0"/>
            <a:chExt cx="12192000" cy="6858000"/>
          </a:xfrm>
        </p:grpSpPr>
        <p:grpSp>
          <p:nvGrpSpPr>
            <p:cNvPr id="6" name="Group 5">
              <a:extLst>
                <a:ext uri="{FF2B5EF4-FFF2-40B4-BE49-F238E27FC236}">
                  <a16:creationId xmlns:a16="http://schemas.microsoft.com/office/drawing/2014/main" id="{CF8CD8C1-AD7E-4C46-BB53-D219C2BE7DF2}"/>
                </a:ext>
              </a:extLst>
            </p:cNvPr>
            <p:cNvGrpSpPr/>
            <p:nvPr/>
          </p:nvGrpSpPr>
          <p:grpSpPr>
            <a:xfrm>
              <a:off x="0" y="0"/>
              <a:ext cx="12192000" cy="6858000"/>
              <a:chOff x="0" y="0"/>
              <a:chExt cx="12192000" cy="6858000"/>
            </a:xfrm>
          </p:grpSpPr>
          <p:grpSp>
            <p:nvGrpSpPr>
              <p:cNvPr id="86" name="Group 85">
                <a:extLst>
                  <a:ext uri="{FF2B5EF4-FFF2-40B4-BE49-F238E27FC236}">
                    <a16:creationId xmlns:a16="http://schemas.microsoft.com/office/drawing/2014/main" id="{16865319-F644-354B-B084-F990F42FD7D9}"/>
                  </a:ext>
                </a:extLst>
              </p:cNvPr>
              <p:cNvGrpSpPr/>
              <p:nvPr/>
            </p:nvGrpSpPr>
            <p:grpSpPr>
              <a:xfrm>
                <a:off x="0" y="551996"/>
                <a:ext cx="12192000" cy="5754009"/>
                <a:chOff x="0" y="551996"/>
                <a:chExt cx="12192000" cy="5754009"/>
              </a:xfrm>
            </p:grpSpPr>
            <p:cxnSp>
              <p:nvCxnSpPr>
                <p:cNvPr id="105" name="Straight Connector 104">
                  <a:extLst>
                    <a:ext uri="{FF2B5EF4-FFF2-40B4-BE49-F238E27FC236}">
                      <a16:creationId xmlns:a16="http://schemas.microsoft.com/office/drawing/2014/main" id="{B76C1EA3-6994-FC4F-90AA-50B27461F178}"/>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1E493212-7917-574D-9B1A-7DC274B08291}"/>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E6B62DC-944C-C94E-89E2-419538F980BC}"/>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41DA1B22-5BC2-894C-82F7-4716FE5439F4}"/>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100A3A0-E4CC-D142-A17C-63A741FBA0D1}"/>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6D6F7897-5685-4443-82DA-9388A6EC834B}"/>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002264CE-0681-DE41-8739-3E5FF60FE729}"/>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C204EFCE-0D40-0342-A1E2-EDD95FC95D4A}"/>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631F969A-C153-E742-B0D8-B309731AE179}"/>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6A46DFEE-546C-3944-B73A-900EED17340B}"/>
                  </a:ext>
                </a:extLst>
              </p:cNvPr>
              <p:cNvGrpSpPr/>
              <p:nvPr/>
            </p:nvGrpSpPr>
            <p:grpSpPr>
              <a:xfrm>
                <a:off x="334918" y="0"/>
                <a:ext cx="11522164" cy="6858000"/>
                <a:chOff x="334918" y="0"/>
                <a:chExt cx="11522164" cy="6858000"/>
              </a:xfrm>
            </p:grpSpPr>
            <p:cxnSp>
              <p:nvCxnSpPr>
                <p:cNvPr id="88" name="Straight Connector 87">
                  <a:extLst>
                    <a:ext uri="{FF2B5EF4-FFF2-40B4-BE49-F238E27FC236}">
                      <a16:creationId xmlns:a16="http://schemas.microsoft.com/office/drawing/2014/main" id="{37623E5C-1257-524B-A7CD-E834D8416CE9}"/>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49619FA6-5368-B048-9C28-E1E1F2BD68CD}"/>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B1135827-2242-2C40-9ACF-CCBE6C940B6B}"/>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8F63B1E1-5B2D-4540-9E00-5632E739D8A0}"/>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FD4E5D22-9BA9-FA4F-84C1-7D95638A7A92}"/>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7A20D155-4014-4C43-B34E-94557EB94FA6}"/>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9B16B4E-51D1-1E4D-8543-1301DD925B73}"/>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9B1DF1A-1E20-F043-80C0-5E9C7AAA005D}"/>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9EFD148F-14C7-F242-9654-094EF8C37C09}"/>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7C5B136A-79F0-1A4D-82CD-086D6936CA1A}"/>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007FC85-F6D8-0F41-978E-16F7DF97620F}"/>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6A3B00A8-34D8-4E46-9851-EE5B0DE40F07}"/>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0D8269BF-5710-4840-8A01-B460C5156055}"/>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FB09C0E9-C8D4-3741-A1D9-09AB21C659BC}"/>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DD8E196-CDD2-3249-86D9-E74E4F35871C}"/>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D787D605-183F-0E45-B856-2074B2BBD83F}"/>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D3A82D63-99D5-9D43-85F0-35C38F9049DA}"/>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D4E9155B-128D-6444-974E-376D9B6D5B25}"/>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1" name="Freeform 18">
                <a:extLst>
                  <a:ext uri="{FF2B5EF4-FFF2-40B4-BE49-F238E27FC236}">
                    <a16:creationId xmlns:a16="http://schemas.microsoft.com/office/drawing/2014/main" id="{103D5C3B-71F7-D843-98C2-6468D86E466B}"/>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CE34FAB2-2E01-FF42-82B6-28AB72AB865D}"/>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E23569A5-DD88-5647-B6F6-52203C10F327}"/>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6D535927-CF05-FD4F-AD97-41BCC80F1D52}"/>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C1FF0B88-3D7F-8A4E-B381-4AB796BB5245}"/>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70E8058D-10F1-364A-9728-DBB3F3544B39}"/>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5391DE8C-EAB3-9144-8025-6EA38916A8EA}"/>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0DEE97B2-BFFB-8547-9FB1-A12E1EF2D669}"/>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395DEBD1-C9A4-5149-AD31-B9649B39B797}"/>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C1F89B14-3B8B-0143-A896-B412E632626D}"/>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696BE25B-D445-CA48-9E9C-B8112BE09241}"/>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CB4AFCF1-44C5-EC41-B4D9-4C8B1ECCD817}"/>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9D1A25F7-322F-0E48-B1F1-B3C6AEB4A334}"/>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199746DF-043B-6C4B-ADF4-5EFF7D36539E}"/>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92C41DFC-3AAF-B649-A94D-FD56AC8F721B}"/>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84458B0E-65F2-B346-824E-A09A6A218F19}"/>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C17AF9BD-175B-F046-936C-CD99EB7FEC75}"/>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CBA9B5AB-C069-4F4F-B03E-D5A28BD6518E}"/>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93E6CC76-7476-0D42-9DE6-09CA58A60D92}"/>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53EDB1ED-D73E-FF41-931B-A2785BF806DB}"/>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714BAD9A-0187-FC46-9600-13524BDA6FD7}"/>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9737E361-F0A2-8042-94AC-DA732564A5ED}"/>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7C39D639-DF76-0D40-8E26-F6E55D9FAD24}"/>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F6E38DE0-664A-7C49-A4BD-71726A248A2E}"/>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77EDD158-AE57-744D-A79F-AE6FAB27BE1F}"/>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84B69EAA-A72A-F946-BBEA-9B27664EBD11}"/>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870CD0DE-952A-B648-AA03-2CBCB9CBFE07}"/>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77F0E214-06F8-B343-8D01-9F35FBF0A1B7}"/>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A46A5438-0727-3E48-9838-CB1FAFB9714B}"/>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2C5E03FF-8C5D-C143-9491-56F17CCFC4FE}"/>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7FA0A858-1F76-5642-9FC6-F1EB3663084B}"/>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2EA34AFF-1071-5546-9878-2A8AD2C13928}"/>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9497BAC1-3D70-C745-A869-403E7F1F3499}"/>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6CAD61C0-506A-4A49-9DFB-222E2BE5F3DB}"/>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0E9D55E6-96CC-D245-8FD3-FCAFFEC55DA7}"/>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69188523-A537-8445-BEB1-F3B186EE4ADD}"/>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85BEDCFF-B48A-114F-9322-35EEF998CC96}"/>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3C3439D5-386E-9244-BF94-503B18F7E52F}"/>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527D5D5F-5DBB-0841-B83B-41ABF07A72E5}"/>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BC7CA7AC-44D4-004F-94A2-3EF2413B4044}"/>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4482E739-46CE-FE44-B399-E21962A8602B}"/>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96DD0065-D101-694B-B952-9D8ABA306E9A}"/>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228340C9-E933-D249-9EE7-D0B6DE6A656C}"/>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A19CE08C-738E-3D41-BB8A-8F351FC4A2DE}"/>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26C9B104-F5E1-3747-9027-82C6C1A883B1}"/>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8" name="Group 7">
              <a:extLst>
                <a:ext uri="{FF2B5EF4-FFF2-40B4-BE49-F238E27FC236}">
                  <a16:creationId xmlns:a16="http://schemas.microsoft.com/office/drawing/2014/main" id="{51F54D36-E610-6449-A6CF-17B079FD6A21}"/>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9" name="Freeform 18">
                <a:extLst>
                  <a:ext uri="{FF2B5EF4-FFF2-40B4-BE49-F238E27FC236}">
                    <a16:creationId xmlns:a16="http://schemas.microsoft.com/office/drawing/2014/main" id="{E2DE1656-3469-1D48-A29B-743A4D4165D1}"/>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F3862A4F-DB46-684C-B9B1-B0EFC534292F}"/>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17AF2DA8-46DE-754C-A9C4-33C53F419A79}"/>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C85F68D7-A01D-754E-B634-B272B44E2C29}"/>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7D9FC72E-6BA6-C24D-9181-F39D7289CB35}"/>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AA2C8922-DBFB-6941-9229-2A27A9E54F17}"/>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231E7FDD-B16A-644F-8025-E4D963C20B25}"/>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53819FE9-31A8-334F-B2C3-7A790B8098FC}"/>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8B701841-9DF3-604F-A464-A6629BC8392D}"/>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8DF93825-A596-274C-8E3F-3EB045EFC3D1}"/>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282092A8-82EB-284F-8A61-A8F523969CA8}"/>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4BD0EF9B-635D-4B4C-A8A3-C2D89DC72463}"/>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B27E0C8C-8A20-E74F-8C39-1480FABF619D}"/>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46358557-0054-F942-99C5-84E4AA8E896E}"/>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45E9ACB2-9810-0745-92FE-A88CF7022D23}"/>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FA70A3E2-89B6-E64B-8599-713BC399674B}"/>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E1EF2941-5991-A546-A844-DAA9E5A6890E}"/>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68B61229-BB41-1E46-B6B1-8CCAB2C93419}"/>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1E8CB35A-748A-804B-9CA0-22001177D115}"/>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18B5E4F1-C7A5-1146-AC9C-FC21368625AB}"/>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FA109C5F-CBF7-6441-9670-1E47A2A04B07}"/>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20593EBD-6F4F-FA4B-8065-5EC72FFEC4E9}"/>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4D6CB6F4-D5E0-8548-800C-8818630C8B1C}"/>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07AC8CA0-2963-F147-A3D4-AAF2A887CAB7}"/>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D4B2DC64-C9D2-904A-9BB1-263070E1B83D}"/>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AD005CA4-72DE-9C4F-A32B-FBE5A7FB54EC}"/>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FA9C0398-C799-AC44-834D-A947515C9F2A}"/>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90266EA2-D488-E14E-94A7-BDF31F7EEA2A}"/>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7FC3583B-B49C-5A49-A40F-CCB49EAAEDE8}"/>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8571764A-982A-6E4A-9EC8-2EB0320E513A}"/>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ED27718F-FE48-9342-8EC5-95B6A25E5610}"/>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CD38EDF5-2FFD-8A43-98B2-21ACDDDB12E8}"/>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3144761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250" fill="hold"/>
                                        <p:tgtEl>
                                          <p:spTgt spid="5"/>
                                        </p:tgtEl>
                                        <p:attrNameLst>
                                          <p:attrName>ppt_x</p:attrName>
                                        </p:attrNameLst>
                                      </p:cBhvr>
                                      <p:tavLst>
                                        <p:tav tm="0">
                                          <p:val>
                                            <p:strVal val="#ppt_x"/>
                                          </p:val>
                                        </p:tav>
                                        <p:tav tm="100000">
                                          <p:val>
                                            <p:strVal val="#ppt_x"/>
                                          </p:val>
                                        </p:tav>
                                      </p:tavLst>
                                    </p:anim>
                                    <p:anim calcmode="lin" valueType="num">
                                      <p:cBhvr additive="base">
                                        <p:cTn id="8" dur="12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2_Title Slide">
    <p:bg>
      <p:bgPr>
        <a:solidFill>
          <a:srgbClr val="F7F7F7"/>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857FC8B-55A0-4869-8E8C-C2BAF32BD10C}"/>
              </a:ext>
            </a:extLst>
          </p:cNvPr>
          <p:cNvSpPr>
            <a:spLocks noGrp="1"/>
          </p:cNvSpPr>
          <p:nvPr>
            <p:ph type="pic" sz="quarter" idx="11" hasCustomPrompt="1"/>
          </p:nvPr>
        </p:nvSpPr>
        <p:spPr>
          <a:xfrm>
            <a:off x="6585178" y="823155"/>
            <a:ext cx="2073669" cy="2627554"/>
          </a:xfrm>
          <a:custGeom>
            <a:avLst/>
            <a:gdLst>
              <a:gd name="connsiteX0" fmla="*/ 0 w 2073669"/>
              <a:gd name="connsiteY0" fmla="*/ 0 h 2627554"/>
              <a:gd name="connsiteX1" fmla="*/ 2073669 w 2073669"/>
              <a:gd name="connsiteY1" fmla="*/ 0 h 2627554"/>
              <a:gd name="connsiteX2" fmla="*/ 2073669 w 2073669"/>
              <a:gd name="connsiteY2" fmla="*/ 2627554 h 2627554"/>
              <a:gd name="connsiteX3" fmla="*/ 0 w 2073669"/>
              <a:gd name="connsiteY3" fmla="*/ 2627554 h 2627554"/>
            </a:gdLst>
            <a:ahLst/>
            <a:cxnLst>
              <a:cxn ang="0">
                <a:pos x="connsiteX0" y="connsiteY0"/>
              </a:cxn>
              <a:cxn ang="0">
                <a:pos x="connsiteX1" y="connsiteY1"/>
              </a:cxn>
              <a:cxn ang="0">
                <a:pos x="connsiteX2" y="connsiteY2"/>
              </a:cxn>
              <a:cxn ang="0">
                <a:pos x="connsiteX3" y="connsiteY3"/>
              </a:cxn>
            </a:cxnLst>
            <a:rect l="l" t="t" r="r" b="b"/>
            <a:pathLst>
              <a:path w="2073669" h="2627554">
                <a:moveTo>
                  <a:pt x="0" y="0"/>
                </a:moveTo>
                <a:lnTo>
                  <a:pt x="2073669" y="0"/>
                </a:lnTo>
                <a:lnTo>
                  <a:pt x="2073669" y="2627554"/>
                </a:lnTo>
                <a:lnTo>
                  <a:pt x="0" y="262755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 name="Picture Placeholder 6">
            <a:extLst>
              <a:ext uri="{FF2B5EF4-FFF2-40B4-BE49-F238E27FC236}">
                <a16:creationId xmlns:a16="http://schemas.microsoft.com/office/drawing/2014/main" id="{B90FC29B-1A09-44DE-A3D8-01D598604784}"/>
              </a:ext>
            </a:extLst>
          </p:cNvPr>
          <p:cNvSpPr>
            <a:spLocks noGrp="1"/>
          </p:cNvSpPr>
          <p:nvPr>
            <p:ph type="pic" sz="quarter" idx="10" hasCustomPrompt="1"/>
          </p:nvPr>
        </p:nvSpPr>
        <p:spPr>
          <a:xfrm>
            <a:off x="4129504" y="3289676"/>
            <a:ext cx="2073669" cy="2627554"/>
          </a:xfrm>
          <a:custGeom>
            <a:avLst/>
            <a:gdLst>
              <a:gd name="connsiteX0" fmla="*/ 0 w 2073669"/>
              <a:gd name="connsiteY0" fmla="*/ 0 h 2627554"/>
              <a:gd name="connsiteX1" fmla="*/ 2073669 w 2073669"/>
              <a:gd name="connsiteY1" fmla="*/ 0 h 2627554"/>
              <a:gd name="connsiteX2" fmla="*/ 2073669 w 2073669"/>
              <a:gd name="connsiteY2" fmla="*/ 2627554 h 2627554"/>
              <a:gd name="connsiteX3" fmla="*/ 0 w 2073669"/>
              <a:gd name="connsiteY3" fmla="*/ 2627554 h 2627554"/>
            </a:gdLst>
            <a:ahLst/>
            <a:cxnLst>
              <a:cxn ang="0">
                <a:pos x="connsiteX0" y="connsiteY0"/>
              </a:cxn>
              <a:cxn ang="0">
                <a:pos x="connsiteX1" y="connsiteY1"/>
              </a:cxn>
              <a:cxn ang="0">
                <a:pos x="connsiteX2" y="connsiteY2"/>
              </a:cxn>
              <a:cxn ang="0">
                <a:pos x="connsiteX3" y="connsiteY3"/>
              </a:cxn>
            </a:cxnLst>
            <a:rect l="l" t="t" r="r" b="b"/>
            <a:pathLst>
              <a:path w="2073669" h="2627554">
                <a:moveTo>
                  <a:pt x="0" y="0"/>
                </a:moveTo>
                <a:lnTo>
                  <a:pt x="2073669" y="0"/>
                </a:lnTo>
                <a:lnTo>
                  <a:pt x="2073669" y="2627554"/>
                </a:lnTo>
                <a:lnTo>
                  <a:pt x="0" y="262755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355195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250" fill="hold"/>
                                        <p:tgtEl>
                                          <p:spTgt spid="8"/>
                                        </p:tgtEl>
                                        <p:attrNameLst>
                                          <p:attrName>ppt_x</p:attrName>
                                        </p:attrNameLst>
                                      </p:cBhvr>
                                      <p:tavLst>
                                        <p:tav tm="0">
                                          <p:val>
                                            <p:strVal val="#ppt_x"/>
                                          </p:val>
                                        </p:tav>
                                        <p:tav tm="100000">
                                          <p:val>
                                            <p:strVal val="#ppt_x"/>
                                          </p:val>
                                        </p:tav>
                                      </p:tavLst>
                                    </p:anim>
                                    <p:anim calcmode="lin" valueType="num">
                                      <p:cBhvr additive="base">
                                        <p:cTn id="12" dur="12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23_Title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E534F81-615F-48F8-BA5B-6326A2F2DCA6}"/>
              </a:ext>
            </a:extLst>
          </p:cNvPr>
          <p:cNvGrpSpPr/>
          <p:nvPr userDrawn="1"/>
        </p:nvGrpSpPr>
        <p:grpSpPr>
          <a:xfrm>
            <a:off x="6419851" y="0"/>
            <a:ext cx="5808794" cy="6858002"/>
            <a:chOff x="6419851" y="0"/>
            <a:chExt cx="5808794" cy="6858002"/>
          </a:xfrm>
        </p:grpSpPr>
        <p:sp>
          <p:nvSpPr>
            <p:cNvPr id="3" name="Freeform: Shape 2">
              <a:extLst>
                <a:ext uri="{FF2B5EF4-FFF2-40B4-BE49-F238E27FC236}">
                  <a16:creationId xmlns:a16="http://schemas.microsoft.com/office/drawing/2014/main" id="{04D53E0A-C533-4945-BAC0-48B652B5E43F}"/>
                </a:ext>
              </a:extLst>
            </p:cNvPr>
            <p:cNvSpPr/>
            <p:nvPr/>
          </p:nvSpPr>
          <p:spPr>
            <a:xfrm>
              <a:off x="11835914" y="3847499"/>
              <a:ext cx="356086" cy="1293026"/>
            </a:xfrm>
            <a:custGeom>
              <a:avLst/>
              <a:gdLst>
                <a:gd name="connsiteX0" fmla="*/ 223109 w 356086"/>
                <a:gd name="connsiteY0" fmla="*/ 491 h 1293026"/>
                <a:gd name="connsiteX1" fmla="*/ 286145 w 356086"/>
                <a:gd name="connsiteY1" fmla="*/ 8084 h 1293026"/>
                <a:gd name="connsiteX2" fmla="*/ 356086 w 356086"/>
                <a:gd name="connsiteY2" fmla="*/ 27520 h 1293026"/>
                <a:gd name="connsiteX3" fmla="*/ 356086 w 356086"/>
                <a:gd name="connsiteY3" fmla="*/ 1284789 h 1293026"/>
                <a:gd name="connsiteX4" fmla="*/ 317248 w 356086"/>
                <a:gd name="connsiteY4" fmla="*/ 1293026 h 1293026"/>
                <a:gd name="connsiteX5" fmla="*/ 9272 w 356086"/>
                <a:gd name="connsiteY5" fmla="*/ 721941 h 1293026"/>
                <a:gd name="connsiteX6" fmla="*/ 154081 w 356086"/>
                <a:gd name="connsiteY6" fmla="*/ 399684 h 1293026"/>
                <a:gd name="connsiteX7" fmla="*/ 92894 w 356086"/>
                <a:gd name="connsiteY7" fmla="*/ 40717 h 1293026"/>
                <a:gd name="connsiteX8" fmla="*/ 223109 w 356086"/>
                <a:gd name="connsiteY8" fmla="*/ 491 h 129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086" h="1293026">
                  <a:moveTo>
                    <a:pt x="223109" y="491"/>
                  </a:moveTo>
                  <a:cubicBezTo>
                    <a:pt x="243027" y="1519"/>
                    <a:pt x="264220" y="4132"/>
                    <a:pt x="286145" y="8084"/>
                  </a:cubicBezTo>
                  <a:lnTo>
                    <a:pt x="356086" y="27520"/>
                  </a:lnTo>
                  <a:lnTo>
                    <a:pt x="356086" y="1284789"/>
                  </a:lnTo>
                  <a:lnTo>
                    <a:pt x="317248" y="1293026"/>
                  </a:lnTo>
                  <a:cubicBezTo>
                    <a:pt x="125527" y="1276707"/>
                    <a:pt x="-41719" y="954452"/>
                    <a:pt x="9272" y="721941"/>
                  </a:cubicBezTo>
                  <a:cubicBezTo>
                    <a:pt x="41905" y="577130"/>
                    <a:pt x="137765" y="556734"/>
                    <a:pt x="154081" y="399684"/>
                  </a:cubicBezTo>
                  <a:cubicBezTo>
                    <a:pt x="174477" y="207963"/>
                    <a:pt x="41905" y="116183"/>
                    <a:pt x="92894" y="40717"/>
                  </a:cubicBezTo>
                  <a:cubicBezTo>
                    <a:pt x="115075" y="8593"/>
                    <a:pt x="163356" y="-2592"/>
                    <a:pt x="223109" y="491"/>
                  </a:cubicBezTo>
                  <a:close/>
                </a:path>
              </a:pathLst>
            </a:custGeom>
            <a:solidFill>
              <a:srgbClr val="D1CDE6"/>
            </a:solidFill>
            <a:ln w="9525" cap="flat">
              <a:noFill/>
              <a:prstDash val="solid"/>
              <a:miter/>
            </a:ln>
          </p:spPr>
          <p:txBody>
            <a:bodyPr wrap="square" rtlCol="0" anchor="ctr">
              <a:noAutofit/>
            </a:bodyPr>
            <a:lstStyle/>
            <a:p>
              <a:endParaRPr lang="en-US"/>
            </a:p>
          </p:txBody>
        </p:sp>
        <p:sp>
          <p:nvSpPr>
            <p:cNvPr id="4" name="Freeform: Shape 3">
              <a:extLst>
                <a:ext uri="{FF2B5EF4-FFF2-40B4-BE49-F238E27FC236}">
                  <a16:creationId xmlns:a16="http://schemas.microsoft.com/office/drawing/2014/main" id="{6ADEDC7C-A277-4702-B61C-FF654E598846}"/>
                </a:ext>
              </a:extLst>
            </p:cNvPr>
            <p:cNvSpPr/>
            <p:nvPr/>
          </p:nvSpPr>
          <p:spPr>
            <a:xfrm>
              <a:off x="11274682" y="355599"/>
              <a:ext cx="917318" cy="798642"/>
            </a:xfrm>
            <a:custGeom>
              <a:avLst/>
              <a:gdLst>
                <a:gd name="connsiteX0" fmla="*/ 749988 w 917318"/>
                <a:gd name="connsiteY0" fmla="*/ 51 h 798642"/>
                <a:gd name="connsiteX1" fmla="*/ 900406 w 917318"/>
                <a:gd name="connsiteY1" fmla="*/ 35744 h 798642"/>
                <a:gd name="connsiteX2" fmla="*/ 917318 w 917318"/>
                <a:gd name="connsiteY2" fmla="*/ 46840 h 798642"/>
                <a:gd name="connsiteX3" fmla="*/ 917318 w 917318"/>
                <a:gd name="connsiteY3" fmla="*/ 790238 h 798642"/>
                <a:gd name="connsiteX4" fmla="*/ 828374 w 917318"/>
                <a:gd name="connsiteY4" fmla="*/ 798641 h 798642"/>
                <a:gd name="connsiteX5" fmla="*/ 737748 w 917318"/>
                <a:gd name="connsiteY5" fmla="*/ 789371 h 798642"/>
                <a:gd name="connsiteX6" fmla="*/ 415493 w 917318"/>
                <a:gd name="connsiteY6" fmla="*/ 644561 h 798642"/>
                <a:gd name="connsiteX7" fmla="*/ 56526 w 917318"/>
                <a:gd name="connsiteY7" fmla="*/ 705749 h 798642"/>
                <a:gd name="connsiteX8" fmla="*/ 119754 w 917318"/>
                <a:gd name="connsiteY8" fmla="*/ 248881 h 798642"/>
                <a:gd name="connsiteX9" fmla="*/ 484842 w 917318"/>
                <a:gd name="connsiteY9" fmla="*/ 112228 h 798642"/>
                <a:gd name="connsiteX10" fmla="*/ 749988 w 917318"/>
                <a:gd name="connsiteY10" fmla="*/ 51 h 79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7318" h="798642">
                  <a:moveTo>
                    <a:pt x="749988" y="51"/>
                  </a:moveTo>
                  <a:cubicBezTo>
                    <a:pt x="806076" y="-969"/>
                    <a:pt x="855026" y="13308"/>
                    <a:pt x="900406" y="35744"/>
                  </a:cubicBezTo>
                  <a:lnTo>
                    <a:pt x="917318" y="46840"/>
                  </a:lnTo>
                  <a:lnTo>
                    <a:pt x="917318" y="790238"/>
                  </a:lnTo>
                  <a:lnTo>
                    <a:pt x="828374" y="798641"/>
                  </a:lnTo>
                  <a:cubicBezTo>
                    <a:pt x="797279" y="798708"/>
                    <a:pt x="766812" y="795744"/>
                    <a:pt x="737748" y="789371"/>
                  </a:cubicBezTo>
                  <a:cubicBezTo>
                    <a:pt x="592939" y="756737"/>
                    <a:pt x="572543" y="660878"/>
                    <a:pt x="415493" y="644561"/>
                  </a:cubicBezTo>
                  <a:cubicBezTo>
                    <a:pt x="223772" y="624165"/>
                    <a:pt x="131992" y="756737"/>
                    <a:pt x="56526" y="705749"/>
                  </a:cubicBezTo>
                  <a:cubicBezTo>
                    <a:pt x="-33216" y="644561"/>
                    <a:pt x="-18938" y="377374"/>
                    <a:pt x="119754" y="248881"/>
                  </a:cubicBezTo>
                  <a:cubicBezTo>
                    <a:pt x="203376" y="171377"/>
                    <a:pt x="254367" y="216248"/>
                    <a:pt x="484842" y="112228"/>
                  </a:cubicBezTo>
                  <a:cubicBezTo>
                    <a:pt x="637810" y="42882"/>
                    <a:pt x="660244" y="2090"/>
                    <a:pt x="749988" y="51"/>
                  </a:cubicBezTo>
                  <a:close/>
                </a:path>
              </a:pathLst>
            </a:custGeom>
            <a:solidFill>
              <a:srgbClr val="D1CDE6"/>
            </a:solidFill>
            <a:ln w="9525" cap="flat">
              <a:noFill/>
              <a:prstDash val="solid"/>
              <a:miter/>
            </a:ln>
          </p:spPr>
          <p:txBody>
            <a:bodyPr wrap="square" rtlCol="0" anchor="ctr">
              <a:noAutofit/>
            </a:bodyPr>
            <a:lstStyle/>
            <a:p>
              <a:endParaRPr lang="en-US"/>
            </a:p>
          </p:txBody>
        </p:sp>
        <p:sp>
          <p:nvSpPr>
            <p:cNvPr id="5" name="Freeform: Shape 4">
              <a:extLst>
                <a:ext uri="{FF2B5EF4-FFF2-40B4-BE49-F238E27FC236}">
                  <a16:creationId xmlns:a16="http://schemas.microsoft.com/office/drawing/2014/main" id="{56862A72-A71A-4735-93C7-747421DD7245}"/>
                </a:ext>
              </a:extLst>
            </p:cNvPr>
            <p:cNvSpPr/>
            <p:nvPr/>
          </p:nvSpPr>
          <p:spPr>
            <a:xfrm>
              <a:off x="11260406" y="1585472"/>
              <a:ext cx="931594" cy="798641"/>
            </a:xfrm>
            <a:custGeom>
              <a:avLst/>
              <a:gdLst>
                <a:gd name="connsiteX0" fmla="*/ 749986 w 931594"/>
                <a:gd name="connsiteY0" fmla="*/ 51 h 798641"/>
                <a:gd name="connsiteX1" fmla="*/ 900406 w 931594"/>
                <a:gd name="connsiteY1" fmla="*/ 35744 h 798641"/>
                <a:gd name="connsiteX2" fmla="*/ 931594 w 931594"/>
                <a:gd name="connsiteY2" fmla="*/ 56207 h 798641"/>
                <a:gd name="connsiteX3" fmla="*/ 931594 w 931594"/>
                <a:gd name="connsiteY3" fmla="*/ 787381 h 798641"/>
                <a:gd name="connsiteX4" fmla="*/ 922777 w 931594"/>
                <a:gd name="connsiteY4" fmla="*/ 789722 h 798641"/>
                <a:gd name="connsiteX5" fmla="*/ 737748 w 931594"/>
                <a:gd name="connsiteY5" fmla="*/ 789371 h 798641"/>
                <a:gd name="connsiteX6" fmla="*/ 415493 w 931594"/>
                <a:gd name="connsiteY6" fmla="*/ 644561 h 798641"/>
                <a:gd name="connsiteX7" fmla="*/ 56526 w 931594"/>
                <a:gd name="connsiteY7" fmla="*/ 705749 h 798641"/>
                <a:gd name="connsiteX8" fmla="*/ 119754 w 931594"/>
                <a:gd name="connsiteY8" fmla="*/ 248881 h 798641"/>
                <a:gd name="connsiteX9" fmla="*/ 484839 w 931594"/>
                <a:gd name="connsiteY9" fmla="*/ 112228 h 798641"/>
                <a:gd name="connsiteX10" fmla="*/ 749986 w 931594"/>
                <a:gd name="connsiteY10" fmla="*/ 51 h 79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1594" h="798641">
                  <a:moveTo>
                    <a:pt x="749986" y="51"/>
                  </a:moveTo>
                  <a:cubicBezTo>
                    <a:pt x="806075" y="-969"/>
                    <a:pt x="855025" y="13308"/>
                    <a:pt x="900406" y="35744"/>
                  </a:cubicBezTo>
                  <a:lnTo>
                    <a:pt x="931594" y="56207"/>
                  </a:lnTo>
                  <a:lnTo>
                    <a:pt x="931594" y="787381"/>
                  </a:lnTo>
                  <a:lnTo>
                    <a:pt x="922777" y="789722"/>
                  </a:lnTo>
                  <a:cubicBezTo>
                    <a:pt x="859613" y="801226"/>
                    <a:pt x="795876" y="802118"/>
                    <a:pt x="737748" y="789371"/>
                  </a:cubicBezTo>
                  <a:cubicBezTo>
                    <a:pt x="592939" y="756737"/>
                    <a:pt x="572543" y="660878"/>
                    <a:pt x="415493" y="644561"/>
                  </a:cubicBezTo>
                  <a:cubicBezTo>
                    <a:pt x="223772" y="624165"/>
                    <a:pt x="131992" y="756737"/>
                    <a:pt x="56526" y="705749"/>
                  </a:cubicBezTo>
                  <a:cubicBezTo>
                    <a:pt x="-33216" y="644561"/>
                    <a:pt x="-18938" y="377374"/>
                    <a:pt x="119754" y="248881"/>
                  </a:cubicBezTo>
                  <a:cubicBezTo>
                    <a:pt x="203376" y="171377"/>
                    <a:pt x="254367" y="216248"/>
                    <a:pt x="484839" y="112228"/>
                  </a:cubicBezTo>
                  <a:cubicBezTo>
                    <a:pt x="637810" y="42882"/>
                    <a:pt x="660244" y="2090"/>
                    <a:pt x="749986" y="51"/>
                  </a:cubicBezTo>
                  <a:close/>
                </a:path>
              </a:pathLst>
            </a:custGeom>
            <a:solidFill>
              <a:srgbClr val="D1CDE6"/>
            </a:solidFill>
            <a:ln w="9525" cap="flat">
              <a:noFill/>
              <a:prstDash val="solid"/>
              <a:miter/>
            </a:ln>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id="{FBBCCEEC-3151-4D3C-A0DB-A2050A2C8050}"/>
                </a:ext>
              </a:extLst>
            </p:cNvPr>
            <p:cNvSpPr/>
            <p:nvPr/>
          </p:nvSpPr>
          <p:spPr>
            <a:xfrm>
              <a:off x="11260406" y="1985231"/>
              <a:ext cx="931594" cy="798641"/>
            </a:xfrm>
            <a:custGeom>
              <a:avLst/>
              <a:gdLst>
                <a:gd name="connsiteX0" fmla="*/ 749986 w 931594"/>
                <a:gd name="connsiteY0" fmla="*/ 51 h 798641"/>
                <a:gd name="connsiteX1" fmla="*/ 900406 w 931594"/>
                <a:gd name="connsiteY1" fmla="*/ 35744 h 798641"/>
                <a:gd name="connsiteX2" fmla="*/ 931594 w 931594"/>
                <a:gd name="connsiteY2" fmla="*/ 56207 h 798641"/>
                <a:gd name="connsiteX3" fmla="*/ 931594 w 931594"/>
                <a:gd name="connsiteY3" fmla="*/ 787381 h 798641"/>
                <a:gd name="connsiteX4" fmla="*/ 922777 w 931594"/>
                <a:gd name="connsiteY4" fmla="*/ 789722 h 798641"/>
                <a:gd name="connsiteX5" fmla="*/ 737748 w 931594"/>
                <a:gd name="connsiteY5" fmla="*/ 789371 h 798641"/>
                <a:gd name="connsiteX6" fmla="*/ 415493 w 931594"/>
                <a:gd name="connsiteY6" fmla="*/ 730224 h 798641"/>
                <a:gd name="connsiteX7" fmla="*/ 56526 w 931594"/>
                <a:gd name="connsiteY7" fmla="*/ 705749 h 798641"/>
                <a:gd name="connsiteX8" fmla="*/ 119754 w 931594"/>
                <a:gd name="connsiteY8" fmla="*/ 248881 h 798641"/>
                <a:gd name="connsiteX9" fmla="*/ 484839 w 931594"/>
                <a:gd name="connsiteY9" fmla="*/ 112228 h 798641"/>
                <a:gd name="connsiteX10" fmla="*/ 749986 w 931594"/>
                <a:gd name="connsiteY10" fmla="*/ 51 h 79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1594" h="798641">
                  <a:moveTo>
                    <a:pt x="749986" y="51"/>
                  </a:moveTo>
                  <a:cubicBezTo>
                    <a:pt x="806075" y="-969"/>
                    <a:pt x="855025" y="13308"/>
                    <a:pt x="900406" y="35744"/>
                  </a:cubicBezTo>
                  <a:lnTo>
                    <a:pt x="931594" y="56207"/>
                  </a:lnTo>
                  <a:lnTo>
                    <a:pt x="931594" y="787381"/>
                  </a:lnTo>
                  <a:lnTo>
                    <a:pt x="922777" y="789722"/>
                  </a:lnTo>
                  <a:cubicBezTo>
                    <a:pt x="859613" y="801226"/>
                    <a:pt x="795876" y="802118"/>
                    <a:pt x="737748" y="789371"/>
                  </a:cubicBezTo>
                  <a:cubicBezTo>
                    <a:pt x="592939" y="756739"/>
                    <a:pt x="572543" y="746540"/>
                    <a:pt x="415493" y="730224"/>
                  </a:cubicBezTo>
                  <a:cubicBezTo>
                    <a:pt x="223772" y="711866"/>
                    <a:pt x="131992" y="756739"/>
                    <a:pt x="56526" y="705749"/>
                  </a:cubicBezTo>
                  <a:cubicBezTo>
                    <a:pt x="-33216" y="644561"/>
                    <a:pt x="-18938" y="377374"/>
                    <a:pt x="119754" y="248881"/>
                  </a:cubicBezTo>
                  <a:cubicBezTo>
                    <a:pt x="203376" y="171377"/>
                    <a:pt x="254367" y="216248"/>
                    <a:pt x="484839" y="112228"/>
                  </a:cubicBezTo>
                  <a:cubicBezTo>
                    <a:pt x="637810" y="42882"/>
                    <a:pt x="660244" y="2090"/>
                    <a:pt x="749986" y="51"/>
                  </a:cubicBezTo>
                  <a:close/>
                </a:path>
              </a:pathLst>
            </a:custGeom>
            <a:solidFill>
              <a:srgbClr val="D1CDE6"/>
            </a:solidFill>
            <a:ln w="9525" cap="flat">
              <a:noFill/>
              <a:prstDash val="solid"/>
              <a:miter/>
            </a:ln>
          </p:spPr>
          <p:txBody>
            <a:bodyPr wrap="square" rtlCol="0" anchor="ctr">
              <a:noAutofit/>
            </a:bodyPr>
            <a:lstStyle/>
            <a:p>
              <a:endParaRPr lang="en-US"/>
            </a:p>
          </p:txBody>
        </p:sp>
        <p:sp>
          <p:nvSpPr>
            <p:cNvPr id="7" name="Freeform: Shape 6">
              <a:extLst>
                <a:ext uri="{FF2B5EF4-FFF2-40B4-BE49-F238E27FC236}">
                  <a16:creationId xmlns:a16="http://schemas.microsoft.com/office/drawing/2014/main" id="{1551C1DA-5D51-4A5F-B22E-7E02FBF71112}"/>
                </a:ext>
              </a:extLst>
            </p:cNvPr>
            <p:cNvSpPr/>
            <p:nvPr/>
          </p:nvSpPr>
          <p:spPr>
            <a:xfrm>
              <a:off x="11274682" y="2493086"/>
              <a:ext cx="917318" cy="806422"/>
            </a:xfrm>
            <a:custGeom>
              <a:avLst/>
              <a:gdLst>
                <a:gd name="connsiteX0" fmla="*/ 749987 w 917318"/>
                <a:gd name="connsiteY0" fmla="*/ 52 h 806422"/>
                <a:gd name="connsiteX1" fmla="*/ 900406 w 917318"/>
                <a:gd name="connsiteY1" fmla="*/ 35745 h 806422"/>
                <a:gd name="connsiteX2" fmla="*/ 917318 w 917318"/>
                <a:gd name="connsiteY2" fmla="*/ 46841 h 806422"/>
                <a:gd name="connsiteX3" fmla="*/ 917318 w 917318"/>
                <a:gd name="connsiteY3" fmla="*/ 804373 h 806422"/>
                <a:gd name="connsiteX4" fmla="*/ 886734 w 917318"/>
                <a:gd name="connsiteY4" fmla="*/ 806422 h 806422"/>
                <a:gd name="connsiteX5" fmla="*/ 735709 w 917318"/>
                <a:gd name="connsiteY5" fmla="*/ 787332 h 806422"/>
                <a:gd name="connsiteX6" fmla="*/ 558264 w 917318"/>
                <a:gd name="connsiteY6" fmla="*/ 748581 h 806422"/>
                <a:gd name="connsiteX7" fmla="*/ 415493 w 917318"/>
                <a:gd name="connsiteY7" fmla="*/ 730224 h 806422"/>
                <a:gd name="connsiteX8" fmla="*/ 56526 w 917318"/>
                <a:gd name="connsiteY8" fmla="*/ 705749 h 806422"/>
                <a:gd name="connsiteX9" fmla="*/ 119754 w 917318"/>
                <a:gd name="connsiteY9" fmla="*/ 248881 h 806422"/>
                <a:gd name="connsiteX10" fmla="*/ 484841 w 917318"/>
                <a:gd name="connsiteY10" fmla="*/ 112228 h 806422"/>
                <a:gd name="connsiteX11" fmla="*/ 749987 w 917318"/>
                <a:gd name="connsiteY11" fmla="*/ 52 h 80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7318" h="806422">
                  <a:moveTo>
                    <a:pt x="749987" y="52"/>
                  </a:moveTo>
                  <a:cubicBezTo>
                    <a:pt x="806076" y="-968"/>
                    <a:pt x="855025" y="13309"/>
                    <a:pt x="900406" y="35745"/>
                  </a:cubicBezTo>
                  <a:lnTo>
                    <a:pt x="917318" y="46841"/>
                  </a:lnTo>
                  <a:lnTo>
                    <a:pt x="917318" y="804373"/>
                  </a:lnTo>
                  <a:lnTo>
                    <a:pt x="886734" y="806422"/>
                  </a:lnTo>
                  <a:cubicBezTo>
                    <a:pt x="830167" y="804797"/>
                    <a:pt x="777521" y="798040"/>
                    <a:pt x="735709" y="787332"/>
                  </a:cubicBezTo>
                  <a:cubicBezTo>
                    <a:pt x="717352" y="783253"/>
                    <a:pt x="652085" y="764896"/>
                    <a:pt x="558264" y="748581"/>
                  </a:cubicBezTo>
                  <a:cubicBezTo>
                    <a:pt x="521552" y="742461"/>
                    <a:pt x="480760" y="736344"/>
                    <a:pt x="415493" y="730224"/>
                  </a:cubicBezTo>
                  <a:cubicBezTo>
                    <a:pt x="223772" y="711869"/>
                    <a:pt x="131992" y="756739"/>
                    <a:pt x="56526" y="705749"/>
                  </a:cubicBezTo>
                  <a:cubicBezTo>
                    <a:pt x="-33216" y="644561"/>
                    <a:pt x="-18938" y="377374"/>
                    <a:pt x="119754" y="248881"/>
                  </a:cubicBezTo>
                  <a:cubicBezTo>
                    <a:pt x="203376" y="171377"/>
                    <a:pt x="254367" y="216248"/>
                    <a:pt x="484841" y="112228"/>
                  </a:cubicBezTo>
                  <a:cubicBezTo>
                    <a:pt x="637809" y="42882"/>
                    <a:pt x="660244" y="2090"/>
                    <a:pt x="749987" y="52"/>
                  </a:cubicBezTo>
                  <a:close/>
                </a:path>
              </a:pathLst>
            </a:custGeom>
            <a:solidFill>
              <a:srgbClr val="D1CDE6"/>
            </a:solidFill>
            <a:ln w="9525" cap="flat">
              <a:noFill/>
              <a:prstDash val="solid"/>
              <a:miter/>
            </a:ln>
          </p:spPr>
          <p:txBody>
            <a:bodyPr wrap="square" rtlCol="0" anchor="ctr">
              <a:noAutofit/>
            </a:bodyPr>
            <a:lstStyle/>
            <a:p>
              <a:endParaRPr lang="en-US"/>
            </a:p>
          </p:txBody>
        </p:sp>
        <p:sp>
          <p:nvSpPr>
            <p:cNvPr id="8" name="Freeform: Shape 7">
              <a:extLst>
                <a:ext uri="{FF2B5EF4-FFF2-40B4-BE49-F238E27FC236}">
                  <a16:creationId xmlns:a16="http://schemas.microsoft.com/office/drawing/2014/main" id="{D3EAC81D-EDF4-4D62-8A5A-4B3C66197EA9}"/>
                </a:ext>
              </a:extLst>
            </p:cNvPr>
            <p:cNvSpPr/>
            <p:nvPr/>
          </p:nvSpPr>
          <p:spPr>
            <a:xfrm>
              <a:off x="7707386" y="3843850"/>
              <a:ext cx="2835026" cy="1264544"/>
            </a:xfrm>
            <a:custGeom>
              <a:avLst/>
              <a:gdLst>
                <a:gd name="connsiteX0" fmla="*/ 1121801 w 1323975"/>
                <a:gd name="connsiteY0" fmla="*/ 591266 h 590550"/>
                <a:gd name="connsiteX1" fmla="*/ 1121801 w 1323975"/>
                <a:gd name="connsiteY1" fmla="*/ 591266 h 590550"/>
                <a:gd name="connsiteX2" fmla="*/ 1112276 w 1323975"/>
                <a:gd name="connsiteY2" fmla="*/ 594124 h 590550"/>
                <a:gd name="connsiteX3" fmla="*/ 824621 w 1323975"/>
                <a:gd name="connsiteY3" fmla="*/ 496969 h 590550"/>
                <a:gd name="connsiteX4" fmla="*/ 620786 w 1323975"/>
                <a:gd name="connsiteY4" fmla="*/ 451249 h 590550"/>
                <a:gd name="connsiteX5" fmla="*/ 620786 w 1323975"/>
                <a:gd name="connsiteY5" fmla="*/ 373144 h 590550"/>
                <a:gd name="connsiteX6" fmla="*/ 722704 w 1323975"/>
                <a:gd name="connsiteY6" fmla="*/ 375049 h 590550"/>
                <a:gd name="connsiteX7" fmla="*/ 689366 w 1323975"/>
                <a:gd name="connsiteY7" fmla="*/ 299801 h 590550"/>
                <a:gd name="connsiteX8" fmla="*/ 465529 w 1323975"/>
                <a:gd name="connsiteY8" fmla="*/ 331234 h 590550"/>
                <a:gd name="connsiteX9" fmla="*/ 285506 w 1323975"/>
                <a:gd name="connsiteY9" fmla="*/ 275989 h 590550"/>
                <a:gd name="connsiteX10" fmla="*/ 56906 w 1323975"/>
                <a:gd name="connsiteY10" fmla="*/ 342664 h 590550"/>
                <a:gd name="connsiteX11" fmla="*/ 11186 w 1323975"/>
                <a:gd name="connsiteY11" fmla="*/ 193121 h 590550"/>
                <a:gd name="connsiteX12" fmla="*/ 128344 w 1323975"/>
                <a:gd name="connsiteY12" fmla="*/ 147401 h 590550"/>
                <a:gd name="connsiteX13" fmla="*/ 240739 w 1323975"/>
                <a:gd name="connsiteY13" fmla="*/ 716 h 590550"/>
                <a:gd name="connsiteX14" fmla="*/ 417904 w 1323975"/>
                <a:gd name="connsiteY14" fmla="*/ 158831 h 590550"/>
                <a:gd name="connsiteX15" fmla="*/ 837004 w 1323975"/>
                <a:gd name="connsiteY15" fmla="*/ 61676 h 590550"/>
                <a:gd name="connsiteX16" fmla="*/ 1233244 w 1323975"/>
                <a:gd name="connsiteY16" fmla="*/ 344569 h 590550"/>
                <a:gd name="connsiteX17" fmla="*/ 1326589 w 1323975"/>
                <a:gd name="connsiteY17" fmla="*/ 504589 h 590550"/>
                <a:gd name="connsiteX18" fmla="*/ 1312301 w 1323975"/>
                <a:gd name="connsiteY18" fmla="*/ 510304 h 590550"/>
                <a:gd name="connsiteX19" fmla="*/ 1312301 w 1323975"/>
                <a:gd name="connsiteY19" fmla="*/ 532211 h 590550"/>
                <a:gd name="connsiteX20" fmla="*/ 1289441 w 1323975"/>
                <a:gd name="connsiteY20" fmla="*/ 527449 h 590550"/>
                <a:gd name="connsiteX21" fmla="*/ 1273249 w 1323975"/>
                <a:gd name="connsiteY21" fmla="*/ 522686 h 590550"/>
                <a:gd name="connsiteX22" fmla="*/ 1252294 w 1323975"/>
                <a:gd name="connsiteY22" fmla="*/ 551261 h 590550"/>
                <a:gd name="connsiteX23" fmla="*/ 1121801 w 1323975"/>
                <a:gd name="connsiteY23" fmla="*/ 591266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23975" h="590550">
                  <a:moveTo>
                    <a:pt x="1121801" y="591266"/>
                  </a:moveTo>
                  <a:lnTo>
                    <a:pt x="1121801" y="591266"/>
                  </a:lnTo>
                  <a:cubicBezTo>
                    <a:pt x="1121801" y="591266"/>
                    <a:pt x="1117039" y="593171"/>
                    <a:pt x="1112276" y="594124"/>
                  </a:cubicBezTo>
                  <a:cubicBezTo>
                    <a:pt x="1011311" y="615079"/>
                    <a:pt x="955114" y="533164"/>
                    <a:pt x="824621" y="496969"/>
                  </a:cubicBezTo>
                  <a:cubicBezTo>
                    <a:pt x="715084" y="466489"/>
                    <a:pt x="651266" y="499826"/>
                    <a:pt x="620786" y="451249"/>
                  </a:cubicBezTo>
                  <a:cubicBezTo>
                    <a:pt x="604594" y="424579"/>
                    <a:pt x="604594" y="385526"/>
                    <a:pt x="620786" y="373144"/>
                  </a:cubicBezTo>
                  <a:cubicBezTo>
                    <a:pt x="649361" y="352189"/>
                    <a:pt x="707464" y="393146"/>
                    <a:pt x="722704" y="375049"/>
                  </a:cubicBezTo>
                  <a:cubicBezTo>
                    <a:pt x="733181" y="361714"/>
                    <a:pt x="719846" y="319804"/>
                    <a:pt x="689366" y="299801"/>
                  </a:cubicBezTo>
                  <a:cubicBezTo>
                    <a:pt x="635074" y="263606"/>
                    <a:pt x="578876" y="336949"/>
                    <a:pt x="465529" y="331234"/>
                  </a:cubicBezTo>
                  <a:cubicBezTo>
                    <a:pt x="372184" y="326471"/>
                    <a:pt x="371231" y="276941"/>
                    <a:pt x="285506" y="275989"/>
                  </a:cubicBezTo>
                  <a:cubicBezTo>
                    <a:pt x="166444" y="275036"/>
                    <a:pt x="118819" y="371239"/>
                    <a:pt x="56906" y="342664"/>
                  </a:cubicBezTo>
                  <a:cubicBezTo>
                    <a:pt x="10234" y="321709"/>
                    <a:pt x="-16436" y="235031"/>
                    <a:pt x="11186" y="193121"/>
                  </a:cubicBezTo>
                  <a:cubicBezTo>
                    <a:pt x="33094" y="159784"/>
                    <a:pt x="74051" y="180739"/>
                    <a:pt x="128344" y="147401"/>
                  </a:cubicBezTo>
                  <a:cubicBezTo>
                    <a:pt x="207401" y="98824"/>
                    <a:pt x="195019" y="10241"/>
                    <a:pt x="240739" y="716"/>
                  </a:cubicBezTo>
                  <a:cubicBezTo>
                    <a:pt x="295984" y="-10714"/>
                    <a:pt x="318844" y="117874"/>
                    <a:pt x="417904" y="158831"/>
                  </a:cubicBezTo>
                  <a:cubicBezTo>
                    <a:pt x="551254" y="214076"/>
                    <a:pt x="640789" y="46436"/>
                    <a:pt x="837004" y="61676"/>
                  </a:cubicBezTo>
                  <a:cubicBezTo>
                    <a:pt x="1003691" y="74059"/>
                    <a:pt x="1124659" y="216934"/>
                    <a:pt x="1233244" y="344569"/>
                  </a:cubicBezTo>
                  <a:cubicBezTo>
                    <a:pt x="1257056" y="372191"/>
                    <a:pt x="1347544" y="478871"/>
                    <a:pt x="1326589" y="504589"/>
                  </a:cubicBezTo>
                  <a:cubicBezTo>
                    <a:pt x="1322779" y="509351"/>
                    <a:pt x="1317064" y="510304"/>
                    <a:pt x="1312301" y="510304"/>
                  </a:cubicBezTo>
                  <a:cubicBezTo>
                    <a:pt x="1314206" y="516019"/>
                    <a:pt x="1317064" y="529354"/>
                    <a:pt x="1312301" y="532211"/>
                  </a:cubicBezTo>
                  <a:cubicBezTo>
                    <a:pt x="1310396" y="533164"/>
                    <a:pt x="1307539" y="533164"/>
                    <a:pt x="1289441" y="527449"/>
                  </a:cubicBezTo>
                  <a:cubicBezTo>
                    <a:pt x="1277059" y="523639"/>
                    <a:pt x="1276106" y="522686"/>
                    <a:pt x="1273249" y="522686"/>
                  </a:cubicBezTo>
                  <a:cubicBezTo>
                    <a:pt x="1262771" y="523639"/>
                    <a:pt x="1260866" y="539831"/>
                    <a:pt x="1252294" y="551261"/>
                  </a:cubicBezTo>
                  <a:cubicBezTo>
                    <a:pt x="1227529" y="586504"/>
                    <a:pt x="1134184" y="584599"/>
                    <a:pt x="1121801" y="591266"/>
                  </a:cubicBezTo>
                  <a:close/>
                </a:path>
              </a:pathLst>
            </a:custGeom>
            <a:solidFill>
              <a:srgbClr val="D1CDE6"/>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41B0415-3AF3-442F-B7BC-CFBA1C1A43DB}"/>
                </a:ext>
              </a:extLst>
            </p:cNvPr>
            <p:cNvSpPr/>
            <p:nvPr/>
          </p:nvSpPr>
          <p:spPr>
            <a:xfrm>
              <a:off x="8340433" y="4496809"/>
              <a:ext cx="1468503" cy="611876"/>
            </a:xfrm>
            <a:custGeom>
              <a:avLst/>
              <a:gdLst>
                <a:gd name="connsiteX0" fmla="*/ 692814 w 685800"/>
                <a:gd name="connsiteY0" fmla="*/ 120596 h 285750"/>
                <a:gd name="connsiteX1" fmla="*/ 657572 w 685800"/>
                <a:gd name="connsiteY1" fmla="*/ 31061 h 285750"/>
                <a:gd name="connsiteX2" fmla="*/ 538509 w 685800"/>
                <a:gd name="connsiteY2" fmla="*/ 58683 h 285750"/>
                <a:gd name="connsiteX3" fmla="*/ 436592 w 685800"/>
                <a:gd name="connsiteY3" fmla="*/ 40586 h 285750"/>
                <a:gd name="connsiteX4" fmla="*/ 150842 w 685800"/>
                <a:gd name="connsiteY4" fmla="*/ 12011 h 285750"/>
                <a:gd name="connsiteX5" fmla="*/ 1299 w 685800"/>
                <a:gd name="connsiteY5" fmla="*/ 177746 h 285750"/>
                <a:gd name="connsiteX6" fmla="*/ 57497 w 685800"/>
                <a:gd name="connsiteY6" fmla="*/ 237753 h 285750"/>
                <a:gd name="connsiteX7" fmla="*/ 262284 w 685800"/>
                <a:gd name="connsiteY7" fmla="*/ 245373 h 285750"/>
                <a:gd name="connsiteX8" fmla="*/ 326102 w 685800"/>
                <a:gd name="connsiteY8" fmla="*/ 277758 h 285750"/>
                <a:gd name="connsiteX9" fmla="*/ 487074 w 685800"/>
                <a:gd name="connsiteY9" fmla="*/ 276806 h 285750"/>
                <a:gd name="connsiteX10" fmla="*/ 633759 w 685800"/>
                <a:gd name="connsiteY10" fmla="*/ 211083 h 285750"/>
                <a:gd name="connsiteX11" fmla="*/ 692814 w 685800"/>
                <a:gd name="connsiteY11" fmla="*/ 120596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800" h="285750">
                  <a:moveTo>
                    <a:pt x="692814" y="120596"/>
                  </a:moveTo>
                  <a:cubicBezTo>
                    <a:pt x="695672" y="90116"/>
                    <a:pt x="686147" y="44396"/>
                    <a:pt x="657572" y="31061"/>
                  </a:cubicBezTo>
                  <a:cubicBezTo>
                    <a:pt x="626139" y="16773"/>
                    <a:pt x="601374" y="52969"/>
                    <a:pt x="538509" y="58683"/>
                  </a:cubicBezTo>
                  <a:cubicBezTo>
                    <a:pt x="498504" y="62494"/>
                    <a:pt x="470882" y="52969"/>
                    <a:pt x="436592" y="40586"/>
                  </a:cubicBezTo>
                  <a:cubicBezTo>
                    <a:pt x="397539" y="26298"/>
                    <a:pt x="258474" y="-22279"/>
                    <a:pt x="150842" y="12011"/>
                  </a:cubicBezTo>
                  <a:cubicBezTo>
                    <a:pt x="67022" y="38681"/>
                    <a:pt x="-11083" y="118691"/>
                    <a:pt x="1299" y="177746"/>
                  </a:cubicBezTo>
                  <a:cubicBezTo>
                    <a:pt x="8919" y="213941"/>
                    <a:pt x="50829" y="233944"/>
                    <a:pt x="57497" y="237753"/>
                  </a:cubicBezTo>
                  <a:cubicBezTo>
                    <a:pt x="125124" y="271091"/>
                    <a:pt x="174654" y="214894"/>
                    <a:pt x="262284" y="245373"/>
                  </a:cubicBezTo>
                  <a:cubicBezTo>
                    <a:pt x="295622" y="256803"/>
                    <a:pt x="288954" y="265376"/>
                    <a:pt x="326102" y="277758"/>
                  </a:cubicBezTo>
                  <a:cubicBezTo>
                    <a:pt x="388014" y="298713"/>
                    <a:pt x="443259" y="286331"/>
                    <a:pt x="487074" y="276806"/>
                  </a:cubicBezTo>
                  <a:cubicBezTo>
                    <a:pt x="531842" y="267281"/>
                    <a:pt x="585182" y="254898"/>
                    <a:pt x="633759" y="211083"/>
                  </a:cubicBezTo>
                  <a:cubicBezTo>
                    <a:pt x="658524" y="190128"/>
                    <a:pt x="689004" y="163458"/>
                    <a:pt x="692814" y="120596"/>
                  </a:cubicBezTo>
                  <a:close/>
                </a:path>
              </a:pathLst>
            </a:custGeom>
            <a:solidFill>
              <a:srgbClr val="898989"/>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54E2964-FA39-4771-8D2E-59985DDF110E}"/>
                </a:ext>
              </a:extLst>
            </p:cNvPr>
            <p:cNvSpPr/>
            <p:nvPr/>
          </p:nvSpPr>
          <p:spPr>
            <a:xfrm>
              <a:off x="8625802" y="3843319"/>
              <a:ext cx="2651463" cy="1284940"/>
            </a:xfrm>
            <a:custGeom>
              <a:avLst/>
              <a:gdLst>
                <a:gd name="connsiteX0" fmla="*/ 1123425 w 1238250"/>
                <a:gd name="connsiteY0" fmla="*/ 591515 h 600075"/>
                <a:gd name="connsiteX1" fmla="*/ 1113900 w 1238250"/>
                <a:gd name="connsiteY1" fmla="*/ 594372 h 600075"/>
                <a:gd name="connsiteX2" fmla="*/ 805290 w 1238250"/>
                <a:gd name="connsiteY2" fmla="*/ 511505 h 600075"/>
                <a:gd name="connsiteX3" fmla="*/ 622410 w 1238250"/>
                <a:gd name="connsiteY3" fmla="*/ 451497 h 600075"/>
                <a:gd name="connsiteX4" fmla="*/ 622410 w 1238250"/>
                <a:gd name="connsiteY4" fmla="*/ 373392 h 600075"/>
                <a:gd name="connsiteX5" fmla="*/ 724328 w 1238250"/>
                <a:gd name="connsiteY5" fmla="*/ 375297 h 600075"/>
                <a:gd name="connsiteX6" fmla="*/ 690990 w 1238250"/>
                <a:gd name="connsiteY6" fmla="*/ 300050 h 600075"/>
                <a:gd name="connsiteX7" fmla="*/ 467153 w 1238250"/>
                <a:gd name="connsiteY7" fmla="*/ 331482 h 600075"/>
                <a:gd name="connsiteX8" fmla="*/ 287130 w 1238250"/>
                <a:gd name="connsiteY8" fmla="*/ 276237 h 600075"/>
                <a:gd name="connsiteX9" fmla="*/ 58530 w 1238250"/>
                <a:gd name="connsiteY9" fmla="*/ 342912 h 600075"/>
                <a:gd name="connsiteX10" fmla="*/ 12810 w 1238250"/>
                <a:gd name="connsiteY10" fmla="*/ 193370 h 600075"/>
                <a:gd name="connsiteX11" fmla="*/ 183308 w 1238250"/>
                <a:gd name="connsiteY11" fmla="*/ 211467 h 600075"/>
                <a:gd name="connsiteX12" fmla="*/ 243315 w 1238250"/>
                <a:gd name="connsiteY12" fmla="*/ 965 h 600075"/>
                <a:gd name="connsiteX13" fmla="*/ 420480 w 1238250"/>
                <a:gd name="connsiteY13" fmla="*/ 159080 h 600075"/>
                <a:gd name="connsiteX14" fmla="*/ 839580 w 1238250"/>
                <a:gd name="connsiteY14" fmla="*/ 61925 h 600075"/>
                <a:gd name="connsiteX15" fmla="*/ 1235820 w 1238250"/>
                <a:gd name="connsiteY15" fmla="*/ 344817 h 600075"/>
                <a:gd name="connsiteX16" fmla="*/ 1123425 w 1238250"/>
                <a:gd name="connsiteY16" fmla="*/ 591515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250" h="600075">
                  <a:moveTo>
                    <a:pt x="1123425" y="591515"/>
                  </a:moveTo>
                  <a:cubicBezTo>
                    <a:pt x="1119615" y="593420"/>
                    <a:pt x="1117710" y="593420"/>
                    <a:pt x="1113900" y="594372"/>
                  </a:cubicBezTo>
                  <a:cubicBezTo>
                    <a:pt x="1011983" y="623900"/>
                    <a:pt x="949118" y="550557"/>
                    <a:pt x="805290" y="511505"/>
                  </a:cubicBezTo>
                  <a:cubicBezTo>
                    <a:pt x="701468" y="482930"/>
                    <a:pt x="648128" y="497217"/>
                    <a:pt x="622410" y="451497"/>
                  </a:cubicBezTo>
                  <a:cubicBezTo>
                    <a:pt x="608122" y="425780"/>
                    <a:pt x="604313" y="386727"/>
                    <a:pt x="622410" y="373392"/>
                  </a:cubicBezTo>
                  <a:cubicBezTo>
                    <a:pt x="650985" y="352437"/>
                    <a:pt x="709088" y="393395"/>
                    <a:pt x="724328" y="375297"/>
                  </a:cubicBezTo>
                  <a:cubicBezTo>
                    <a:pt x="734805" y="361962"/>
                    <a:pt x="721470" y="320052"/>
                    <a:pt x="690990" y="300050"/>
                  </a:cubicBezTo>
                  <a:cubicBezTo>
                    <a:pt x="636697" y="263855"/>
                    <a:pt x="580500" y="337197"/>
                    <a:pt x="467153" y="331482"/>
                  </a:cubicBezTo>
                  <a:cubicBezTo>
                    <a:pt x="373808" y="326720"/>
                    <a:pt x="372855" y="277190"/>
                    <a:pt x="287130" y="276237"/>
                  </a:cubicBezTo>
                  <a:cubicBezTo>
                    <a:pt x="168067" y="275285"/>
                    <a:pt x="120442" y="371487"/>
                    <a:pt x="58530" y="342912"/>
                  </a:cubicBezTo>
                  <a:cubicBezTo>
                    <a:pt x="5190" y="319100"/>
                    <a:pt x="-15765" y="220040"/>
                    <a:pt x="12810" y="193370"/>
                  </a:cubicBezTo>
                  <a:cubicBezTo>
                    <a:pt x="46148" y="162890"/>
                    <a:pt x="128063" y="244805"/>
                    <a:pt x="183308" y="211467"/>
                  </a:cubicBezTo>
                  <a:cubicBezTo>
                    <a:pt x="249030" y="172415"/>
                    <a:pt x="201405" y="16205"/>
                    <a:pt x="243315" y="965"/>
                  </a:cubicBezTo>
                  <a:cubicBezTo>
                    <a:pt x="281415" y="-12370"/>
                    <a:pt x="316658" y="116217"/>
                    <a:pt x="420480" y="159080"/>
                  </a:cubicBezTo>
                  <a:cubicBezTo>
                    <a:pt x="553830" y="214325"/>
                    <a:pt x="643365" y="46685"/>
                    <a:pt x="839580" y="61925"/>
                  </a:cubicBezTo>
                  <a:cubicBezTo>
                    <a:pt x="1004363" y="74307"/>
                    <a:pt x="1211055" y="181940"/>
                    <a:pt x="1235820" y="344817"/>
                  </a:cubicBezTo>
                  <a:cubicBezTo>
                    <a:pt x="1250108" y="440067"/>
                    <a:pt x="1202483" y="559130"/>
                    <a:pt x="1123425" y="591515"/>
                  </a:cubicBezTo>
                  <a:close/>
                </a:path>
              </a:pathLst>
            </a:custGeom>
            <a:solidFill>
              <a:srgbClr val="D1CDE6"/>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D85899C-932C-40F1-A430-40DB331E4698}"/>
                </a:ext>
              </a:extLst>
            </p:cNvPr>
            <p:cNvSpPr/>
            <p:nvPr/>
          </p:nvSpPr>
          <p:spPr>
            <a:xfrm>
              <a:off x="7180649" y="0"/>
              <a:ext cx="4456498" cy="4212512"/>
            </a:xfrm>
            <a:custGeom>
              <a:avLst/>
              <a:gdLst>
                <a:gd name="connsiteX0" fmla="*/ 0 w 4456498"/>
                <a:gd name="connsiteY0" fmla="*/ 0 h 4212512"/>
                <a:gd name="connsiteX1" fmla="*/ 4456498 w 4456498"/>
                <a:gd name="connsiteY1" fmla="*/ 0 h 4212512"/>
                <a:gd name="connsiteX2" fmla="*/ 4456498 w 4456498"/>
                <a:gd name="connsiteY2" fmla="*/ 4212512 h 4212512"/>
                <a:gd name="connsiteX3" fmla="*/ 14278 w 4456498"/>
                <a:gd name="connsiteY3" fmla="*/ 4212512 h 4212512"/>
                <a:gd name="connsiteX4" fmla="*/ 14278 w 4456498"/>
                <a:gd name="connsiteY4" fmla="*/ 4128888 h 4212512"/>
                <a:gd name="connsiteX5" fmla="*/ 236592 w 4456498"/>
                <a:gd name="connsiteY5" fmla="*/ 3769921 h 4212512"/>
                <a:gd name="connsiteX6" fmla="*/ 142771 w 4456498"/>
                <a:gd name="connsiteY6" fmla="*/ 3514973 h 4212512"/>
                <a:gd name="connsiteX7" fmla="*/ 148889 w 4456498"/>
                <a:gd name="connsiteY7" fmla="*/ 3435428 h 4212512"/>
                <a:gd name="connsiteX8" fmla="*/ 0 w 4456498"/>
                <a:gd name="connsiteY8" fmla="*/ 3123373 h 4212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56498" h="4212512">
                  <a:moveTo>
                    <a:pt x="0" y="0"/>
                  </a:moveTo>
                  <a:lnTo>
                    <a:pt x="4456498" y="0"/>
                  </a:lnTo>
                  <a:lnTo>
                    <a:pt x="4456498" y="4212512"/>
                  </a:lnTo>
                  <a:lnTo>
                    <a:pt x="14278" y="4212512"/>
                  </a:lnTo>
                  <a:cubicBezTo>
                    <a:pt x="14278" y="4185997"/>
                    <a:pt x="14278" y="4157442"/>
                    <a:pt x="14278" y="4128888"/>
                  </a:cubicBezTo>
                  <a:cubicBezTo>
                    <a:pt x="146850" y="4061583"/>
                    <a:pt x="242710" y="3922891"/>
                    <a:pt x="236592" y="3769921"/>
                  </a:cubicBezTo>
                  <a:cubicBezTo>
                    <a:pt x="232513" y="3674061"/>
                    <a:pt x="197841" y="3584319"/>
                    <a:pt x="142771" y="3514973"/>
                  </a:cubicBezTo>
                  <a:cubicBezTo>
                    <a:pt x="148889" y="3488458"/>
                    <a:pt x="150930" y="3461944"/>
                    <a:pt x="148889" y="3435428"/>
                  </a:cubicBezTo>
                  <a:cubicBezTo>
                    <a:pt x="142771" y="3311015"/>
                    <a:pt x="87701" y="3198836"/>
                    <a:pt x="0" y="3123373"/>
                  </a:cubicBezTo>
                  <a:close/>
                </a:path>
              </a:pathLst>
            </a:custGeom>
            <a:solidFill>
              <a:srgbClr val="D1CDE6"/>
            </a:solidFill>
            <a:ln w="9525" cap="flat">
              <a:noFill/>
              <a:prstDash val="solid"/>
              <a:miter/>
            </a:ln>
          </p:spPr>
          <p:txBody>
            <a:bodyPr wrap="square" rtlCol="0" anchor="ctr">
              <a:noAutofit/>
            </a:bodyPr>
            <a:lstStyle/>
            <a:p>
              <a:endParaRPr lang="en-US"/>
            </a:p>
          </p:txBody>
        </p:sp>
        <p:sp>
          <p:nvSpPr>
            <p:cNvPr id="12" name="Freeform: Shape 11">
              <a:extLst>
                <a:ext uri="{FF2B5EF4-FFF2-40B4-BE49-F238E27FC236}">
                  <a16:creationId xmlns:a16="http://schemas.microsoft.com/office/drawing/2014/main" id="{A30DCDE6-4975-417E-B3EB-88F088DCA222}"/>
                </a:ext>
              </a:extLst>
            </p:cNvPr>
            <p:cNvSpPr/>
            <p:nvPr/>
          </p:nvSpPr>
          <p:spPr>
            <a:xfrm>
              <a:off x="8216850" y="1695396"/>
              <a:ext cx="2733046" cy="1101377"/>
            </a:xfrm>
            <a:custGeom>
              <a:avLst/>
              <a:gdLst>
                <a:gd name="connsiteX0" fmla="*/ 359051 w 1276350"/>
                <a:gd name="connsiteY0" fmla="*/ 223008 h 514350"/>
                <a:gd name="connsiteX1" fmla="*/ 150453 w 1276350"/>
                <a:gd name="connsiteY1" fmla="*/ 133473 h 514350"/>
                <a:gd name="connsiteX2" fmla="*/ 84731 w 1276350"/>
                <a:gd name="connsiteY2" fmla="*/ 122043 h 514350"/>
                <a:gd name="connsiteX3" fmla="*/ 30438 w 1276350"/>
                <a:gd name="connsiteY3" fmla="*/ 156333 h 514350"/>
                <a:gd name="connsiteX4" fmla="*/ 36153 w 1276350"/>
                <a:gd name="connsiteY4" fmla="*/ 258250 h 514350"/>
                <a:gd name="connsiteX5" fmla="*/ 8531 w 1276350"/>
                <a:gd name="connsiteY5" fmla="*/ 283968 h 514350"/>
                <a:gd name="connsiteX6" fmla="*/ 1863 w 1276350"/>
                <a:gd name="connsiteY6" fmla="*/ 290636 h 514350"/>
                <a:gd name="connsiteX7" fmla="*/ 83778 w 1276350"/>
                <a:gd name="connsiteY7" fmla="*/ 383028 h 514350"/>
                <a:gd name="connsiteX8" fmla="*/ 145691 w 1276350"/>
                <a:gd name="connsiteY8" fmla="*/ 414461 h 514350"/>
                <a:gd name="connsiteX9" fmla="*/ 172361 w 1276350"/>
                <a:gd name="connsiteY9" fmla="*/ 499233 h 514350"/>
                <a:gd name="connsiteX10" fmla="*/ 304758 w 1276350"/>
                <a:gd name="connsiteY10" fmla="*/ 481136 h 514350"/>
                <a:gd name="connsiteX11" fmla="*/ 318093 w 1276350"/>
                <a:gd name="connsiteY11" fmla="*/ 424938 h 514350"/>
                <a:gd name="connsiteX12" fmla="*/ 595271 w 1276350"/>
                <a:gd name="connsiteY12" fmla="*/ 422081 h 514350"/>
                <a:gd name="connsiteX13" fmla="*/ 1239161 w 1276350"/>
                <a:gd name="connsiteY13" fmla="*/ 114423 h 514350"/>
                <a:gd name="connsiteX14" fmla="*/ 1274403 w 1276350"/>
                <a:gd name="connsiteY14" fmla="*/ 13458 h 514350"/>
                <a:gd name="connsiteX15" fmla="*/ 1206776 w 1276350"/>
                <a:gd name="connsiteY15" fmla="*/ 2980 h 514350"/>
                <a:gd name="connsiteX16" fmla="*/ 1122956 w 1276350"/>
                <a:gd name="connsiteY16" fmla="*/ 56320 h 514350"/>
                <a:gd name="connsiteX17" fmla="*/ 955316 w 1276350"/>
                <a:gd name="connsiteY17" fmla="*/ 76323 h 514350"/>
                <a:gd name="connsiteX18" fmla="*/ 838158 w 1276350"/>
                <a:gd name="connsiteY18" fmla="*/ 56320 h 514350"/>
                <a:gd name="connsiteX19" fmla="*/ 716238 w 1276350"/>
                <a:gd name="connsiteY19" fmla="*/ 112518 h 514350"/>
                <a:gd name="connsiteX20" fmla="*/ 643848 w 1276350"/>
                <a:gd name="connsiteY20" fmla="*/ 146808 h 514350"/>
                <a:gd name="connsiteX21" fmla="*/ 359051 w 1276350"/>
                <a:gd name="connsiteY21" fmla="*/ 223008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6350" h="514350">
                  <a:moveTo>
                    <a:pt x="359051" y="223008"/>
                  </a:moveTo>
                  <a:cubicBezTo>
                    <a:pt x="325713" y="216341"/>
                    <a:pt x="267611" y="188718"/>
                    <a:pt x="150453" y="133473"/>
                  </a:cubicBezTo>
                  <a:cubicBezTo>
                    <a:pt x="140928" y="128711"/>
                    <a:pt x="115211" y="117281"/>
                    <a:pt x="84731" y="122043"/>
                  </a:cubicBezTo>
                  <a:cubicBezTo>
                    <a:pt x="78063" y="122995"/>
                    <a:pt x="40916" y="129663"/>
                    <a:pt x="30438" y="156333"/>
                  </a:cubicBezTo>
                  <a:cubicBezTo>
                    <a:pt x="14246" y="194433"/>
                    <a:pt x="55203" y="237295"/>
                    <a:pt x="36153" y="258250"/>
                  </a:cubicBezTo>
                  <a:cubicBezTo>
                    <a:pt x="33296" y="261108"/>
                    <a:pt x="22818" y="275395"/>
                    <a:pt x="8531" y="283968"/>
                  </a:cubicBezTo>
                  <a:cubicBezTo>
                    <a:pt x="6626" y="284920"/>
                    <a:pt x="3768" y="286825"/>
                    <a:pt x="1863" y="290636"/>
                  </a:cubicBezTo>
                  <a:cubicBezTo>
                    <a:pt x="-9567" y="305875"/>
                    <a:pt x="33296" y="355406"/>
                    <a:pt x="83778" y="383028"/>
                  </a:cubicBezTo>
                  <a:cubicBezTo>
                    <a:pt x="119973" y="403031"/>
                    <a:pt x="130451" y="396363"/>
                    <a:pt x="145691" y="414461"/>
                  </a:cubicBezTo>
                  <a:cubicBezTo>
                    <a:pt x="172361" y="444941"/>
                    <a:pt x="150453" y="476373"/>
                    <a:pt x="172361" y="499233"/>
                  </a:cubicBezTo>
                  <a:cubicBezTo>
                    <a:pt x="200936" y="528761"/>
                    <a:pt x="278088" y="519236"/>
                    <a:pt x="304758" y="481136"/>
                  </a:cubicBezTo>
                  <a:cubicBezTo>
                    <a:pt x="319998" y="459228"/>
                    <a:pt x="309521" y="442083"/>
                    <a:pt x="318093" y="424938"/>
                  </a:cubicBezTo>
                  <a:cubicBezTo>
                    <a:pt x="344763" y="372550"/>
                    <a:pt x="496211" y="412556"/>
                    <a:pt x="595271" y="422081"/>
                  </a:cubicBezTo>
                  <a:cubicBezTo>
                    <a:pt x="925788" y="454466"/>
                    <a:pt x="1174391" y="205863"/>
                    <a:pt x="1239161" y="114423"/>
                  </a:cubicBezTo>
                  <a:cubicBezTo>
                    <a:pt x="1252496" y="95373"/>
                    <a:pt x="1292501" y="39176"/>
                    <a:pt x="1274403" y="13458"/>
                  </a:cubicBezTo>
                  <a:cubicBezTo>
                    <a:pt x="1259163" y="-7497"/>
                    <a:pt x="1211538" y="2028"/>
                    <a:pt x="1206776" y="2980"/>
                  </a:cubicBezTo>
                  <a:cubicBezTo>
                    <a:pt x="1165818" y="11553"/>
                    <a:pt x="1158198" y="35366"/>
                    <a:pt x="1122956" y="56320"/>
                  </a:cubicBezTo>
                  <a:cubicBezTo>
                    <a:pt x="1069616" y="88705"/>
                    <a:pt x="1007703" y="82038"/>
                    <a:pt x="955316" y="76323"/>
                  </a:cubicBezTo>
                  <a:cubicBezTo>
                    <a:pt x="882926" y="68703"/>
                    <a:pt x="881973" y="48701"/>
                    <a:pt x="838158" y="56320"/>
                  </a:cubicBezTo>
                  <a:cubicBezTo>
                    <a:pt x="809583" y="61083"/>
                    <a:pt x="800058" y="71561"/>
                    <a:pt x="716238" y="112518"/>
                  </a:cubicBezTo>
                  <a:cubicBezTo>
                    <a:pt x="716238" y="112518"/>
                    <a:pt x="707666" y="122995"/>
                    <a:pt x="643848" y="146808"/>
                  </a:cubicBezTo>
                  <a:cubicBezTo>
                    <a:pt x="557171" y="181098"/>
                    <a:pt x="474303" y="245868"/>
                    <a:pt x="359051" y="223008"/>
                  </a:cubicBezTo>
                  <a:close/>
                </a:path>
              </a:pathLst>
            </a:custGeom>
            <a:solidFill>
              <a:srgbClr val="898989"/>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4D14AC5-507C-4676-8A28-3CC6BDD498FD}"/>
                </a:ext>
              </a:extLst>
            </p:cNvPr>
            <p:cNvSpPr/>
            <p:nvPr/>
          </p:nvSpPr>
          <p:spPr>
            <a:xfrm>
              <a:off x="9823478" y="0"/>
              <a:ext cx="2368523" cy="2573050"/>
            </a:xfrm>
            <a:custGeom>
              <a:avLst/>
              <a:gdLst>
                <a:gd name="connsiteX0" fmla="*/ 1159209 w 2368523"/>
                <a:gd name="connsiteY0" fmla="*/ 0 h 2573050"/>
                <a:gd name="connsiteX1" fmla="*/ 2368523 w 2368523"/>
                <a:gd name="connsiteY1" fmla="*/ 0 h 2573050"/>
                <a:gd name="connsiteX2" fmla="*/ 2368523 w 2368523"/>
                <a:gd name="connsiteY2" fmla="*/ 356860 h 2573050"/>
                <a:gd name="connsiteX3" fmla="*/ 2332521 w 2368523"/>
                <a:gd name="connsiteY3" fmla="*/ 378566 h 2573050"/>
                <a:gd name="connsiteX4" fmla="*/ 2235865 w 2368523"/>
                <a:gd name="connsiteY4" fmla="*/ 427038 h 2573050"/>
                <a:gd name="connsiteX5" fmla="*/ 2332490 w 2368523"/>
                <a:gd name="connsiteY5" fmla="*/ 483891 h 2573050"/>
                <a:gd name="connsiteX6" fmla="*/ 2368523 w 2368523"/>
                <a:gd name="connsiteY6" fmla="*/ 502258 h 2573050"/>
                <a:gd name="connsiteX7" fmla="*/ 2368523 w 2368523"/>
                <a:gd name="connsiteY7" fmla="*/ 889811 h 2573050"/>
                <a:gd name="connsiteX8" fmla="*/ 2354448 w 2368523"/>
                <a:gd name="connsiteY8" fmla="*/ 893562 h 2573050"/>
                <a:gd name="connsiteX9" fmla="*/ 2115528 w 2368523"/>
                <a:gd name="connsiteY9" fmla="*/ 896143 h 2573050"/>
                <a:gd name="connsiteX10" fmla="*/ 1913610 w 2368523"/>
                <a:gd name="connsiteY10" fmla="*/ 1634474 h 2573050"/>
                <a:gd name="connsiteX11" fmla="*/ 2250143 w 2368523"/>
                <a:gd name="connsiteY11" fmla="*/ 1826195 h 2573050"/>
                <a:gd name="connsiteX12" fmla="*/ 1725968 w 2368523"/>
                <a:gd name="connsiteY12" fmla="*/ 2232072 h 2573050"/>
                <a:gd name="connsiteX13" fmla="*/ 1721889 w 2368523"/>
                <a:gd name="connsiteY13" fmla="*/ 2230033 h 2573050"/>
                <a:gd name="connsiteX14" fmla="*/ 1152843 w 2368523"/>
                <a:gd name="connsiteY14" fmla="*/ 2464585 h 2573050"/>
                <a:gd name="connsiteX15" fmla="*/ 347207 w 2368523"/>
                <a:gd name="connsiteY15" fmla="*/ 2364646 h 2573050"/>
                <a:gd name="connsiteX16" fmla="*/ 1442464 w 2368523"/>
                <a:gd name="connsiteY16" fmla="*/ 1889421 h 2573050"/>
                <a:gd name="connsiteX17" fmla="*/ 1175279 w 2368523"/>
                <a:gd name="connsiteY17" fmla="*/ 1607958 h 2573050"/>
                <a:gd name="connsiteX18" fmla="*/ 1097775 w 2368523"/>
                <a:gd name="connsiteY18" fmla="*/ 1532494 h 2573050"/>
                <a:gd name="connsiteX19" fmla="*/ 510374 w 2368523"/>
                <a:gd name="connsiteY19" fmla="*/ 1826195 h 2573050"/>
                <a:gd name="connsiteX20" fmla="*/ 239108 w 2368523"/>
                <a:gd name="connsiteY20" fmla="*/ 1707899 h 2573050"/>
                <a:gd name="connsiteX21" fmla="*/ 198316 w 2368523"/>
                <a:gd name="connsiteY21" fmla="*/ 1503940 h 2573050"/>
                <a:gd name="connsiteX22" fmla="*/ 478 w 2368523"/>
                <a:gd name="connsiteY22" fmla="*/ 1353011 h 2573050"/>
                <a:gd name="connsiteX23" fmla="*/ 53507 w 2368523"/>
                <a:gd name="connsiteY23" fmla="*/ 1263269 h 2573050"/>
                <a:gd name="connsiteX24" fmla="*/ 536888 w 2368523"/>
                <a:gd name="connsiteY24" fmla="*/ 1599800 h 2573050"/>
                <a:gd name="connsiteX25" fmla="*/ 649066 w 2368523"/>
                <a:gd name="connsiteY25" fmla="*/ 1471307 h 2573050"/>
                <a:gd name="connsiteX26" fmla="*/ 749005 w 2368523"/>
                <a:gd name="connsiteY26" fmla="*/ 1353011 h 2573050"/>
                <a:gd name="connsiteX27" fmla="*/ 975400 w 2368523"/>
                <a:gd name="connsiteY27" fmla="*/ 1353011 h 2573050"/>
                <a:gd name="connsiteX28" fmla="*/ 1128368 w 2368523"/>
                <a:gd name="connsiteY28" fmla="*/ 1271427 h 2573050"/>
                <a:gd name="connsiteX29" fmla="*/ 1283377 w 2368523"/>
                <a:gd name="connsiteY29" fmla="*/ 1181685 h 2573050"/>
                <a:gd name="connsiteX30" fmla="*/ 1360881 w 2368523"/>
                <a:gd name="connsiteY30" fmla="*/ 1069507 h 2573050"/>
                <a:gd name="connsiteX31" fmla="*/ 1244625 w 2368523"/>
                <a:gd name="connsiteY31" fmla="*/ 869627 h 2573050"/>
                <a:gd name="connsiteX32" fmla="*/ 1142646 w 2368523"/>
                <a:gd name="connsiteY32" fmla="*/ 37476 h 257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68523" h="2573050">
                  <a:moveTo>
                    <a:pt x="1159209" y="0"/>
                  </a:moveTo>
                  <a:lnTo>
                    <a:pt x="2368523" y="0"/>
                  </a:lnTo>
                  <a:lnTo>
                    <a:pt x="2368523" y="356860"/>
                  </a:lnTo>
                  <a:lnTo>
                    <a:pt x="2332521" y="378566"/>
                  </a:lnTo>
                  <a:cubicBezTo>
                    <a:pt x="2283667" y="399885"/>
                    <a:pt x="2237394" y="402563"/>
                    <a:pt x="2235865" y="427038"/>
                  </a:cubicBezTo>
                  <a:cubicBezTo>
                    <a:pt x="2234845" y="450493"/>
                    <a:pt x="2279716" y="462730"/>
                    <a:pt x="2332490" y="483891"/>
                  </a:cubicBezTo>
                  <a:lnTo>
                    <a:pt x="2368523" y="502258"/>
                  </a:lnTo>
                  <a:lnTo>
                    <a:pt x="2368523" y="889811"/>
                  </a:lnTo>
                  <a:lnTo>
                    <a:pt x="2354448" y="893562"/>
                  </a:lnTo>
                  <a:cubicBezTo>
                    <a:pt x="2283413" y="903027"/>
                    <a:pt x="2205781" y="864019"/>
                    <a:pt x="2115528" y="896143"/>
                  </a:cubicBezTo>
                  <a:cubicBezTo>
                    <a:pt x="1893214" y="975686"/>
                    <a:pt x="1758601" y="1430515"/>
                    <a:pt x="1913610" y="1634474"/>
                  </a:cubicBezTo>
                  <a:cubicBezTo>
                    <a:pt x="2023748" y="1779283"/>
                    <a:pt x="2221589" y="1722175"/>
                    <a:pt x="2250143" y="1826195"/>
                  </a:cubicBezTo>
                  <a:cubicBezTo>
                    <a:pt x="2292973" y="1987321"/>
                    <a:pt x="1874859" y="2321813"/>
                    <a:pt x="1725968" y="2232072"/>
                  </a:cubicBezTo>
                  <a:cubicBezTo>
                    <a:pt x="1723927" y="2232072"/>
                    <a:pt x="1723927" y="2232072"/>
                    <a:pt x="1721889" y="2230033"/>
                  </a:cubicBezTo>
                  <a:cubicBezTo>
                    <a:pt x="1632147" y="2130092"/>
                    <a:pt x="1142646" y="2342209"/>
                    <a:pt x="1152843" y="2464585"/>
                  </a:cubicBezTo>
                  <a:cubicBezTo>
                    <a:pt x="1163042" y="2586960"/>
                    <a:pt x="640908" y="2664464"/>
                    <a:pt x="347207" y="2364646"/>
                  </a:cubicBezTo>
                  <a:cubicBezTo>
                    <a:pt x="55545" y="2064826"/>
                    <a:pt x="1287456" y="2119895"/>
                    <a:pt x="1442464" y="1889421"/>
                  </a:cubicBezTo>
                  <a:cubicBezTo>
                    <a:pt x="1599514" y="1660987"/>
                    <a:pt x="1297655" y="1852708"/>
                    <a:pt x="1175279" y="1607958"/>
                  </a:cubicBezTo>
                  <a:cubicBezTo>
                    <a:pt x="1140605" y="1534533"/>
                    <a:pt x="1128368" y="1544732"/>
                    <a:pt x="1097775" y="1532494"/>
                  </a:cubicBezTo>
                  <a:cubicBezTo>
                    <a:pt x="944805" y="1471307"/>
                    <a:pt x="795916" y="1820075"/>
                    <a:pt x="510374" y="1826195"/>
                  </a:cubicBezTo>
                  <a:cubicBezTo>
                    <a:pt x="418592" y="1828233"/>
                    <a:pt x="288058" y="1795600"/>
                    <a:pt x="239108" y="1707899"/>
                  </a:cubicBezTo>
                  <a:cubicBezTo>
                    <a:pt x="198316" y="1634474"/>
                    <a:pt x="251346" y="1577365"/>
                    <a:pt x="198316" y="1503940"/>
                  </a:cubicBezTo>
                  <a:cubicBezTo>
                    <a:pt x="131011" y="1410119"/>
                    <a:pt x="10674" y="1418277"/>
                    <a:pt x="478" y="1353011"/>
                  </a:cubicBezTo>
                  <a:cubicBezTo>
                    <a:pt x="-3602" y="1320377"/>
                    <a:pt x="18833" y="1275506"/>
                    <a:pt x="53507" y="1263269"/>
                  </a:cubicBezTo>
                  <a:cubicBezTo>
                    <a:pt x="179961" y="1216357"/>
                    <a:pt x="373721" y="1642632"/>
                    <a:pt x="536888" y="1599800"/>
                  </a:cubicBezTo>
                  <a:cubicBezTo>
                    <a:pt x="551166" y="1595720"/>
                    <a:pt x="583799" y="1552890"/>
                    <a:pt x="649066" y="1471307"/>
                  </a:cubicBezTo>
                  <a:cubicBezTo>
                    <a:pt x="724530" y="1375445"/>
                    <a:pt x="722491" y="1367287"/>
                    <a:pt x="749005" y="1353011"/>
                  </a:cubicBezTo>
                  <a:cubicBezTo>
                    <a:pt x="822430" y="1316298"/>
                    <a:pt x="867301" y="1379524"/>
                    <a:pt x="975400" y="1353011"/>
                  </a:cubicBezTo>
                  <a:cubicBezTo>
                    <a:pt x="1010072" y="1344852"/>
                    <a:pt x="991717" y="1340773"/>
                    <a:pt x="1128368" y="1271427"/>
                  </a:cubicBezTo>
                  <a:cubicBezTo>
                    <a:pt x="1220151" y="1224515"/>
                    <a:pt x="1244625" y="1216357"/>
                    <a:pt x="1283377" y="1181685"/>
                  </a:cubicBezTo>
                  <a:cubicBezTo>
                    <a:pt x="1311931" y="1155170"/>
                    <a:pt x="1356802" y="1118457"/>
                    <a:pt x="1360881" y="1069507"/>
                  </a:cubicBezTo>
                  <a:cubicBezTo>
                    <a:pt x="1371080" y="979765"/>
                    <a:pt x="1281338" y="906340"/>
                    <a:pt x="1244625" y="869627"/>
                  </a:cubicBezTo>
                  <a:cubicBezTo>
                    <a:pt x="1059022" y="684026"/>
                    <a:pt x="1052904" y="288346"/>
                    <a:pt x="1142646" y="37476"/>
                  </a:cubicBezTo>
                  <a:close/>
                </a:path>
              </a:pathLst>
            </a:custGeom>
            <a:solidFill>
              <a:srgbClr val="BABABA"/>
            </a:solidFill>
            <a:ln w="9525" cap="flat">
              <a:noFill/>
              <a:prstDash val="solid"/>
              <a:miter/>
            </a:ln>
          </p:spPr>
          <p:txBody>
            <a:bodyPr wrap="square" rtlCol="0" anchor="ctr">
              <a:noAutofit/>
            </a:bodyPr>
            <a:lstStyle/>
            <a:p>
              <a:endParaRPr lang="en-US"/>
            </a:p>
          </p:txBody>
        </p:sp>
        <p:sp>
          <p:nvSpPr>
            <p:cNvPr id="14" name="Freeform: Shape 13">
              <a:extLst>
                <a:ext uri="{FF2B5EF4-FFF2-40B4-BE49-F238E27FC236}">
                  <a16:creationId xmlns:a16="http://schemas.microsoft.com/office/drawing/2014/main" id="{CEB1E7CD-F71E-4C32-BBD5-84B74E03817C}"/>
                </a:ext>
              </a:extLst>
            </p:cNvPr>
            <p:cNvSpPr/>
            <p:nvPr/>
          </p:nvSpPr>
          <p:spPr>
            <a:xfrm>
              <a:off x="6533464" y="1415868"/>
              <a:ext cx="3181755" cy="2386317"/>
            </a:xfrm>
            <a:custGeom>
              <a:avLst/>
              <a:gdLst>
                <a:gd name="connsiteX0" fmla="*/ 1438573 w 1485900"/>
                <a:gd name="connsiteY0" fmla="*/ 267824 h 1114425"/>
                <a:gd name="connsiteX1" fmla="*/ 1269028 w 1485900"/>
                <a:gd name="connsiteY1" fmla="*/ 293542 h 1114425"/>
                <a:gd name="connsiteX2" fmla="*/ 1171873 w 1485900"/>
                <a:gd name="connsiteY2" fmla="*/ 182099 h 1114425"/>
                <a:gd name="connsiteX3" fmla="*/ 998518 w 1485900"/>
                <a:gd name="connsiteY3" fmla="*/ 246869 h 1114425"/>
                <a:gd name="connsiteX4" fmla="*/ 944225 w 1485900"/>
                <a:gd name="connsiteY4" fmla="*/ 371647 h 1114425"/>
                <a:gd name="connsiteX5" fmla="*/ 819448 w 1485900"/>
                <a:gd name="connsiteY5" fmla="*/ 382124 h 1114425"/>
                <a:gd name="connsiteX6" fmla="*/ 715625 w 1485900"/>
                <a:gd name="connsiteY6" fmla="*/ 374504 h 1114425"/>
                <a:gd name="connsiteX7" fmla="*/ 657523 w 1485900"/>
                <a:gd name="connsiteY7" fmla="*/ 485947 h 1114425"/>
                <a:gd name="connsiteX8" fmla="*/ 641330 w 1485900"/>
                <a:gd name="connsiteY8" fmla="*/ 480232 h 1114425"/>
                <a:gd name="connsiteX9" fmla="*/ 620375 w 1485900"/>
                <a:gd name="connsiteY9" fmla="*/ 450704 h 1114425"/>
                <a:gd name="connsiteX10" fmla="*/ 495598 w 1485900"/>
                <a:gd name="connsiteY10" fmla="*/ 319259 h 1114425"/>
                <a:gd name="connsiteX11" fmla="*/ 1007090 w 1485900"/>
                <a:gd name="connsiteY11" fmla="*/ 97327 h 1114425"/>
                <a:gd name="connsiteX12" fmla="*/ 630853 w 1485900"/>
                <a:gd name="connsiteY12" fmla="*/ 50654 h 1114425"/>
                <a:gd name="connsiteX13" fmla="*/ 365105 w 1485900"/>
                <a:gd name="connsiteY13" fmla="*/ 160192 h 1114425"/>
                <a:gd name="connsiteX14" fmla="*/ 363200 w 1485900"/>
                <a:gd name="connsiteY14" fmla="*/ 159239 h 1114425"/>
                <a:gd name="connsiteX15" fmla="*/ 229850 w 1485900"/>
                <a:gd name="connsiteY15" fmla="*/ 236392 h 1114425"/>
                <a:gd name="connsiteX16" fmla="*/ 186035 w 1485900"/>
                <a:gd name="connsiteY16" fmla="*/ 335452 h 1114425"/>
                <a:gd name="connsiteX17" fmla="*/ 64115 w 1485900"/>
                <a:gd name="connsiteY17" fmla="*/ 357359 h 1114425"/>
                <a:gd name="connsiteX18" fmla="*/ 68878 w 1485900"/>
                <a:gd name="connsiteY18" fmla="*/ 415462 h 1114425"/>
                <a:gd name="connsiteX19" fmla="*/ 147935 w 1485900"/>
                <a:gd name="connsiteY19" fmla="*/ 457372 h 1114425"/>
                <a:gd name="connsiteX20" fmla="*/ 86975 w 1485900"/>
                <a:gd name="connsiteY20" fmla="*/ 484994 h 1114425"/>
                <a:gd name="connsiteX21" fmla="*/ 31730 w 1485900"/>
                <a:gd name="connsiteY21" fmla="*/ 518332 h 1114425"/>
                <a:gd name="connsiteX22" fmla="*/ 26015 w 1485900"/>
                <a:gd name="connsiteY22" fmla="*/ 538334 h 1114425"/>
                <a:gd name="connsiteX23" fmla="*/ 26968 w 1485900"/>
                <a:gd name="connsiteY23" fmla="*/ 591674 h 1114425"/>
                <a:gd name="connsiteX24" fmla="*/ 35540 w 1485900"/>
                <a:gd name="connsiteY24" fmla="*/ 631679 h 1114425"/>
                <a:gd name="connsiteX25" fmla="*/ 45065 w 1485900"/>
                <a:gd name="connsiteY25" fmla="*/ 657397 h 1114425"/>
                <a:gd name="connsiteX26" fmla="*/ 5060 w 1485900"/>
                <a:gd name="connsiteY26" fmla="*/ 662159 h 1114425"/>
                <a:gd name="connsiteX27" fmla="*/ 3155 w 1485900"/>
                <a:gd name="connsiteY27" fmla="*/ 691687 h 1114425"/>
                <a:gd name="connsiteX28" fmla="*/ 58400 w 1485900"/>
                <a:gd name="connsiteY28" fmla="*/ 726929 h 1114425"/>
                <a:gd name="connsiteX29" fmla="*/ 107930 w 1485900"/>
                <a:gd name="connsiteY29" fmla="*/ 706927 h 1114425"/>
                <a:gd name="connsiteX30" fmla="*/ 163175 w 1485900"/>
                <a:gd name="connsiteY30" fmla="*/ 744074 h 1114425"/>
                <a:gd name="connsiteX31" fmla="*/ 179368 w 1485900"/>
                <a:gd name="connsiteY31" fmla="*/ 752647 h 1114425"/>
                <a:gd name="connsiteX32" fmla="*/ 257473 w 1485900"/>
                <a:gd name="connsiteY32" fmla="*/ 911714 h 1114425"/>
                <a:gd name="connsiteX33" fmla="*/ 367010 w 1485900"/>
                <a:gd name="connsiteY33" fmla="*/ 980294 h 1114425"/>
                <a:gd name="connsiteX34" fmla="*/ 410825 w 1485900"/>
                <a:gd name="connsiteY34" fmla="*/ 1099357 h 1114425"/>
                <a:gd name="connsiteX35" fmla="*/ 410825 w 1485900"/>
                <a:gd name="connsiteY35" fmla="*/ 1117454 h 1114425"/>
                <a:gd name="connsiteX36" fmla="*/ 485120 w 1485900"/>
                <a:gd name="connsiteY36" fmla="*/ 1083164 h 1114425"/>
                <a:gd name="connsiteX37" fmla="*/ 587990 w 1485900"/>
                <a:gd name="connsiteY37" fmla="*/ 794557 h 1114425"/>
                <a:gd name="connsiteX38" fmla="*/ 533698 w 1485900"/>
                <a:gd name="connsiteY38" fmla="*/ 701212 h 1114425"/>
                <a:gd name="connsiteX39" fmla="*/ 569893 w 1485900"/>
                <a:gd name="connsiteY39" fmla="*/ 648824 h 1114425"/>
                <a:gd name="connsiteX40" fmla="*/ 642283 w 1485900"/>
                <a:gd name="connsiteY40" fmla="*/ 606914 h 1114425"/>
                <a:gd name="connsiteX41" fmla="*/ 713720 w 1485900"/>
                <a:gd name="connsiteY41" fmla="*/ 568814 h 1114425"/>
                <a:gd name="connsiteX42" fmla="*/ 788015 w 1485900"/>
                <a:gd name="connsiteY42" fmla="*/ 565004 h 1114425"/>
                <a:gd name="connsiteX43" fmla="*/ 866120 w 1485900"/>
                <a:gd name="connsiteY43" fmla="*/ 513569 h 1114425"/>
                <a:gd name="connsiteX44" fmla="*/ 918508 w 1485900"/>
                <a:gd name="connsiteY44" fmla="*/ 453562 h 1114425"/>
                <a:gd name="connsiteX45" fmla="*/ 1061383 w 1485900"/>
                <a:gd name="connsiteY45" fmla="*/ 372599 h 1114425"/>
                <a:gd name="connsiteX46" fmla="*/ 1181398 w 1485900"/>
                <a:gd name="connsiteY46" fmla="*/ 387839 h 1114425"/>
                <a:gd name="connsiteX47" fmla="*/ 1412855 w 1485900"/>
                <a:gd name="connsiteY47" fmla="*/ 408794 h 1114425"/>
                <a:gd name="connsiteX48" fmla="*/ 1488103 w 1485900"/>
                <a:gd name="connsiteY48" fmla="*/ 359264 h 1114425"/>
                <a:gd name="connsiteX49" fmla="*/ 1438573 w 1485900"/>
                <a:gd name="connsiteY49" fmla="*/ 267824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85900" h="1114425">
                  <a:moveTo>
                    <a:pt x="1438573" y="267824"/>
                  </a:moveTo>
                  <a:cubicBezTo>
                    <a:pt x="1380470" y="240202"/>
                    <a:pt x="1330940" y="316402"/>
                    <a:pt x="1269028" y="293542"/>
                  </a:cubicBezTo>
                  <a:cubicBezTo>
                    <a:pt x="1214735" y="273539"/>
                    <a:pt x="1228070" y="204959"/>
                    <a:pt x="1171873" y="182099"/>
                  </a:cubicBezTo>
                  <a:cubicBezTo>
                    <a:pt x="1117580" y="160192"/>
                    <a:pt x="1037570" y="194482"/>
                    <a:pt x="998518" y="246869"/>
                  </a:cubicBezTo>
                  <a:cubicBezTo>
                    <a:pt x="959465" y="299257"/>
                    <a:pt x="983278" y="342119"/>
                    <a:pt x="944225" y="371647"/>
                  </a:cubicBezTo>
                  <a:cubicBezTo>
                    <a:pt x="919460" y="390697"/>
                    <a:pt x="886123" y="387839"/>
                    <a:pt x="819448" y="382124"/>
                  </a:cubicBezTo>
                  <a:cubicBezTo>
                    <a:pt x="749915" y="376409"/>
                    <a:pt x="736580" y="361169"/>
                    <a:pt x="715625" y="374504"/>
                  </a:cubicBezTo>
                  <a:cubicBezTo>
                    <a:pt x="673715" y="400222"/>
                    <a:pt x="682288" y="484042"/>
                    <a:pt x="657523" y="485947"/>
                  </a:cubicBezTo>
                  <a:cubicBezTo>
                    <a:pt x="651808" y="485947"/>
                    <a:pt x="645140" y="482137"/>
                    <a:pt x="641330" y="480232"/>
                  </a:cubicBezTo>
                  <a:cubicBezTo>
                    <a:pt x="635615" y="476422"/>
                    <a:pt x="629900" y="469754"/>
                    <a:pt x="620375" y="450704"/>
                  </a:cubicBezTo>
                  <a:cubicBezTo>
                    <a:pt x="563225" y="336404"/>
                    <a:pt x="422255" y="425939"/>
                    <a:pt x="495598" y="319259"/>
                  </a:cubicBezTo>
                  <a:cubicBezTo>
                    <a:pt x="567988" y="211627"/>
                    <a:pt x="1143298" y="237344"/>
                    <a:pt x="1007090" y="97327"/>
                  </a:cubicBezTo>
                  <a:cubicBezTo>
                    <a:pt x="870883" y="-42691"/>
                    <a:pt x="626090" y="-6496"/>
                    <a:pt x="630853" y="50654"/>
                  </a:cubicBezTo>
                  <a:cubicBezTo>
                    <a:pt x="635615" y="107804"/>
                    <a:pt x="407015" y="206864"/>
                    <a:pt x="365105" y="160192"/>
                  </a:cubicBezTo>
                  <a:cubicBezTo>
                    <a:pt x="365105" y="160192"/>
                    <a:pt x="364153" y="159239"/>
                    <a:pt x="363200" y="159239"/>
                  </a:cubicBezTo>
                  <a:cubicBezTo>
                    <a:pt x="332720" y="142094"/>
                    <a:pt x="265093" y="183052"/>
                    <a:pt x="229850" y="236392"/>
                  </a:cubicBezTo>
                  <a:cubicBezTo>
                    <a:pt x="195560" y="287827"/>
                    <a:pt x="215563" y="313544"/>
                    <a:pt x="186035" y="335452"/>
                  </a:cubicBezTo>
                  <a:cubicBezTo>
                    <a:pt x="144125" y="366884"/>
                    <a:pt x="85070" y="328784"/>
                    <a:pt x="64115" y="357359"/>
                  </a:cubicBezTo>
                  <a:cubicBezTo>
                    <a:pt x="52685" y="373552"/>
                    <a:pt x="58400" y="400222"/>
                    <a:pt x="68878" y="415462"/>
                  </a:cubicBezTo>
                  <a:cubicBezTo>
                    <a:pt x="92690" y="450704"/>
                    <a:pt x="147935" y="444989"/>
                    <a:pt x="147935" y="457372"/>
                  </a:cubicBezTo>
                  <a:cubicBezTo>
                    <a:pt x="147935" y="464992"/>
                    <a:pt x="122218" y="468802"/>
                    <a:pt x="86975" y="484994"/>
                  </a:cubicBezTo>
                  <a:cubicBezTo>
                    <a:pt x="62210" y="496424"/>
                    <a:pt x="43160" y="509759"/>
                    <a:pt x="31730" y="518332"/>
                  </a:cubicBezTo>
                  <a:cubicBezTo>
                    <a:pt x="29825" y="524999"/>
                    <a:pt x="27920" y="531667"/>
                    <a:pt x="26015" y="538334"/>
                  </a:cubicBezTo>
                  <a:cubicBezTo>
                    <a:pt x="25063" y="556432"/>
                    <a:pt x="26015" y="574529"/>
                    <a:pt x="26968" y="591674"/>
                  </a:cubicBezTo>
                  <a:cubicBezTo>
                    <a:pt x="26968" y="601199"/>
                    <a:pt x="28873" y="615487"/>
                    <a:pt x="35540" y="631679"/>
                  </a:cubicBezTo>
                  <a:cubicBezTo>
                    <a:pt x="41255" y="645967"/>
                    <a:pt x="47923" y="652634"/>
                    <a:pt x="45065" y="657397"/>
                  </a:cubicBezTo>
                  <a:cubicBezTo>
                    <a:pt x="40303" y="665969"/>
                    <a:pt x="16490" y="651682"/>
                    <a:pt x="5060" y="662159"/>
                  </a:cubicBezTo>
                  <a:cubicBezTo>
                    <a:pt x="-4465" y="670732"/>
                    <a:pt x="2203" y="690734"/>
                    <a:pt x="3155" y="691687"/>
                  </a:cubicBezTo>
                  <a:cubicBezTo>
                    <a:pt x="10775" y="712642"/>
                    <a:pt x="35540" y="728834"/>
                    <a:pt x="58400" y="726929"/>
                  </a:cubicBezTo>
                  <a:cubicBezTo>
                    <a:pt x="81260" y="725977"/>
                    <a:pt x="87928" y="707879"/>
                    <a:pt x="107930" y="706927"/>
                  </a:cubicBezTo>
                  <a:cubicBezTo>
                    <a:pt x="122218" y="705974"/>
                    <a:pt x="140315" y="714547"/>
                    <a:pt x="163175" y="744074"/>
                  </a:cubicBezTo>
                  <a:cubicBezTo>
                    <a:pt x="166985" y="745979"/>
                    <a:pt x="172700" y="747884"/>
                    <a:pt x="179368" y="752647"/>
                  </a:cubicBezTo>
                  <a:cubicBezTo>
                    <a:pt x="233660" y="787889"/>
                    <a:pt x="219373" y="860279"/>
                    <a:pt x="257473" y="911714"/>
                  </a:cubicBezTo>
                  <a:cubicBezTo>
                    <a:pt x="274618" y="934574"/>
                    <a:pt x="306050" y="963149"/>
                    <a:pt x="367010" y="980294"/>
                  </a:cubicBezTo>
                  <a:cubicBezTo>
                    <a:pt x="393680" y="1013632"/>
                    <a:pt x="408920" y="1054589"/>
                    <a:pt x="410825" y="1099357"/>
                  </a:cubicBezTo>
                  <a:cubicBezTo>
                    <a:pt x="410825" y="1105072"/>
                    <a:pt x="410825" y="1111739"/>
                    <a:pt x="410825" y="1117454"/>
                  </a:cubicBezTo>
                  <a:cubicBezTo>
                    <a:pt x="436543" y="1110787"/>
                    <a:pt x="460355" y="1100309"/>
                    <a:pt x="485120" y="1083164"/>
                  </a:cubicBezTo>
                  <a:cubicBezTo>
                    <a:pt x="581323" y="1013632"/>
                    <a:pt x="628948" y="871709"/>
                    <a:pt x="587990" y="794557"/>
                  </a:cubicBezTo>
                  <a:cubicBezTo>
                    <a:pt x="569893" y="760267"/>
                    <a:pt x="529888" y="734549"/>
                    <a:pt x="533698" y="701212"/>
                  </a:cubicBezTo>
                  <a:cubicBezTo>
                    <a:pt x="535603" y="678352"/>
                    <a:pt x="556558" y="661207"/>
                    <a:pt x="569893" y="648824"/>
                  </a:cubicBezTo>
                  <a:cubicBezTo>
                    <a:pt x="587990" y="632632"/>
                    <a:pt x="599420" y="628822"/>
                    <a:pt x="642283" y="606914"/>
                  </a:cubicBezTo>
                  <a:cubicBezTo>
                    <a:pt x="694670" y="580244"/>
                    <a:pt x="692765" y="573577"/>
                    <a:pt x="713720" y="568814"/>
                  </a:cubicBezTo>
                  <a:cubicBezTo>
                    <a:pt x="748963" y="559289"/>
                    <a:pt x="754678" y="573577"/>
                    <a:pt x="788015" y="565004"/>
                  </a:cubicBezTo>
                  <a:cubicBezTo>
                    <a:pt x="820400" y="556432"/>
                    <a:pt x="841355" y="536429"/>
                    <a:pt x="866120" y="513569"/>
                  </a:cubicBezTo>
                  <a:cubicBezTo>
                    <a:pt x="894695" y="486899"/>
                    <a:pt x="896600" y="476422"/>
                    <a:pt x="918508" y="453562"/>
                  </a:cubicBezTo>
                  <a:cubicBezTo>
                    <a:pt x="930890" y="441179"/>
                    <a:pt x="987088" y="383077"/>
                    <a:pt x="1061383" y="372599"/>
                  </a:cubicBezTo>
                  <a:cubicBezTo>
                    <a:pt x="1082338" y="369742"/>
                    <a:pt x="1090910" y="370694"/>
                    <a:pt x="1181398" y="387839"/>
                  </a:cubicBezTo>
                  <a:cubicBezTo>
                    <a:pt x="1301413" y="410699"/>
                    <a:pt x="1363325" y="422129"/>
                    <a:pt x="1412855" y="408794"/>
                  </a:cubicBezTo>
                  <a:cubicBezTo>
                    <a:pt x="1436668" y="402127"/>
                    <a:pt x="1478578" y="390697"/>
                    <a:pt x="1488103" y="359264"/>
                  </a:cubicBezTo>
                  <a:cubicBezTo>
                    <a:pt x="1497628" y="327832"/>
                    <a:pt x="1472863" y="284017"/>
                    <a:pt x="1438573" y="267824"/>
                  </a:cubicBezTo>
                  <a:close/>
                </a:path>
              </a:pathLst>
            </a:custGeom>
            <a:solidFill>
              <a:srgbClr val="BABABA"/>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ADFD44C9-6BA3-4BAD-A2DF-BD6E5DE9DA0A}"/>
                </a:ext>
              </a:extLst>
            </p:cNvPr>
            <p:cNvSpPr/>
            <p:nvPr/>
          </p:nvSpPr>
          <p:spPr>
            <a:xfrm>
              <a:off x="9535539" y="0"/>
              <a:ext cx="1797688" cy="1216800"/>
            </a:xfrm>
            <a:custGeom>
              <a:avLst/>
              <a:gdLst>
                <a:gd name="connsiteX0" fmla="*/ 795248 w 1797688"/>
                <a:gd name="connsiteY0" fmla="*/ 0 h 1216800"/>
                <a:gd name="connsiteX1" fmla="*/ 1797688 w 1797688"/>
                <a:gd name="connsiteY1" fmla="*/ 0 h 1216800"/>
                <a:gd name="connsiteX2" fmla="*/ 1796658 w 1797688"/>
                <a:gd name="connsiteY2" fmla="*/ 1687 h 1216800"/>
                <a:gd name="connsiteX3" fmla="*/ 1528485 w 1797688"/>
                <a:gd name="connsiteY3" fmla="*/ 280186 h 1216800"/>
                <a:gd name="connsiteX4" fmla="*/ 1520326 w 1797688"/>
                <a:gd name="connsiteY4" fmla="*/ 320978 h 1216800"/>
                <a:gd name="connsiteX5" fmla="*/ 1718167 w 1797688"/>
                <a:gd name="connsiteY5" fmla="*/ 325057 h 1216800"/>
                <a:gd name="connsiteX6" fmla="*/ 1722246 w 1797688"/>
                <a:gd name="connsiteY6" fmla="*/ 514739 h 1216800"/>
                <a:gd name="connsiteX7" fmla="*/ 1338804 w 1797688"/>
                <a:gd name="connsiteY7" fmla="*/ 557570 h 1216800"/>
                <a:gd name="connsiteX8" fmla="*/ 1183795 w 1797688"/>
                <a:gd name="connsiteY8" fmla="*/ 692182 h 1216800"/>
                <a:gd name="connsiteX9" fmla="*/ 1326567 w 1797688"/>
                <a:gd name="connsiteY9" fmla="*/ 773766 h 1216800"/>
                <a:gd name="connsiteX10" fmla="*/ 1318408 w 1797688"/>
                <a:gd name="connsiteY10" fmla="*/ 887983 h 1216800"/>
                <a:gd name="connsiteX11" fmla="*/ 1116488 w 1797688"/>
                <a:gd name="connsiteY11" fmla="*/ 914499 h 1216800"/>
                <a:gd name="connsiteX12" fmla="*/ 1047142 w 1797688"/>
                <a:gd name="connsiteY12" fmla="*/ 1120496 h 1216800"/>
                <a:gd name="connsiteX13" fmla="*/ 588236 w 1797688"/>
                <a:gd name="connsiteY13" fmla="*/ 1191882 h 1216800"/>
                <a:gd name="connsiteX14" fmla="*/ 835 w 1797688"/>
                <a:gd name="connsiteY14" fmla="*/ 800282 h 1216800"/>
                <a:gd name="connsiteX15" fmla="*/ 369999 w 1797688"/>
                <a:gd name="connsiteY15" fmla="*/ 618757 h 1216800"/>
                <a:gd name="connsiteX16" fmla="*/ 663700 w 1797688"/>
                <a:gd name="connsiteY16" fmla="*/ 308740 h 1216800"/>
                <a:gd name="connsiteX17" fmla="*/ 1143004 w 1797688"/>
                <a:gd name="connsiteY17" fmla="*/ 333215 h 1216800"/>
                <a:gd name="connsiteX18" fmla="*/ 1206230 w 1797688"/>
                <a:gd name="connsiteY18" fmla="*/ 180247 h 1216800"/>
                <a:gd name="connsiteX19" fmla="*/ 810996 w 1797688"/>
                <a:gd name="connsiteY19" fmla="*/ 17048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7688" h="1216800">
                  <a:moveTo>
                    <a:pt x="795248" y="0"/>
                  </a:moveTo>
                  <a:lnTo>
                    <a:pt x="1797688" y="0"/>
                  </a:lnTo>
                  <a:lnTo>
                    <a:pt x="1796658" y="1687"/>
                  </a:lnTo>
                  <a:cubicBezTo>
                    <a:pt x="1718167" y="91652"/>
                    <a:pt x="1582025" y="185345"/>
                    <a:pt x="1528485" y="280186"/>
                  </a:cubicBezTo>
                  <a:cubicBezTo>
                    <a:pt x="1522367" y="288344"/>
                    <a:pt x="1512168" y="308740"/>
                    <a:pt x="1520326" y="320978"/>
                  </a:cubicBezTo>
                  <a:cubicBezTo>
                    <a:pt x="1542763" y="355652"/>
                    <a:pt x="1661059" y="282226"/>
                    <a:pt x="1718167" y="325057"/>
                  </a:cubicBezTo>
                  <a:cubicBezTo>
                    <a:pt x="1763038" y="359731"/>
                    <a:pt x="1760997" y="457631"/>
                    <a:pt x="1722246" y="514739"/>
                  </a:cubicBezTo>
                  <a:cubicBezTo>
                    <a:pt x="1665138" y="602441"/>
                    <a:pt x="1508089" y="626916"/>
                    <a:pt x="1338804" y="557570"/>
                  </a:cubicBezTo>
                  <a:cubicBezTo>
                    <a:pt x="1281695" y="592244"/>
                    <a:pt x="1177675" y="653431"/>
                    <a:pt x="1183795" y="692182"/>
                  </a:cubicBezTo>
                  <a:cubicBezTo>
                    <a:pt x="1189913" y="728895"/>
                    <a:pt x="1289854" y="708499"/>
                    <a:pt x="1326567" y="773766"/>
                  </a:cubicBezTo>
                  <a:cubicBezTo>
                    <a:pt x="1344922" y="806399"/>
                    <a:pt x="1344922" y="859429"/>
                    <a:pt x="1318408" y="887983"/>
                  </a:cubicBezTo>
                  <a:cubicBezTo>
                    <a:pt x="1271497" y="936933"/>
                    <a:pt x="1181755" y="869628"/>
                    <a:pt x="1116488" y="914499"/>
                  </a:cubicBezTo>
                  <a:cubicBezTo>
                    <a:pt x="1053262" y="957329"/>
                    <a:pt x="1102212" y="1059308"/>
                    <a:pt x="1047142" y="1120496"/>
                  </a:cubicBezTo>
                  <a:cubicBezTo>
                    <a:pt x="904371" y="1281624"/>
                    <a:pt x="588236" y="1191882"/>
                    <a:pt x="588236" y="1191882"/>
                  </a:cubicBezTo>
                  <a:cubicBezTo>
                    <a:pt x="588236" y="1191882"/>
                    <a:pt x="-25681" y="981804"/>
                    <a:pt x="835" y="800282"/>
                  </a:cubicBezTo>
                  <a:cubicBezTo>
                    <a:pt x="11032" y="728895"/>
                    <a:pt x="180319" y="761528"/>
                    <a:pt x="369999" y="618757"/>
                  </a:cubicBezTo>
                  <a:cubicBezTo>
                    <a:pt x="557641" y="480065"/>
                    <a:pt x="525008" y="359731"/>
                    <a:pt x="663700" y="308740"/>
                  </a:cubicBezTo>
                  <a:cubicBezTo>
                    <a:pt x="853382" y="239394"/>
                    <a:pt x="1028787" y="422957"/>
                    <a:pt x="1143004" y="333215"/>
                  </a:cubicBezTo>
                  <a:cubicBezTo>
                    <a:pt x="1191954" y="294464"/>
                    <a:pt x="1204191" y="225118"/>
                    <a:pt x="1206230" y="180247"/>
                  </a:cubicBezTo>
                  <a:cubicBezTo>
                    <a:pt x="1181755" y="177188"/>
                    <a:pt x="957655" y="143151"/>
                    <a:pt x="810996" y="17048"/>
                  </a:cubicBezTo>
                  <a:close/>
                </a:path>
              </a:pathLst>
            </a:custGeom>
            <a:solidFill>
              <a:srgbClr val="898989"/>
            </a:solidFill>
            <a:ln w="9525" cap="flat">
              <a:noFill/>
              <a:prstDash val="solid"/>
              <a:miter/>
            </a:ln>
          </p:spPr>
          <p:txBody>
            <a:bodyPr wrap="square" rtlCol="0" anchor="ctr">
              <a:noAutofit/>
            </a:bodyPr>
            <a:lstStyle/>
            <a:p>
              <a:endParaRPr lang="en-US"/>
            </a:p>
          </p:txBody>
        </p:sp>
        <p:sp>
          <p:nvSpPr>
            <p:cNvPr id="16" name="Freeform: Shape 15">
              <a:extLst>
                <a:ext uri="{FF2B5EF4-FFF2-40B4-BE49-F238E27FC236}">
                  <a16:creationId xmlns:a16="http://schemas.microsoft.com/office/drawing/2014/main" id="{50AA89B1-E975-4B4D-9EA3-EB9283418995}"/>
                </a:ext>
              </a:extLst>
            </p:cNvPr>
            <p:cNvSpPr/>
            <p:nvPr/>
          </p:nvSpPr>
          <p:spPr>
            <a:xfrm>
              <a:off x="9387217" y="3794395"/>
              <a:ext cx="2804782" cy="1246006"/>
            </a:xfrm>
            <a:custGeom>
              <a:avLst/>
              <a:gdLst>
                <a:gd name="connsiteX0" fmla="*/ 871168 w 2804782"/>
                <a:gd name="connsiteY0" fmla="*/ 0 h 1246006"/>
                <a:gd name="connsiteX1" fmla="*/ 1760428 w 2804782"/>
                <a:gd name="connsiteY1" fmla="*/ 201920 h 1246006"/>
                <a:gd name="connsiteX2" fmla="*/ 2203019 w 2804782"/>
                <a:gd name="connsiteY2" fmla="*/ 389562 h 1246006"/>
                <a:gd name="connsiteX3" fmla="*/ 2421254 w 2804782"/>
                <a:gd name="connsiteY3" fmla="*/ 630234 h 1246006"/>
                <a:gd name="connsiteX4" fmla="*/ 2502837 w 2804782"/>
                <a:gd name="connsiteY4" fmla="*/ 734251 h 1246006"/>
                <a:gd name="connsiteX5" fmla="*/ 2635411 w 2804782"/>
                <a:gd name="connsiteY5" fmla="*/ 868864 h 1246006"/>
                <a:gd name="connsiteX6" fmla="*/ 2756448 w 2804782"/>
                <a:gd name="connsiteY6" fmla="*/ 821253 h 1246006"/>
                <a:gd name="connsiteX7" fmla="*/ 2804782 w 2804782"/>
                <a:gd name="connsiteY7" fmla="*/ 816046 h 1246006"/>
                <a:gd name="connsiteX8" fmla="*/ 2804782 w 2804782"/>
                <a:gd name="connsiteY8" fmla="*/ 1054068 h 1246006"/>
                <a:gd name="connsiteX9" fmla="*/ 2797566 w 2804782"/>
                <a:gd name="connsiteY9" fmla="*/ 1061693 h 1246006"/>
                <a:gd name="connsiteX10" fmla="*/ 2655807 w 2804782"/>
                <a:gd name="connsiteY10" fmla="*/ 1136051 h 1246006"/>
                <a:gd name="connsiteX11" fmla="*/ 2576262 w 2804782"/>
                <a:gd name="connsiteY11" fmla="*/ 1150327 h 1246006"/>
                <a:gd name="connsiteX12" fmla="*/ 2443690 w 2804782"/>
                <a:gd name="connsiteY12" fmla="*/ 1244148 h 1246006"/>
                <a:gd name="connsiteX13" fmla="*/ 1354551 w 2804782"/>
                <a:gd name="connsiteY13" fmla="*/ 640431 h 1246006"/>
                <a:gd name="connsiteX14" fmla="*/ 918079 w 2804782"/>
                <a:gd name="connsiteY14" fmla="*/ 644510 h 1246006"/>
                <a:gd name="connsiteX15" fmla="*/ 765109 w 2804782"/>
                <a:gd name="connsiteY15" fmla="*/ 603718 h 1246006"/>
                <a:gd name="connsiteX16" fmla="*/ 465291 w 2804782"/>
                <a:gd name="connsiteY16" fmla="*/ 456868 h 1246006"/>
                <a:gd name="connsiteX17" fmla="*/ 12503 w 2804782"/>
                <a:gd name="connsiteY17" fmla="*/ 263108 h 1246006"/>
                <a:gd name="connsiteX18" fmla="*/ 16582 w 2804782"/>
                <a:gd name="connsiteY18" fmla="*/ 140733 h 1246006"/>
                <a:gd name="connsiteX19" fmla="*/ 151195 w 2804782"/>
                <a:gd name="connsiteY19" fmla="*/ 79545 h 1246006"/>
                <a:gd name="connsiteX20" fmla="*/ 328638 w 2804782"/>
                <a:gd name="connsiteY20" fmla="*/ 132574 h 1246006"/>
                <a:gd name="connsiteX21" fmla="*/ 530558 w 2804782"/>
                <a:gd name="connsiteY21" fmla="*/ 46912 h 1246006"/>
                <a:gd name="connsiteX22" fmla="*/ 871168 w 2804782"/>
                <a:gd name="connsiteY22" fmla="*/ 0 h 124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04782" h="1246006">
                  <a:moveTo>
                    <a:pt x="871168" y="0"/>
                  </a:moveTo>
                  <a:cubicBezTo>
                    <a:pt x="1207701" y="2041"/>
                    <a:pt x="1319877" y="87703"/>
                    <a:pt x="1760428" y="201920"/>
                  </a:cubicBezTo>
                  <a:cubicBezTo>
                    <a:pt x="1976624" y="259027"/>
                    <a:pt x="2080644" y="299818"/>
                    <a:pt x="2203019" y="389562"/>
                  </a:cubicBezTo>
                  <a:cubicBezTo>
                    <a:pt x="2274403" y="438512"/>
                    <a:pt x="2323353" y="505818"/>
                    <a:pt x="2421254" y="630234"/>
                  </a:cubicBezTo>
                  <a:cubicBezTo>
                    <a:pt x="2445729" y="660826"/>
                    <a:pt x="2466125" y="687340"/>
                    <a:pt x="2502837" y="734251"/>
                  </a:cubicBezTo>
                  <a:cubicBezTo>
                    <a:pt x="2600737" y="856627"/>
                    <a:pt x="2617054" y="866826"/>
                    <a:pt x="2635411" y="868864"/>
                  </a:cubicBezTo>
                  <a:cubicBezTo>
                    <a:pt x="2684361" y="876512"/>
                    <a:pt x="2712660" y="837124"/>
                    <a:pt x="2756448" y="821253"/>
                  </a:cubicBezTo>
                  <a:lnTo>
                    <a:pt x="2804782" y="816046"/>
                  </a:lnTo>
                  <a:lnTo>
                    <a:pt x="2804782" y="1054068"/>
                  </a:lnTo>
                  <a:lnTo>
                    <a:pt x="2797566" y="1061693"/>
                  </a:lnTo>
                  <a:cubicBezTo>
                    <a:pt x="2756480" y="1099242"/>
                    <a:pt x="2706287" y="1128402"/>
                    <a:pt x="2655807" y="1136051"/>
                  </a:cubicBezTo>
                  <a:cubicBezTo>
                    <a:pt x="2629291" y="1140130"/>
                    <a:pt x="2608895" y="1134010"/>
                    <a:pt x="2576262" y="1150327"/>
                  </a:cubicBezTo>
                  <a:cubicBezTo>
                    <a:pt x="2523233" y="1176843"/>
                    <a:pt x="2515075" y="1233951"/>
                    <a:pt x="2443690" y="1244148"/>
                  </a:cubicBezTo>
                  <a:cubicBezTo>
                    <a:pt x="2219336" y="1280861"/>
                    <a:pt x="1839973" y="762806"/>
                    <a:pt x="1354551" y="640431"/>
                  </a:cubicBezTo>
                  <a:cubicBezTo>
                    <a:pt x="1132235" y="585361"/>
                    <a:pt x="1050651" y="652668"/>
                    <a:pt x="918079" y="644510"/>
                  </a:cubicBezTo>
                  <a:cubicBezTo>
                    <a:pt x="865050" y="640431"/>
                    <a:pt x="830376" y="628193"/>
                    <a:pt x="765109" y="603718"/>
                  </a:cubicBezTo>
                  <a:cubicBezTo>
                    <a:pt x="620300" y="552729"/>
                    <a:pt x="565230" y="505818"/>
                    <a:pt x="465291" y="456868"/>
                  </a:cubicBezTo>
                  <a:cubicBezTo>
                    <a:pt x="208303" y="328375"/>
                    <a:pt x="61453" y="375284"/>
                    <a:pt x="12503" y="263108"/>
                  </a:cubicBezTo>
                  <a:cubicBezTo>
                    <a:pt x="-3814" y="226395"/>
                    <a:pt x="-5854" y="177443"/>
                    <a:pt x="16582" y="140733"/>
                  </a:cubicBezTo>
                  <a:cubicBezTo>
                    <a:pt x="51254" y="85663"/>
                    <a:pt x="132838" y="85663"/>
                    <a:pt x="151195" y="79545"/>
                  </a:cubicBezTo>
                  <a:cubicBezTo>
                    <a:pt x="236858" y="79545"/>
                    <a:pt x="255213" y="126455"/>
                    <a:pt x="328638" y="132574"/>
                  </a:cubicBezTo>
                  <a:cubicBezTo>
                    <a:pt x="408183" y="138692"/>
                    <a:pt x="448975" y="87703"/>
                    <a:pt x="530558" y="46912"/>
                  </a:cubicBezTo>
                  <a:cubicBezTo>
                    <a:pt x="626417" y="0"/>
                    <a:pt x="708001" y="0"/>
                    <a:pt x="871168" y="0"/>
                  </a:cubicBezTo>
                  <a:close/>
                </a:path>
              </a:pathLst>
            </a:custGeom>
            <a:solidFill>
              <a:srgbClr val="898989"/>
            </a:solidFill>
            <a:ln w="9525" cap="flat">
              <a:noFill/>
              <a:prstDash val="solid"/>
              <a:miter/>
            </a:ln>
          </p:spPr>
          <p:txBody>
            <a:bodyPr wrap="square" rtlCol="0" anchor="ctr">
              <a:noAutofit/>
            </a:bodyPr>
            <a:lstStyle/>
            <a:p>
              <a:endParaRPr lang="en-US"/>
            </a:p>
          </p:txBody>
        </p:sp>
        <p:sp>
          <p:nvSpPr>
            <p:cNvPr id="17" name="Freeform: Shape 16">
              <a:extLst>
                <a:ext uri="{FF2B5EF4-FFF2-40B4-BE49-F238E27FC236}">
                  <a16:creationId xmlns:a16="http://schemas.microsoft.com/office/drawing/2014/main" id="{36D6F572-7C24-43CA-80FA-F4B1CF2A3002}"/>
                </a:ext>
              </a:extLst>
            </p:cNvPr>
            <p:cNvSpPr/>
            <p:nvPr/>
          </p:nvSpPr>
          <p:spPr>
            <a:xfrm>
              <a:off x="7122473" y="2783321"/>
              <a:ext cx="2263941" cy="1876420"/>
            </a:xfrm>
            <a:custGeom>
              <a:avLst/>
              <a:gdLst>
                <a:gd name="connsiteX0" fmla="*/ 1007292 w 1057275"/>
                <a:gd name="connsiteY0" fmla="*/ 14025 h 876300"/>
                <a:gd name="connsiteX1" fmla="*/ 830127 w 1057275"/>
                <a:gd name="connsiteY1" fmla="*/ 34980 h 876300"/>
                <a:gd name="connsiteX2" fmla="*/ 728210 w 1057275"/>
                <a:gd name="connsiteY2" fmla="*/ 96893 h 876300"/>
                <a:gd name="connsiteX3" fmla="*/ 652962 w 1057275"/>
                <a:gd name="connsiteY3" fmla="*/ 47363 h 876300"/>
                <a:gd name="connsiteX4" fmla="*/ 499610 w 1057275"/>
                <a:gd name="connsiteY4" fmla="*/ 87368 h 876300"/>
                <a:gd name="connsiteX5" fmla="*/ 308157 w 1057275"/>
                <a:gd name="connsiteY5" fmla="*/ 86415 h 876300"/>
                <a:gd name="connsiteX6" fmla="*/ 275772 w 1057275"/>
                <a:gd name="connsiteY6" fmla="*/ 182618 h 876300"/>
                <a:gd name="connsiteX7" fmla="*/ 196714 w 1057275"/>
                <a:gd name="connsiteY7" fmla="*/ 220718 h 876300"/>
                <a:gd name="connsiteX8" fmla="*/ 245292 w 1057275"/>
                <a:gd name="connsiteY8" fmla="*/ 287393 h 876300"/>
                <a:gd name="connsiteX9" fmla="*/ 172902 w 1057275"/>
                <a:gd name="connsiteY9" fmla="*/ 350258 h 876300"/>
                <a:gd name="connsiteX10" fmla="*/ 172902 w 1057275"/>
                <a:gd name="connsiteY10" fmla="*/ 350258 h 876300"/>
                <a:gd name="connsiteX11" fmla="*/ 130992 w 1057275"/>
                <a:gd name="connsiteY11" fmla="*/ 354068 h 876300"/>
                <a:gd name="connsiteX12" fmla="*/ 93845 w 1057275"/>
                <a:gd name="connsiteY12" fmla="*/ 340733 h 876300"/>
                <a:gd name="connsiteX13" fmla="*/ 62412 w 1057275"/>
                <a:gd name="connsiteY13" fmla="*/ 351210 h 876300"/>
                <a:gd name="connsiteX14" fmla="*/ 52887 w 1057275"/>
                <a:gd name="connsiteY14" fmla="*/ 396930 h 876300"/>
                <a:gd name="connsiteX15" fmla="*/ 125277 w 1057275"/>
                <a:gd name="connsiteY15" fmla="*/ 469320 h 876300"/>
                <a:gd name="connsiteX16" fmla="*/ 36695 w 1057275"/>
                <a:gd name="connsiteY16" fmla="*/ 620768 h 876300"/>
                <a:gd name="connsiteX17" fmla="*/ 14787 w 1057275"/>
                <a:gd name="connsiteY17" fmla="*/ 627435 h 876300"/>
                <a:gd name="connsiteX18" fmla="*/ 2404 w 1057275"/>
                <a:gd name="connsiteY18" fmla="*/ 636960 h 876300"/>
                <a:gd name="connsiteX19" fmla="*/ 6214 w 1057275"/>
                <a:gd name="connsiteY19" fmla="*/ 673155 h 876300"/>
                <a:gd name="connsiteX20" fmla="*/ 19550 w 1057275"/>
                <a:gd name="connsiteY20" fmla="*/ 717923 h 876300"/>
                <a:gd name="connsiteX21" fmla="*/ 23359 w 1057275"/>
                <a:gd name="connsiteY21" fmla="*/ 761738 h 876300"/>
                <a:gd name="connsiteX22" fmla="*/ 176712 w 1057275"/>
                <a:gd name="connsiteY22" fmla="*/ 871275 h 876300"/>
                <a:gd name="connsiteX23" fmla="*/ 458652 w 1057275"/>
                <a:gd name="connsiteY23" fmla="*/ 832223 h 876300"/>
                <a:gd name="connsiteX24" fmla="*/ 234814 w 1057275"/>
                <a:gd name="connsiteY24" fmla="*/ 527423 h 876300"/>
                <a:gd name="connsiteX25" fmla="*/ 264342 w 1057275"/>
                <a:gd name="connsiteY25" fmla="*/ 455985 h 876300"/>
                <a:gd name="connsiteX26" fmla="*/ 458652 w 1057275"/>
                <a:gd name="connsiteY26" fmla="*/ 458843 h 876300"/>
                <a:gd name="connsiteX27" fmla="*/ 531994 w 1057275"/>
                <a:gd name="connsiteY27" fmla="*/ 403598 h 876300"/>
                <a:gd name="connsiteX28" fmla="*/ 599622 w 1057275"/>
                <a:gd name="connsiteY28" fmla="*/ 428363 h 876300"/>
                <a:gd name="connsiteX29" fmla="*/ 641532 w 1057275"/>
                <a:gd name="connsiteY29" fmla="*/ 388358 h 876300"/>
                <a:gd name="connsiteX30" fmla="*/ 610100 w 1057275"/>
                <a:gd name="connsiteY30" fmla="*/ 310253 h 876300"/>
                <a:gd name="connsiteX31" fmla="*/ 903469 w 1057275"/>
                <a:gd name="connsiteY31" fmla="*/ 306443 h 876300"/>
                <a:gd name="connsiteX32" fmla="*/ 1057774 w 1057275"/>
                <a:gd name="connsiteY32" fmla="*/ 114990 h 876300"/>
                <a:gd name="connsiteX33" fmla="*/ 1007292 w 1057275"/>
                <a:gd name="connsiteY33" fmla="*/ 14025 h 8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7275" h="876300">
                  <a:moveTo>
                    <a:pt x="1007292" y="14025"/>
                  </a:moveTo>
                  <a:cubicBezTo>
                    <a:pt x="940617" y="-25027"/>
                    <a:pt x="840605" y="29265"/>
                    <a:pt x="830127" y="34980"/>
                  </a:cubicBezTo>
                  <a:cubicBezTo>
                    <a:pt x="776787" y="65460"/>
                    <a:pt x="764405" y="100703"/>
                    <a:pt x="728210" y="96893"/>
                  </a:cubicBezTo>
                  <a:cubicBezTo>
                    <a:pt x="693919" y="94035"/>
                    <a:pt x="691062" y="61650"/>
                    <a:pt x="652962" y="47363"/>
                  </a:cubicBezTo>
                  <a:cubicBezTo>
                    <a:pt x="603432" y="30218"/>
                    <a:pt x="578667" y="73080"/>
                    <a:pt x="499610" y="87368"/>
                  </a:cubicBezTo>
                  <a:cubicBezTo>
                    <a:pt x="398644" y="105465"/>
                    <a:pt x="341494" y="51173"/>
                    <a:pt x="308157" y="86415"/>
                  </a:cubicBezTo>
                  <a:cubicBezTo>
                    <a:pt x="282440" y="113085"/>
                    <a:pt x="308157" y="151185"/>
                    <a:pt x="275772" y="182618"/>
                  </a:cubicBezTo>
                  <a:cubicBezTo>
                    <a:pt x="245292" y="212145"/>
                    <a:pt x="200525" y="201668"/>
                    <a:pt x="196714" y="220718"/>
                  </a:cubicBezTo>
                  <a:cubicBezTo>
                    <a:pt x="191952" y="241673"/>
                    <a:pt x="249102" y="258818"/>
                    <a:pt x="245292" y="287393"/>
                  </a:cubicBezTo>
                  <a:cubicBezTo>
                    <a:pt x="242434" y="309300"/>
                    <a:pt x="206239" y="330255"/>
                    <a:pt x="172902" y="350258"/>
                  </a:cubicBezTo>
                  <a:lnTo>
                    <a:pt x="172902" y="350258"/>
                  </a:lnTo>
                  <a:cubicBezTo>
                    <a:pt x="153852" y="356925"/>
                    <a:pt x="140517" y="355973"/>
                    <a:pt x="130992" y="354068"/>
                  </a:cubicBezTo>
                  <a:cubicBezTo>
                    <a:pt x="114800" y="350258"/>
                    <a:pt x="110037" y="340733"/>
                    <a:pt x="93845" y="340733"/>
                  </a:cubicBezTo>
                  <a:cubicBezTo>
                    <a:pt x="90987" y="340733"/>
                    <a:pt x="73842" y="339780"/>
                    <a:pt x="62412" y="351210"/>
                  </a:cubicBezTo>
                  <a:cubicBezTo>
                    <a:pt x="47172" y="366450"/>
                    <a:pt x="52887" y="393120"/>
                    <a:pt x="52887" y="396930"/>
                  </a:cubicBezTo>
                  <a:cubicBezTo>
                    <a:pt x="62412" y="437888"/>
                    <a:pt x="110037" y="434078"/>
                    <a:pt x="125277" y="469320"/>
                  </a:cubicBezTo>
                  <a:cubicBezTo>
                    <a:pt x="150995" y="527423"/>
                    <a:pt x="61459" y="617910"/>
                    <a:pt x="36695" y="620768"/>
                  </a:cubicBezTo>
                  <a:cubicBezTo>
                    <a:pt x="34789" y="620768"/>
                    <a:pt x="25264" y="621720"/>
                    <a:pt x="14787" y="627435"/>
                  </a:cubicBezTo>
                  <a:cubicBezTo>
                    <a:pt x="10025" y="630293"/>
                    <a:pt x="5262" y="632198"/>
                    <a:pt x="2404" y="636960"/>
                  </a:cubicBezTo>
                  <a:cubicBezTo>
                    <a:pt x="-2358" y="644580"/>
                    <a:pt x="500" y="654105"/>
                    <a:pt x="6214" y="673155"/>
                  </a:cubicBezTo>
                  <a:cubicBezTo>
                    <a:pt x="16692" y="708398"/>
                    <a:pt x="18597" y="711255"/>
                    <a:pt x="19550" y="717923"/>
                  </a:cubicBezTo>
                  <a:cubicBezTo>
                    <a:pt x="24312" y="739830"/>
                    <a:pt x="22407" y="755070"/>
                    <a:pt x="23359" y="761738"/>
                  </a:cubicBezTo>
                  <a:cubicBezTo>
                    <a:pt x="24312" y="803648"/>
                    <a:pt x="108132" y="852225"/>
                    <a:pt x="176712" y="871275"/>
                  </a:cubicBezTo>
                  <a:cubicBezTo>
                    <a:pt x="301490" y="906518"/>
                    <a:pt x="415790" y="854130"/>
                    <a:pt x="458652" y="832223"/>
                  </a:cubicBezTo>
                  <a:cubicBezTo>
                    <a:pt x="458652" y="832223"/>
                    <a:pt x="589144" y="599813"/>
                    <a:pt x="234814" y="527423"/>
                  </a:cubicBezTo>
                  <a:cubicBezTo>
                    <a:pt x="235767" y="504563"/>
                    <a:pt x="241482" y="474083"/>
                    <a:pt x="264342" y="455985"/>
                  </a:cubicBezTo>
                  <a:cubicBezTo>
                    <a:pt x="306252" y="421695"/>
                    <a:pt x="389119" y="493133"/>
                    <a:pt x="458652" y="458843"/>
                  </a:cubicBezTo>
                  <a:cubicBezTo>
                    <a:pt x="496752" y="439793"/>
                    <a:pt x="499610" y="402645"/>
                    <a:pt x="531994" y="403598"/>
                  </a:cubicBezTo>
                  <a:cubicBezTo>
                    <a:pt x="560569" y="403598"/>
                    <a:pt x="572000" y="433125"/>
                    <a:pt x="599622" y="428363"/>
                  </a:cubicBezTo>
                  <a:cubicBezTo>
                    <a:pt x="618672" y="425505"/>
                    <a:pt x="636769" y="407408"/>
                    <a:pt x="641532" y="388358"/>
                  </a:cubicBezTo>
                  <a:cubicBezTo>
                    <a:pt x="649152" y="352163"/>
                    <a:pt x="602480" y="327398"/>
                    <a:pt x="610100" y="310253"/>
                  </a:cubicBezTo>
                  <a:cubicBezTo>
                    <a:pt x="626292" y="275963"/>
                    <a:pt x="770119" y="357878"/>
                    <a:pt x="903469" y="306443"/>
                  </a:cubicBezTo>
                  <a:cubicBezTo>
                    <a:pt x="983480" y="275963"/>
                    <a:pt x="1059680" y="196905"/>
                    <a:pt x="1057774" y="114990"/>
                  </a:cubicBezTo>
                  <a:cubicBezTo>
                    <a:pt x="1055870" y="80700"/>
                    <a:pt x="1042535" y="34980"/>
                    <a:pt x="1007292" y="14025"/>
                  </a:cubicBezTo>
                  <a:close/>
                </a:path>
              </a:pathLst>
            </a:custGeom>
            <a:solidFill>
              <a:srgbClr val="898989"/>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3CE88B55-AAC5-4F87-9E1A-C719209D83AD}"/>
                </a:ext>
              </a:extLst>
            </p:cNvPr>
            <p:cNvSpPr/>
            <p:nvPr/>
          </p:nvSpPr>
          <p:spPr>
            <a:xfrm>
              <a:off x="6944665" y="1"/>
              <a:ext cx="3541736" cy="1879287"/>
            </a:xfrm>
            <a:custGeom>
              <a:avLst/>
              <a:gdLst>
                <a:gd name="connsiteX0" fmla="*/ 39791 w 3541736"/>
                <a:gd name="connsiteY0" fmla="*/ 0 h 1879287"/>
                <a:gd name="connsiteX1" fmla="*/ 1974645 w 3541736"/>
                <a:gd name="connsiteY1" fmla="*/ 0 h 1879287"/>
                <a:gd name="connsiteX2" fmla="*/ 1982095 w 3541736"/>
                <a:gd name="connsiteY2" fmla="*/ 68484 h 1879287"/>
                <a:gd name="connsiteX3" fmla="*/ 1963515 w 3541736"/>
                <a:gd name="connsiteY3" fmla="*/ 114980 h 1879287"/>
                <a:gd name="connsiteX4" fmla="*/ 1771794 w 3541736"/>
                <a:gd name="connsiteY4" fmla="*/ 86426 h 1879287"/>
                <a:gd name="connsiteX5" fmla="*/ 1482172 w 3541736"/>
                <a:gd name="connsiteY5" fmla="*/ 255713 h 1879287"/>
                <a:gd name="connsiteX6" fmla="*/ 1494410 w 3541736"/>
                <a:gd name="connsiteY6" fmla="*/ 323018 h 1879287"/>
                <a:gd name="connsiteX7" fmla="*/ 1673894 w 3541736"/>
                <a:gd name="connsiteY7" fmla="*/ 351572 h 1879287"/>
                <a:gd name="connsiteX8" fmla="*/ 1757518 w 3541736"/>
                <a:gd name="connsiteY8" fmla="*/ 455592 h 1879287"/>
                <a:gd name="connsiteX9" fmla="*/ 2030820 w 3541736"/>
                <a:gd name="connsiteY9" fmla="*/ 512701 h 1879287"/>
                <a:gd name="connsiteX10" fmla="*/ 2542758 w 3541736"/>
                <a:gd name="connsiteY10" fmla="*/ 112942 h 1879287"/>
                <a:gd name="connsiteX11" fmla="*/ 2608053 w 3541736"/>
                <a:gd name="connsiteY11" fmla="*/ 41875 h 1879287"/>
                <a:gd name="connsiteX12" fmla="*/ 2645774 w 3541736"/>
                <a:gd name="connsiteY12" fmla="*/ 0 h 1879287"/>
                <a:gd name="connsiteX13" fmla="*/ 2861520 w 3541736"/>
                <a:gd name="connsiteY13" fmla="*/ 0 h 1879287"/>
                <a:gd name="connsiteX14" fmla="*/ 2829351 w 3541736"/>
                <a:gd name="connsiteY14" fmla="*/ 75304 h 1879287"/>
                <a:gd name="connsiteX15" fmla="*/ 2722241 w 3541736"/>
                <a:gd name="connsiteY15" fmla="*/ 180247 h 1879287"/>
                <a:gd name="connsiteX16" fmla="*/ 3081208 w 3541736"/>
                <a:gd name="connsiteY16" fmla="*/ 374009 h 1879287"/>
                <a:gd name="connsiteX17" fmla="*/ 3277009 w 3541736"/>
                <a:gd name="connsiteY17" fmla="*/ 431117 h 1879287"/>
                <a:gd name="connsiteX18" fmla="*/ 3230099 w 3541736"/>
                <a:gd name="connsiteY18" fmla="*/ 577968 h 1879287"/>
                <a:gd name="connsiteX19" fmla="*/ 2946596 w 3541736"/>
                <a:gd name="connsiteY19" fmla="*/ 659551 h 1879287"/>
                <a:gd name="connsiteX20" fmla="*/ 2944557 w 3541736"/>
                <a:gd name="connsiteY20" fmla="*/ 710540 h 1879287"/>
                <a:gd name="connsiteX21" fmla="*/ 3215821 w 3541736"/>
                <a:gd name="connsiteY21" fmla="*/ 786005 h 1879287"/>
                <a:gd name="connsiteX22" fmla="*/ 3531958 w 3541736"/>
                <a:gd name="connsiteY22" fmla="*/ 834956 h 1879287"/>
                <a:gd name="connsiteX23" fmla="*/ 3432017 w 3541736"/>
                <a:gd name="connsiteY23" fmla="*/ 1067468 h 1879287"/>
                <a:gd name="connsiteX24" fmla="*/ 3036338 w 3541736"/>
                <a:gd name="connsiteY24" fmla="*/ 1136814 h 1879287"/>
                <a:gd name="connsiteX25" fmla="*/ 2693687 w 3541736"/>
                <a:gd name="connsiteY25" fmla="*/ 1381565 h 1879287"/>
                <a:gd name="connsiteX26" fmla="*/ 2738558 w 3541736"/>
                <a:gd name="connsiteY26" fmla="*/ 1446832 h 1879287"/>
                <a:gd name="connsiteX27" fmla="*/ 2877250 w 3541736"/>
                <a:gd name="connsiteY27" fmla="*/ 1485583 h 1879287"/>
                <a:gd name="connsiteX28" fmla="*/ 2977190 w 3541736"/>
                <a:gd name="connsiteY28" fmla="*/ 1691582 h 1879287"/>
                <a:gd name="connsiteX29" fmla="*/ 2836458 w 3541736"/>
                <a:gd name="connsiteY29" fmla="*/ 1846591 h 1879287"/>
                <a:gd name="connsiteX30" fmla="*/ 2057336 w 3541736"/>
                <a:gd name="connsiteY30" fmla="*/ 1589603 h 1879287"/>
                <a:gd name="connsiteX31" fmla="*/ 480735 w 3541736"/>
                <a:gd name="connsiteY31" fmla="*/ 1642632 h 1879287"/>
                <a:gd name="connsiteX32" fmla="*/ 364479 w 3541736"/>
                <a:gd name="connsiteY32" fmla="*/ 810480 h 1879287"/>
                <a:gd name="connsiteX33" fmla="*/ 625546 w 3541736"/>
                <a:gd name="connsiteY33" fmla="*/ 380127 h 1879287"/>
                <a:gd name="connsiteX34" fmla="*/ 78937 w 3541736"/>
                <a:gd name="connsiteY34" fmla="*/ 90505 h 1879287"/>
                <a:gd name="connsiteX35" fmla="*/ 46778 w 3541736"/>
                <a:gd name="connsiteY35" fmla="*/ 26194 h 18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41736" h="1879287">
                  <a:moveTo>
                    <a:pt x="39791" y="0"/>
                  </a:moveTo>
                  <a:lnTo>
                    <a:pt x="1974645" y="0"/>
                  </a:lnTo>
                  <a:lnTo>
                    <a:pt x="1982095" y="68484"/>
                  </a:lnTo>
                  <a:cubicBezTo>
                    <a:pt x="1980342" y="89103"/>
                    <a:pt x="1974223" y="105802"/>
                    <a:pt x="1963515" y="114980"/>
                  </a:cubicBezTo>
                  <a:cubicBezTo>
                    <a:pt x="1930882" y="143534"/>
                    <a:pt x="1877852" y="88467"/>
                    <a:pt x="1771794" y="86426"/>
                  </a:cubicBezTo>
                  <a:cubicBezTo>
                    <a:pt x="1639222" y="84387"/>
                    <a:pt x="1496451" y="163930"/>
                    <a:pt x="1482172" y="255713"/>
                  </a:cubicBezTo>
                  <a:cubicBezTo>
                    <a:pt x="1480132" y="263871"/>
                    <a:pt x="1476055" y="298543"/>
                    <a:pt x="1494410" y="323018"/>
                  </a:cubicBezTo>
                  <a:cubicBezTo>
                    <a:pt x="1531122" y="363810"/>
                    <a:pt x="1604548" y="314860"/>
                    <a:pt x="1673894" y="351572"/>
                  </a:cubicBezTo>
                  <a:cubicBezTo>
                    <a:pt x="1720805" y="376047"/>
                    <a:pt x="1718764" y="414800"/>
                    <a:pt x="1757518" y="455592"/>
                  </a:cubicBezTo>
                  <a:cubicBezTo>
                    <a:pt x="1837061" y="541255"/>
                    <a:pt x="1992069" y="518818"/>
                    <a:pt x="2030820" y="512701"/>
                  </a:cubicBezTo>
                  <a:cubicBezTo>
                    <a:pt x="2108327" y="502502"/>
                    <a:pt x="2214383" y="463751"/>
                    <a:pt x="2542758" y="112942"/>
                  </a:cubicBezTo>
                  <a:cubicBezTo>
                    <a:pt x="2566468" y="87447"/>
                    <a:pt x="2588171" y="63768"/>
                    <a:pt x="2608053" y="41875"/>
                  </a:cubicBezTo>
                  <a:lnTo>
                    <a:pt x="2645774" y="0"/>
                  </a:lnTo>
                  <a:lnTo>
                    <a:pt x="2861520" y="0"/>
                  </a:lnTo>
                  <a:lnTo>
                    <a:pt x="2829351" y="75304"/>
                  </a:lnTo>
                  <a:cubicBezTo>
                    <a:pt x="2804717" y="111156"/>
                    <a:pt x="2769661" y="147104"/>
                    <a:pt x="2722241" y="180247"/>
                  </a:cubicBezTo>
                  <a:cubicBezTo>
                    <a:pt x="2381629" y="418880"/>
                    <a:pt x="3081208" y="374009"/>
                    <a:pt x="3081208" y="374009"/>
                  </a:cubicBezTo>
                  <a:cubicBezTo>
                    <a:pt x="3172991" y="349534"/>
                    <a:pt x="3252534" y="380127"/>
                    <a:pt x="3277009" y="431117"/>
                  </a:cubicBezTo>
                  <a:cubicBezTo>
                    <a:pt x="3303524" y="492305"/>
                    <a:pt x="3242337" y="565730"/>
                    <a:pt x="3230099" y="577968"/>
                  </a:cubicBezTo>
                  <a:cubicBezTo>
                    <a:pt x="3136276" y="686065"/>
                    <a:pt x="2969032" y="661590"/>
                    <a:pt x="2946596" y="659551"/>
                  </a:cubicBezTo>
                  <a:cubicBezTo>
                    <a:pt x="2942516" y="671789"/>
                    <a:pt x="2936399" y="692184"/>
                    <a:pt x="2944557" y="710540"/>
                  </a:cubicBezTo>
                  <a:cubicBezTo>
                    <a:pt x="2956795" y="749293"/>
                    <a:pt x="3013901" y="796202"/>
                    <a:pt x="3215821" y="786005"/>
                  </a:cubicBezTo>
                  <a:cubicBezTo>
                    <a:pt x="3462610" y="773768"/>
                    <a:pt x="3509522" y="798243"/>
                    <a:pt x="3531958" y="834956"/>
                  </a:cubicBezTo>
                  <a:cubicBezTo>
                    <a:pt x="3564590" y="890023"/>
                    <a:pt x="3511562" y="1006281"/>
                    <a:pt x="3432017" y="1067468"/>
                  </a:cubicBezTo>
                  <a:cubicBezTo>
                    <a:pt x="3323920" y="1151090"/>
                    <a:pt x="3238256" y="1085824"/>
                    <a:pt x="3036338" y="1136814"/>
                  </a:cubicBezTo>
                  <a:cubicBezTo>
                    <a:pt x="2856854" y="1183724"/>
                    <a:pt x="2683490" y="1299981"/>
                    <a:pt x="2693687" y="1381565"/>
                  </a:cubicBezTo>
                  <a:cubicBezTo>
                    <a:pt x="2697766" y="1414198"/>
                    <a:pt x="2734479" y="1442753"/>
                    <a:pt x="2738558" y="1446832"/>
                  </a:cubicBezTo>
                  <a:cubicBezTo>
                    <a:pt x="2787508" y="1485583"/>
                    <a:pt x="2828300" y="1463148"/>
                    <a:pt x="2877250" y="1485583"/>
                  </a:cubicBezTo>
                  <a:cubicBezTo>
                    <a:pt x="2946596" y="1516178"/>
                    <a:pt x="2991467" y="1614078"/>
                    <a:pt x="2977190" y="1691582"/>
                  </a:cubicBezTo>
                  <a:cubicBezTo>
                    <a:pt x="2960874" y="1787442"/>
                    <a:pt x="2856854" y="1836392"/>
                    <a:pt x="2836458" y="1846591"/>
                  </a:cubicBezTo>
                  <a:cubicBezTo>
                    <a:pt x="2650857" y="1934292"/>
                    <a:pt x="2397948" y="1844550"/>
                    <a:pt x="2057336" y="1589603"/>
                  </a:cubicBezTo>
                  <a:cubicBezTo>
                    <a:pt x="1098730" y="873707"/>
                    <a:pt x="480735" y="1642632"/>
                    <a:pt x="480735" y="1642632"/>
                  </a:cubicBezTo>
                  <a:cubicBezTo>
                    <a:pt x="480735" y="1642632"/>
                    <a:pt x="-518663" y="1707899"/>
                    <a:pt x="364479" y="810480"/>
                  </a:cubicBezTo>
                  <a:cubicBezTo>
                    <a:pt x="596992" y="573888"/>
                    <a:pt x="656139" y="451513"/>
                    <a:pt x="625546" y="380127"/>
                  </a:cubicBezTo>
                  <a:cubicBezTo>
                    <a:pt x="560280" y="223079"/>
                    <a:pt x="221708" y="312821"/>
                    <a:pt x="78937" y="90505"/>
                  </a:cubicBezTo>
                  <a:cubicBezTo>
                    <a:pt x="65935" y="70619"/>
                    <a:pt x="55259" y="48980"/>
                    <a:pt x="46778" y="26194"/>
                  </a:cubicBezTo>
                  <a:close/>
                </a:path>
              </a:pathLst>
            </a:custGeom>
            <a:solidFill>
              <a:srgbClr val="3F3F3F"/>
            </a:solidFill>
            <a:ln w="9525" cap="flat">
              <a:noFill/>
              <a:prstDash val="solid"/>
              <a:miter/>
            </a:ln>
          </p:spPr>
          <p:txBody>
            <a:bodyPr wrap="square" rtlCol="0" anchor="ctr">
              <a:noAutofit/>
            </a:bodyPr>
            <a:lstStyle/>
            <a:p>
              <a:endParaRPr lang="en-US"/>
            </a:p>
          </p:txBody>
        </p:sp>
        <p:sp>
          <p:nvSpPr>
            <p:cNvPr id="19" name="Freeform: Shape 18">
              <a:extLst>
                <a:ext uri="{FF2B5EF4-FFF2-40B4-BE49-F238E27FC236}">
                  <a16:creationId xmlns:a16="http://schemas.microsoft.com/office/drawing/2014/main" id="{62D53D39-B80D-4C2A-8E4E-62AE8DED6B1E}"/>
                </a:ext>
              </a:extLst>
            </p:cNvPr>
            <p:cNvSpPr/>
            <p:nvPr/>
          </p:nvSpPr>
          <p:spPr>
            <a:xfrm>
              <a:off x="8740952" y="2414514"/>
              <a:ext cx="3487693" cy="2692255"/>
            </a:xfrm>
            <a:custGeom>
              <a:avLst/>
              <a:gdLst>
                <a:gd name="connsiteX0" fmla="*/ 1564949 w 1628775"/>
                <a:gd name="connsiteY0" fmla="*/ 1005411 h 1257300"/>
                <a:gd name="connsiteX1" fmla="*/ 1423027 w 1628775"/>
                <a:gd name="connsiteY1" fmla="*/ 1021603 h 1257300"/>
                <a:gd name="connsiteX2" fmla="*/ 1425884 w 1628775"/>
                <a:gd name="connsiteY2" fmla="*/ 1147333 h 1257300"/>
                <a:gd name="connsiteX3" fmla="*/ 1041074 w 1628775"/>
                <a:gd name="connsiteY3" fmla="*/ 1071133 h 1257300"/>
                <a:gd name="connsiteX4" fmla="*/ 1033454 w 1628775"/>
                <a:gd name="connsiteY4" fmla="*/ 820626 h 1257300"/>
                <a:gd name="connsiteX5" fmla="*/ 932489 w 1628775"/>
                <a:gd name="connsiteY5" fmla="*/ 833008 h 1257300"/>
                <a:gd name="connsiteX6" fmla="*/ 753419 w 1628775"/>
                <a:gd name="connsiteY6" fmla="*/ 870156 h 1257300"/>
                <a:gd name="connsiteX7" fmla="*/ 717224 w 1628775"/>
                <a:gd name="connsiteY7" fmla="*/ 757761 h 1257300"/>
                <a:gd name="connsiteX8" fmla="*/ 806759 w 1628775"/>
                <a:gd name="connsiteY8" fmla="*/ 771096 h 1257300"/>
                <a:gd name="connsiteX9" fmla="*/ 942014 w 1628775"/>
                <a:gd name="connsiteY9" fmla="*/ 692038 h 1257300"/>
                <a:gd name="connsiteX10" fmla="*/ 800091 w 1628775"/>
                <a:gd name="connsiteY10" fmla="*/ 629173 h 1257300"/>
                <a:gd name="connsiteX11" fmla="*/ 281931 w 1628775"/>
                <a:gd name="connsiteY11" fmla="*/ 648223 h 1257300"/>
                <a:gd name="connsiteX12" fmla="*/ 195254 w 1628775"/>
                <a:gd name="connsiteY12" fmla="*/ 636793 h 1257300"/>
                <a:gd name="connsiteX13" fmla="*/ 60951 w 1628775"/>
                <a:gd name="connsiteY13" fmla="*/ 653938 h 1257300"/>
                <a:gd name="connsiteX14" fmla="*/ 46664 w 1628775"/>
                <a:gd name="connsiteY14" fmla="*/ 588216 h 1257300"/>
                <a:gd name="connsiteX15" fmla="*/ 257166 w 1628775"/>
                <a:gd name="connsiteY15" fmla="*/ 504396 h 1257300"/>
                <a:gd name="connsiteX16" fmla="*/ 258119 w 1628775"/>
                <a:gd name="connsiteY16" fmla="*/ 480583 h 1257300"/>
                <a:gd name="connsiteX17" fmla="*/ 131436 w 1628775"/>
                <a:gd name="connsiteY17" fmla="*/ 445341 h 1257300"/>
                <a:gd name="connsiteX18" fmla="*/ 31424 w 1628775"/>
                <a:gd name="connsiteY18" fmla="*/ 392953 h 1257300"/>
                <a:gd name="connsiteX19" fmla="*/ 7611 w 1628775"/>
                <a:gd name="connsiteY19" fmla="*/ 289131 h 1257300"/>
                <a:gd name="connsiteX20" fmla="*/ 215256 w 1628775"/>
                <a:gd name="connsiteY20" fmla="*/ 280558 h 1257300"/>
                <a:gd name="connsiteX21" fmla="*/ 375276 w 1628775"/>
                <a:gd name="connsiteY21" fmla="*/ 166258 h 1257300"/>
                <a:gd name="connsiteX22" fmla="*/ 249546 w 1628775"/>
                <a:gd name="connsiteY22" fmla="*/ 137683 h 1257300"/>
                <a:gd name="connsiteX23" fmla="*/ 190491 w 1628775"/>
                <a:gd name="connsiteY23" fmla="*/ 71961 h 1257300"/>
                <a:gd name="connsiteX24" fmla="*/ 246689 w 1628775"/>
                <a:gd name="connsiteY24" fmla="*/ 2428 h 1257300"/>
                <a:gd name="connsiteX25" fmla="*/ 378134 w 1628775"/>
                <a:gd name="connsiteY25" fmla="*/ 39576 h 1257300"/>
                <a:gd name="connsiteX26" fmla="*/ 498149 w 1628775"/>
                <a:gd name="connsiteY26" fmla="*/ 4333 h 1257300"/>
                <a:gd name="connsiteX27" fmla="*/ 719129 w 1628775"/>
                <a:gd name="connsiteY27" fmla="*/ 147208 h 1257300"/>
                <a:gd name="connsiteX28" fmla="*/ 787709 w 1628775"/>
                <a:gd name="connsiteY28" fmla="*/ 136730 h 1257300"/>
                <a:gd name="connsiteX29" fmla="*/ 851527 w 1628775"/>
                <a:gd name="connsiteY29" fmla="*/ 175783 h 1257300"/>
                <a:gd name="connsiteX30" fmla="*/ 1029644 w 1628775"/>
                <a:gd name="connsiteY30" fmla="*/ 139588 h 1257300"/>
                <a:gd name="connsiteX31" fmla="*/ 1222049 w 1628775"/>
                <a:gd name="connsiteY31" fmla="*/ 152923 h 1257300"/>
                <a:gd name="connsiteX32" fmla="*/ 1365877 w 1628775"/>
                <a:gd name="connsiteY32" fmla="*/ 38623 h 1257300"/>
                <a:gd name="connsiteX33" fmla="*/ 1448744 w 1628775"/>
                <a:gd name="connsiteY33" fmla="*/ 58626 h 1257300"/>
                <a:gd name="connsiteX34" fmla="*/ 1544946 w 1628775"/>
                <a:gd name="connsiteY34" fmla="*/ 31955 h 1257300"/>
                <a:gd name="connsiteX35" fmla="*/ 1624004 w 1628775"/>
                <a:gd name="connsiteY35" fmla="*/ 118633 h 1257300"/>
                <a:gd name="connsiteX36" fmla="*/ 1629719 w 1628775"/>
                <a:gd name="connsiteY36" fmla="*/ 143398 h 1257300"/>
                <a:gd name="connsiteX37" fmla="*/ 1462079 w 1628775"/>
                <a:gd name="connsiteY37" fmla="*/ 432006 h 1257300"/>
                <a:gd name="connsiteX38" fmla="*/ 1340159 w 1628775"/>
                <a:gd name="connsiteY38" fmla="*/ 632983 h 1257300"/>
                <a:gd name="connsiteX39" fmla="*/ 1595429 w 1628775"/>
                <a:gd name="connsiteY39" fmla="*/ 768238 h 1257300"/>
                <a:gd name="connsiteX40" fmla="*/ 1564949 w 1628775"/>
                <a:gd name="connsiteY40" fmla="*/ 1005411 h 125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28775" h="1257300">
                  <a:moveTo>
                    <a:pt x="1564949" y="1005411"/>
                  </a:moveTo>
                  <a:cubicBezTo>
                    <a:pt x="1514467" y="1035890"/>
                    <a:pt x="1449696" y="988266"/>
                    <a:pt x="1423027" y="1021603"/>
                  </a:cubicBezTo>
                  <a:cubicBezTo>
                    <a:pt x="1412549" y="1034938"/>
                    <a:pt x="1390642" y="1054940"/>
                    <a:pt x="1425884" y="1147333"/>
                  </a:cubicBezTo>
                  <a:cubicBezTo>
                    <a:pt x="1504942" y="1356883"/>
                    <a:pt x="1023929" y="1258776"/>
                    <a:pt x="1041074" y="1071133"/>
                  </a:cubicBezTo>
                  <a:cubicBezTo>
                    <a:pt x="1052504" y="944451"/>
                    <a:pt x="1071554" y="848248"/>
                    <a:pt x="1033454" y="820626"/>
                  </a:cubicBezTo>
                  <a:cubicBezTo>
                    <a:pt x="1027739" y="816816"/>
                    <a:pt x="1017261" y="812053"/>
                    <a:pt x="932489" y="833008"/>
                  </a:cubicBezTo>
                  <a:cubicBezTo>
                    <a:pt x="811521" y="863488"/>
                    <a:pt x="784852" y="886348"/>
                    <a:pt x="753419" y="870156"/>
                  </a:cubicBezTo>
                  <a:cubicBezTo>
                    <a:pt x="711509" y="848248"/>
                    <a:pt x="697221" y="774906"/>
                    <a:pt x="717224" y="757761"/>
                  </a:cubicBezTo>
                  <a:cubicBezTo>
                    <a:pt x="732464" y="744426"/>
                    <a:pt x="757229" y="770143"/>
                    <a:pt x="806759" y="771096"/>
                  </a:cubicBezTo>
                  <a:cubicBezTo>
                    <a:pt x="873434" y="772048"/>
                    <a:pt x="944871" y="724423"/>
                    <a:pt x="942014" y="692038"/>
                  </a:cubicBezTo>
                  <a:cubicBezTo>
                    <a:pt x="939156" y="654891"/>
                    <a:pt x="833429" y="635841"/>
                    <a:pt x="800091" y="629173"/>
                  </a:cubicBezTo>
                  <a:cubicBezTo>
                    <a:pt x="581016" y="590121"/>
                    <a:pt x="433379" y="681561"/>
                    <a:pt x="281931" y="648223"/>
                  </a:cubicBezTo>
                  <a:cubicBezTo>
                    <a:pt x="260024" y="643461"/>
                    <a:pt x="234306" y="634888"/>
                    <a:pt x="195254" y="636793"/>
                  </a:cubicBezTo>
                  <a:cubicBezTo>
                    <a:pt x="122864" y="639651"/>
                    <a:pt x="86669" y="672036"/>
                    <a:pt x="60951" y="653938"/>
                  </a:cubicBezTo>
                  <a:cubicBezTo>
                    <a:pt x="42854" y="640603"/>
                    <a:pt x="40949" y="608218"/>
                    <a:pt x="46664" y="588216"/>
                  </a:cubicBezTo>
                  <a:cubicBezTo>
                    <a:pt x="61904" y="534876"/>
                    <a:pt x="146676" y="501538"/>
                    <a:pt x="257166" y="504396"/>
                  </a:cubicBezTo>
                  <a:cubicBezTo>
                    <a:pt x="257166" y="504396"/>
                    <a:pt x="262881" y="492966"/>
                    <a:pt x="258119" y="480583"/>
                  </a:cubicBezTo>
                  <a:cubicBezTo>
                    <a:pt x="249546" y="454866"/>
                    <a:pt x="200016" y="464391"/>
                    <a:pt x="131436" y="445341"/>
                  </a:cubicBezTo>
                  <a:cubicBezTo>
                    <a:pt x="93336" y="434863"/>
                    <a:pt x="57141" y="424386"/>
                    <a:pt x="31424" y="392953"/>
                  </a:cubicBezTo>
                  <a:cubicBezTo>
                    <a:pt x="8564" y="365331"/>
                    <a:pt x="-11439" y="314848"/>
                    <a:pt x="7611" y="289131"/>
                  </a:cubicBezTo>
                  <a:cubicBezTo>
                    <a:pt x="34281" y="252936"/>
                    <a:pt x="106671" y="305323"/>
                    <a:pt x="215256" y="280558"/>
                  </a:cubicBezTo>
                  <a:cubicBezTo>
                    <a:pt x="312411" y="258651"/>
                    <a:pt x="382896" y="188166"/>
                    <a:pt x="375276" y="166258"/>
                  </a:cubicBezTo>
                  <a:cubicBezTo>
                    <a:pt x="368609" y="149113"/>
                    <a:pt x="314316" y="171973"/>
                    <a:pt x="249546" y="137683"/>
                  </a:cubicBezTo>
                  <a:cubicBezTo>
                    <a:pt x="232401" y="128158"/>
                    <a:pt x="192396" y="107203"/>
                    <a:pt x="190491" y="71961"/>
                  </a:cubicBezTo>
                  <a:cubicBezTo>
                    <a:pt x="188586" y="42433"/>
                    <a:pt x="216209" y="11001"/>
                    <a:pt x="246689" y="2428"/>
                  </a:cubicBezTo>
                  <a:cubicBezTo>
                    <a:pt x="291456" y="-10907"/>
                    <a:pt x="314316" y="34813"/>
                    <a:pt x="378134" y="39576"/>
                  </a:cubicBezTo>
                  <a:cubicBezTo>
                    <a:pt x="440046" y="44338"/>
                    <a:pt x="445761" y="2428"/>
                    <a:pt x="498149" y="4333"/>
                  </a:cubicBezTo>
                  <a:cubicBezTo>
                    <a:pt x="596256" y="7191"/>
                    <a:pt x="634356" y="157686"/>
                    <a:pt x="719129" y="147208"/>
                  </a:cubicBezTo>
                  <a:cubicBezTo>
                    <a:pt x="741989" y="144351"/>
                    <a:pt x="757229" y="131016"/>
                    <a:pt x="787709" y="136730"/>
                  </a:cubicBezTo>
                  <a:cubicBezTo>
                    <a:pt x="820094" y="143398"/>
                    <a:pt x="827714" y="163401"/>
                    <a:pt x="851527" y="175783"/>
                  </a:cubicBezTo>
                  <a:cubicBezTo>
                    <a:pt x="901056" y="200548"/>
                    <a:pt x="942014" y="152923"/>
                    <a:pt x="1029644" y="139588"/>
                  </a:cubicBezTo>
                  <a:cubicBezTo>
                    <a:pt x="1135371" y="122443"/>
                    <a:pt x="1154421" y="181498"/>
                    <a:pt x="1222049" y="152923"/>
                  </a:cubicBezTo>
                  <a:cubicBezTo>
                    <a:pt x="1296344" y="122443"/>
                    <a:pt x="1303011" y="40528"/>
                    <a:pt x="1365877" y="38623"/>
                  </a:cubicBezTo>
                  <a:cubicBezTo>
                    <a:pt x="1399214" y="37671"/>
                    <a:pt x="1404929" y="60530"/>
                    <a:pt x="1448744" y="58626"/>
                  </a:cubicBezTo>
                  <a:cubicBezTo>
                    <a:pt x="1500179" y="56721"/>
                    <a:pt x="1508752" y="24336"/>
                    <a:pt x="1544946" y="31955"/>
                  </a:cubicBezTo>
                  <a:cubicBezTo>
                    <a:pt x="1584952" y="39576"/>
                    <a:pt x="1613527" y="88153"/>
                    <a:pt x="1624004" y="118633"/>
                  </a:cubicBezTo>
                  <a:cubicBezTo>
                    <a:pt x="1624004" y="118633"/>
                    <a:pt x="1627814" y="131016"/>
                    <a:pt x="1629719" y="143398"/>
                  </a:cubicBezTo>
                  <a:cubicBezTo>
                    <a:pt x="1635434" y="185308"/>
                    <a:pt x="1623052" y="269128"/>
                    <a:pt x="1462079" y="432006"/>
                  </a:cubicBezTo>
                  <a:cubicBezTo>
                    <a:pt x="1353494" y="542496"/>
                    <a:pt x="1325871" y="599646"/>
                    <a:pt x="1340159" y="632983"/>
                  </a:cubicBezTo>
                  <a:cubicBezTo>
                    <a:pt x="1370639" y="706326"/>
                    <a:pt x="1528754" y="664416"/>
                    <a:pt x="1595429" y="768238"/>
                  </a:cubicBezTo>
                  <a:cubicBezTo>
                    <a:pt x="1644959" y="844438"/>
                    <a:pt x="1623052" y="971121"/>
                    <a:pt x="1564949" y="1005411"/>
                  </a:cubicBezTo>
                  <a:close/>
                </a:path>
              </a:pathLst>
            </a:custGeom>
            <a:solidFill>
              <a:srgbClr val="3F3F3F"/>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F2F4426E-BDBE-400C-9847-D662AF9FAFE4}"/>
                </a:ext>
              </a:extLst>
            </p:cNvPr>
            <p:cNvSpPr/>
            <p:nvPr/>
          </p:nvSpPr>
          <p:spPr>
            <a:xfrm>
              <a:off x="9591315" y="2782278"/>
              <a:ext cx="1325731" cy="775043"/>
            </a:xfrm>
            <a:custGeom>
              <a:avLst/>
              <a:gdLst>
                <a:gd name="connsiteX0" fmla="*/ 623946 w 619125"/>
                <a:gd name="connsiteY0" fmla="*/ 324075 h 361950"/>
                <a:gd name="connsiteX1" fmla="*/ 564891 w 619125"/>
                <a:gd name="connsiteY1" fmla="*/ 265020 h 361950"/>
                <a:gd name="connsiteX2" fmla="*/ 428684 w 619125"/>
                <a:gd name="connsiteY2" fmla="*/ 215490 h 361950"/>
                <a:gd name="connsiteX3" fmla="*/ 355341 w 619125"/>
                <a:gd name="connsiteY3" fmla="*/ 147862 h 361950"/>
                <a:gd name="connsiteX4" fmla="*/ 325814 w 619125"/>
                <a:gd name="connsiteY4" fmla="*/ 126907 h 361950"/>
                <a:gd name="connsiteX5" fmla="*/ 295334 w 619125"/>
                <a:gd name="connsiteY5" fmla="*/ 33562 h 361950"/>
                <a:gd name="connsiteX6" fmla="*/ 205799 w 619125"/>
                <a:gd name="connsiteY6" fmla="*/ 42135 h 361950"/>
                <a:gd name="connsiteX7" fmla="*/ 156269 w 619125"/>
                <a:gd name="connsiteY7" fmla="*/ 17370 h 361950"/>
                <a:gd name="connsiteX8" fmla="*/ 48636 w 619125"/>
                <a:gd name="connsiteY8" fmla="*/ 8797 h 361950"/>
                <a:gd name="connsiteX9" fmla="*/ 1964 w 619125"/>
                <a:gd name="connsiteY9" fmla="*/ 96427 h 361950"/>
                <a:gd name="connsiteX10" fmla="*/ 53399 w 619125"/>
                <a:gd name="connsiteY10" fmla="*/ 145957 h 361950"/>
                <a:gd name="connsiteX11" fmla="*/ 151506 w 619125"/>
                <a:gd name="connsiteY11" fmla="*/ 144052 h 361950"/>
                <a:gd name="connsiteX12" fmla="*/ 278189 w 619125"/>
                <a:gd name="connsiteY12" fmla="*/ 226920 h 361950"/>
                <a:gd name="connsiteX13" fmla="*/ 299144 w 619125"/>
                <a:gd name="connsiteY13" fmla="*/ 245970 h 361950"/>
                <a:gd name="connsiteX14" fmla="*/ 349626 w 619125"/>
                <a:gd name="connsiteY14" fmla="*/ 335505 h 361950"/>
                <a:gd name="connsiteX15" fmla="*/ 623946 w 619125"/>
                <a:gd name="connsiteY15" fmla="*/ 324075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125" h="361950">
                  <a:moveTo>
                    <a:pt x="623946" y="324075"/>
                  </a:moveTo>
                  <a:cubicBezTo>
                    <a:pt x="626804" y="303120"/>
                    <a:pt x="591561" y="281212"/>
                    <a:pt x="564891" y="265020"/>
                  </a:cubicBezTo>
                  <a:cubicBezTo>
                    <a:pt x="507741" y="229777"/>
                    <a:pt x="482024" y="244065"/>
                    <a:pt x="428684" y="215490"/>
                  </a:cubicBezTo>
                  <a:cubicBezTo>
                    <a:pt x="383916" y="191677"/>
                    <a:pt x="380106" y="169770"/>
                    <a:pt x="355341" y="147862"/>
                  </a:cubicBezTo>
                  <a:cubicBezTo>
                    <a:pt x="339149" y="132622"/>
                    <a:pt x="335339" y="137385"/>
                    <a:pt x="325814" y="126907"/>
                  </a:cubicBezTo>
                  <a:cubicBezTo>
                    <a:pt x="294381" y="95475"/>
                    <a:pt x="318194" y="48802"/>
                    <a:pt x="295334" y="33562"/>
                  </a:cubicBezTo>
                  <a:cubicBezTo>
                    <a:pt x="275331" y="20227"/>
                    <a:pt x="251519" y="52612"/>
                    <a:pt x="205799" y="42135"/>
                  </a:cubicBezTo>
                  <a:cubicBezTo>
                    <a:pt x="183891" y="37372"/>
                    <a:pt x="184844" y="29752"/>
                    <a:pt x="156269" y="17370"/>
                  </a:cubicBezTo>
                  <a:cubicBezTo>
                    <a:pt x="133409" y="7845"/>
                    <a:pt x="87689" y="-11205"/>
                    <a:pt x="48636" y="8797"/>
                  </a:cubicBezTo>
                  <a:cubicBezTo>
                    <a:pt x="19109" y="24037"/>
                    <a:pt x="-7561" y="61185"/>
                    <a:pt x="1964" y="96427"/>
                  </a:cubicBezTo>
                  <a:cubicBezTo>
                    <a:pt x="10536" y="128812"/>
                    <a:pt x="46731" y="143100"/>
                    <a:pt x="53399" y="145957"/>
                  </a:cubicBezTo>
                  <a:cubicBezTo>
                    <a:pt x="93404" y="161197"/>
                    <a:pt x="105786" y="135480"/>
                    <a:pt x="151506" y="144052"/>
                  </a:cubicBezTo>
                  <a:cubicBezTo>
                    <a:pt x="189606" y="150720"/>
                    <a:pt x="219134" y="176437"/>
                    <a:pt x="278189" y="226920"/>
                  </a:cubicBezTo>
                  <a:cubicBezTo>
                    <a:pt x="291524" y="238350"/>
                    <a:pt x="297239" y="243112"/>
                    <a:pt x="299144" y="245970"/>
                  </a:cubicBezTo>
                  <a:cubicBezTo>
                    <a:pt x="320099" y="273592"/>
                    <a:pt x="313431" y="304072"/>
                    <a:pt x="349626" y="335505"/>
                  </a:cubicBezTo>
                  <a:cubicBezTo>
                    <a:pt x="410586" y="390750"/>
                    <a:pt x="616326" y="373605"/>
                    <a:pt x="623946" y="324075"/>
                  </a:cubicBezTo>
                  <a:close/>
                </a:path>
              </a:pathLst>
            </a:custGeom>
            <a:solidFill>
              <a:srgbClr val="D1CDE6"/>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D22E3B7-8C0D-4420-B1FB-BB6D0F71D945}"/>
                </a:ext>
              </a:extLst>
            </p:cNvPr>
            <p:cNvSpPr/>
            <p:nvPr/>
          </p:nvSpPr>
          <p:spPr>
            <a:xfrm>
              <a:off x="6930773" y="44518"/>
              <a:ext cx="2569879" cy="1142169"/>
            </a:xfrm>
            <a:custGeom>
              <a:avLst/>
              <a:gdLst>
                <a:gd name="connsiteX0" fmla="*/ 120504 w 1200150"/>
                <a:gd name="connsiteY0" fmla="*/ 6236 h 533400"/>
                <a:gd name="connsiteX1" fmla="*/ 130029 w 1200150"/>
                <a:gd name="connsiteY1" fmla="*/ 3379 h 533400"/>
                <a:gd name="connsiteX2" fmla="*/ 417684 w 1200150"/>
                <a:gd name="connsiteY2" fmla="*/ 100534 h 533400"/>
                <a:gd name="connsiteX3" fmla="*/ 621519 w 1200150"/>
                <a:gd name="connsiteY3" fmla="*/ 146254 h 533400"/>
                <a:gd name="connsiteX4" fmla="*/ 621519 w 1200150"/>
                <a:gd name="connsiteY4" fmla="*/ 224359 h 533400"/>
                <a:gd name="connsiteX5" fmla="*/ 519601 w 1200150"/>
                <a:gd name="connsiteY5" fmla="*/ 222454 h 533400"/>
                <a:gd name="connsiteX6" fmla="*/ 552939 w 1200150"/>
                <a:gd name="connsiteY6" fmla="*/ 297701 h 533400"/>
                <a:gd name="connsiteX7" fmla="*/ 776776 w 1200150"/>
                <a:gd name="connsiteY7" fmla="*/ 266269 h 533400"/>
                <a:gd name="connsiteX8" fmla="*/ 956799 w 1200150"/>
                <a:gd name="connsiteY8" fmla="*/ 321514 h 533400"/>
                <a:gd name="connsiteX9" fmla="*/ 1047286 w 1200150"/>
                <a:gd name="connsiteY9" fmla="*/ 328181 h 533400"/>
                <a:gd name="connsiteX10" fmla="*/ 1125392 w 1200150"/>
                <a:gd name="connsiteY10" fmla="*/ 303416 h 533400"/>
                <a:gd name="connsiteX11" fmla="*/ 1156824 w 1200150"/>
                <a:gd name="connsiteY11" fmla="*/ 341516 h 533400"/>
                <a:gd name="connsiteX12" fmla="*/ 1136822 w 1200150"/>
                <a:gd name="connsiteY12" fmla="*/ 389141 h 533400"/>
                <a:gd name="connsiteX13" fmla="*/ 1202544 w 1200150"/>
                <a:gd name="connsiteY13" fmla="*/ 428194 h 533400"/>
                <a:gd name="connsiteX14" fmla="*/ 1187304 w 1200150"/>
                <a:gd name="connsiteY14" fmla="*/ 481534 h 533400"/>
                <a:gd name="connsiteX15" fmla="*/ 1097769 w 1200150"/>
                <a:gd name="connsiteY15" fmla="*/ 475819 h 533400"/>
                <a:gd name="connsiteX16" fmla="*/ 1012996 w 1200150"/>
                <a:gd name="connsiteY16" fmla="*/ 414859 h 533400"/>
                <a:gd name="connsiteX17" fmla="*/ 824401 w 1200150"/>
                <a:gd name="connsiteY17" fmla="*/ 437719 h 533400"/>
                <a:gd name="connsiteX18" fmla="*/ 405301 w 1200150"/>
                <a:gd name="connsiteY18" fmla="*/ 534874 h 533400"/>
                <a:gd name="connsiteX19" fmla="*/ 93834 w 1200150"/>
                <a:gd name="connsiteY19" fmla="*/ 426289 h 533400"/>
                <a:gd name="connsiteX20" fmla="*/ 71926 w 1200150"/>
                <a:gd name="connsiteY20" fmla="*/ 382474 h 533400"/>
                <a:gd name="connsiteX21" fmla="*/ 10966 w 1200150"/>
                <a:gd name="connsiteY21" fmla="*/ 345326 h 533400"/>
                <a:gd name="connsiteX22" fmla="*/ 9061 w 1200150"/>
                <a:gd name="connsiteY22" fmla="*/ 251981 h 533400"/>
                <a:gd name="connsiteX23" fmla="*/ 120504 w 1200150"/>
                <a:gd name="connsiteY23" fmla="*/ 6236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00150" h="533400">
                  <a:moveTo>
                    <a:pt x="120504" y="6236"/>
                  </a:moveTo>
                  <a:cubicBezTo>
                    <a:pt x="123361" y="5284"/>
                    <a:pt x="126219" y="4331"/>
                    <a:pt x="130029" y="3379"/>
                  </a:cubicBezTo>
                  <a:cubicBezTo>
                    <a:pt x="230994" y="-17576"/>
                    <a:pt x="287191" y="64339"/>
                    <a:pt x="417684" y="100534"/>
                  </a:cubicBezTo>
                  <a:cubicBezTo>
                    <a:pt x="527221" y="131014"/>
                    <a:pt x="591039" y="97676"/>
                    <a:pt x="621519" y="146254"/>
                  </a:cubicBezTo>
                  <a:cubicBezTo>
                    <a:pt x="637711" y="172924"/>
                    <a:pt x="637711" y="211976"/>
                    <a:pt x="621519" y="224359"/>
                  </a:cubicBezTo>
                  <a:cubicBezTo>
                    <a:pt x="592944" y="245314"/>
                    <a:pt x="534841" y="204356"/>
                    <a:pt x="519601" y="222454"/>
                  </a:cubicBezTo>
                  <a:cubicBezTo>
                    <a:pt x="509124" y="235789"/>
                    <a:pt x="522459" y="277699"/>
                    <a:pt x="552939" y="297701"/>
                  </a:cubicBezTo>
                  <a:cubicBezTo>
                    <a:pt x="607231" y="333896"/>
                    <a:pt x="663429" y="260554"/>
                    <a:pt x="776776" y="266269"/>
                  </a:cubicBezTo>
                  <a:cubicBezTo>
                    <a:pt x="854881" y="270079"/>
                    <a:pt x="846309" y="305321"/>
                    <a:pt x="956799" y="321514"/>
                  </a:cubicBezTo>
                  <a:cubicBezTo>
                    <a:pt x="1002519" y="328181"/>
                    <a:pt x="1025379" y="332944"/>
                    <a:pt x="1047286" y="328181"/>
                  </a:cubicBezTo>
                  <a:cubicBezTo>
                    <a:pt x="1089197" y="319609"/>
                    <a:pt x="1100626" y="295796"/>
                    <a:pt x="1125392" y="303416"/>
                  </a:cubicBezTo>
                  <a:cubicBezTo>
                    <a:pt x="1141584" y="308179"/>
                    <a:pt x="1155872" y="325324"/>
                    <a:pt x="1156824" y="341516"/>
                  </a:cubicBezTo>
                  <a:cubicBezTo>
                    <a:pt x="1158729" y="364376"/>
                    <a:pt x="1133011" y="373901"/>
                    <a:pt x="1136822" y="389141"/>
                  </a:cubicBezTo>
                  <a:cubicBezTo>
                    <a:pt x="1141584" y="409144"/>
                    <a:pt x="1190161" y="401524"/>
                    <a:pt x="1202544" y="428194"/>
                  </a:cubicBezTo>
                  <a:cubicBezTo>
                    <a:pt x="1210164" y="445339"/>
                    <a:pt x="1201592" y="470104"/>
                    <a:pt x="1187304" y="481534"/>
                  </a:cubicBezTo>
                  <a:cubicBezTo>
                    <a:pt x="1161586" y="502489"/>
                    <a:pt x="1119676" y="484391"/>
                    <a:pt x="1097769" y="475819"/>
                  </a:cubicBezTo>
                  <a:cubicBezTo>
                    <a:pt x="1051097" y="455816"/>
                    <a:pt x="1039667" y="431051"/>
                    <a:pt x="1012996" y="414859"/>
                  </a:cubicBezTo>
                  <a:cubicBezTo>
                    <a:pt x="952989" y="379616"/>
                    <a:pt x="870121" y="418669"/>
                    <a:pt x="824401" y="437719"/>
                  </a:cubicBezTo>
                  <a:cubicBezTo>
                    <a:pt x="780586" y="456769"/>
                    <a:pt x="586276" y="531064"/>
                    <a:pt x="405301" y="534874"/>
                  </a:cubicBezTo>
                  <a:cubicBezTo>
                    <a:pt x="231946" y="537731"/>
                    <a:pt x="108121" y="473914"/>
                    <a:pt x="93834" y="426289"/>
                  </a:cubicBezTo>
                  <a:cubicBezTo>
                    <a:pt x="91929" y="419621"/>
                    <a:pt x="88119" y="399619"/>
                    <a:pt x="71926" y="382474"/>
                  </a:cubicBezTo>
                  <a:cubicBezTo>
                    <a:pt x="50019" y="358661"/>
                    <a:pt x="27159" y="362471"/>
                    <a:pt x="10966" y="345326"/>
                  </a:cubicBezTo>
                  <a:cubicBezTo>
                    <a:pt x="-5226" y="327229"/>
                    <a:pt x="-1416" y="299606"/>
                    <a:pt x="9061" y="251981"/>
                  </a:cubicBezTo>
                  <a:cubicBezTo>
                    <a:pt x="39541" y="105296"/>
                    <a:pt x="57639" y="31954"/>
                    <a:pt x="120504" y="6236"/>
                  </a:cubicBezTo>
                  <a:close/>
                </a:path>
              </a:pathLst>
            </a:custGeom>
            <a:solidFill>
              <a:srgbClr val="BABABA"/>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6676B030-8D62-446E-8FCB-7423663ECE19}"/>
                </a:ext>
              </a:extLst>
            </p:cNvPr>
            <p:cNvSpPr/>
            <p:nvPr/>
          </p:nvSpPr>
          <p:spPr>
            <a:xfrm>
              <a:off x="10075947" y="2904708"/>
              <a:ext cx="2116053" cy="1250773"/>
            </a:xfrm>
            <a:custGeom>
              <a:avLst/>
              <a:gdLst>
                <a:gd name="connsiteX0" fmla="*/ 648739 w 2116053"/>
                <a:gd name="connsiteY0" fmla="*/ 428 h 1250773"/>
                <a:gd name="connsiteX1" fmla="*/ 777998 w 2116053"/>
                <a:gd name="connsiteY1" fmla="*/ 37141 h 1250773"/>
                <a:gd name="connsiteX2" fmla="*/ 906493 w 2116053"/>
                <a:gd name="connsiteY2" fmla="*/ 157476 h 1250773"/>
                <a:gd name="connsiteX3" fmla="*/ 1132886 w 2116053"/>
                <a:gd name="connsiteY3" fmla="*/ 206426 h 1250773"/>
                <a:gd name="connsiteX4" fmla="*/ 1353161 w 2116053"/>
                <a:gd name="connsiteY4" fmla="*/ 61616 h 1250773"/>
                <a:gd name="connsiteX5" fmla="*/ 1797791 w 2116053"/>
                <a:gd name="connsiteY5" fmla="*/ 161555 h 1250773"/>
                <a:gd name="connsiteX6" fmla="*/ 2065284 w 2116053"/>
                <a:gd name="connsiteY6" fmla="*/ 377026 h 1250773"/>
                <a:gd name="connsiteX7" fmla="*/ 2116053 w 2116053"/>
                <a:gd name="connsiteY7" fmla="*/ 431763 h 1250773"/>
                <a:gd name="connsiteX8" fmla="*/ 2116053 w 2116053"/>
                <a:gd name="connsiteY8" fmla="*/ 1250773 h 1250773"/>
                <a:gd name="connsiteX9" fmla="*/ 2100925 w 2116053"/>
                <a:gd name="connsiteY9" fmla="*/ 1243557 h 1250773"/>
                <a:gd name="connsiteX10" fmla="*/ 1769237 w 2116053"/>
                <a:gd name="connsiteY10" fmla="*/ 1093647 h 1250773"/>
                <a:gd name="connsiteX11" fmla="*/ 1332765 w 2116053"/>
                <a:gd name="connsiteY11" fmla="*/ 995747 h 1250773"/>
                <a:gd name="connsiteX12" fmla="*/ 1332765 w 2116053"/>
                <a:gd name="connsiteY12" fmla="*/ 828501 h 1250773"/>
                <a:gd name="connsiteX13" fmla="*/ 1551002 w 2116053"/>
                <a:gd name="connsiteY13" fmla="*/ 832580 h 1250773"/>
                <a:gd name="connsiteX14" fmla="*/ 1479616 w 2116053"/>
                <a:gd name="connsiteY14" fmla="*/ 671452 h 1250773"/>
                <a:gd name="connsiteX15" fmla="*/ 1000314 w 2116053"/>
                <a:gd name="connsiteY15" fmla="*/ 738759 h 1250773"/>
                <a:gd name="connsiteX16" fmla="*/ 614831 w 2116053"/>
                <a:gd name="connsiteY16" fmla="*/ 620463 h 1250773"/>
                <a:gd name="connsiteX17" fmla="*/ 125330 w 2116053"/>
                <a:gd name="connsiteY17" fmla="*/ 763234 h 1250773"/>
                <a:gd name="connsiteX18" fmla="*/ 27430 w 2116053"/>
                <a:gd name="connsiteY18" fmla="*/ 443018 h 1250773"/>
                <a:gd name="connsiteX19" fmla="*/ 392515 w 2116053"/>
                <a:gd name="connsiteY19" fmla="*/ 481771 h 1250773"/>
                <a:gd name="connsiteX20" fmla="*/ 521010 w 2116053"/>
                <a:gd name="connsiteY20" fmla="*/ 31021 h 1250773"/>
                <a:gd name="connsiteX21" fmla="*/ 648739 w 2116053"/>
                <a:gd name="connsiteY21" fmla="*/ 428 h 125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16053" h="1250773">
                  <a:moveTo>
                    <a:pt x="648739" y="428"/>
                  </a:moveTo>
                  <a:cubicBezTo>
                    <a:pt x="695395" y="2978"/>
                    <a:pt x="742306" y="16745"/>
                    <a:pt x="777998" y="37141"/>
                  </a:cubicBezTo>
                  <a:cubicBezTo>
                    <a:pt x="841224" y="73854"/>
                    <a:pt x="835106" y="110566"/>
                    <a:pt x="906493" y="157476"/>
                  </a:cubicBezTo>
                  <a:cubicBezTo>
                    <a:pt x="916690" y="163595"/>
                    <a:pt x="1018669" y="224783"/>
                    <a:pt x="1132886" y="206426"/>
                  </a:cubicBezTo>
                  <a:cubicBezTo>
                    <a:pt x="1245064" y="186030"/>
                    <a:pt x="1261381" y="104446"/>
                    <a:pt x="1353161" y="61616"/>
                  </a:cubicBezTo>
                  <a:cubicBezTo>
                    <a:pt x="1500012" y="-5692"/>
                    <a:pt x="1679495" y="96288"/>
                    <a:pt x="1797791" y="161555"/>
                  </a:cubicBezTo>
                  <a:cubicBezTo>
                    <a:pt x="1917107" y="228861"/>
                    <a:pt x="1998850" y="306780"/>
                    <a:pt x="2065284" y="377026"/>
                  </a:cubicBezTo>
                  <a:lnTo>
                    <a:pt x="2116053" y="431763"/>
                  </a:lnTo>
                  <a:lnTo>
                    <a:pt x="2116053" y="1250773"/>
                  </a:lnTo>
                  <a:lnTo>
                    <a:pt x="2100925" y="1243557"/>
                  </a:lnTo>
                  <a:cubicBezTo>
                    <a:pt x="2008889" y="1195627"/>
                    <a:pt x="1908949" y="1132399"/>
                    <a:pt x="1769237" y="1093647"/>
                  </a:cubicBezTo>
                  <a:cubicBezTo>
                    <a:pt x="1534683" y="1028381"/>
                    <a:pt x="1398032" y="1099765"/>
                    <a:pt x="1332765" y="995747"/>
                  </a:cubicBezTo>
                  <a:cubicBezTo>
                    <a:pt x="1298093" y="938639"/>
                    <a:pt x="1298093" y="855015"/>
                    <a:pt x="1332765" y="828501"/>
                  </a:cubicBezTo>
                  <a:cubicBezTo>
                    <a:pt x="1393953" y="783630"/>
                    <a:pt x="1518369" y="871331"/>
                    <a:pt x="1551002" y="832580"/>
                  </a:cubicBezTo>
                  <a:cubicBezTo>
                    <a:pt x="1573437" y="804026"/>
                    <a:pt x="1544883" y="714284"/>
                    <a:pt x="1479616" y="671452"/>
                  </a:cubicBezTo>
                  <a:cubicBezTo>
                    <a:pt x="1363360" y="593947"/>
                    <a:pt x="1243024" y="750997"/>
                    <a:pt x="1000314" y="738759"/>
                  </a:cubicBezTo>
                  <a:cubicBezTo>
                    <a:pt x="800432" y="728560"/>
                    <a:pt x="798394" y="622504"/>
                    <a:pt x="614831" y="620463"/>
                  </a:cubicBezTo>
                  <a:cubicBezTo>
                    <a:pt x="359884" y="618422"/>
                    <a:pt x="257904" y="824422"/>
                    <a:pt x="125330" y="763234"/>
                  </a:cubicBezTo>
                  <a:cubicBezTo>
                    <a:pt x="11113" y="712243"/>
                    <a:pt x="-33758" y="500126"/>
                    <a:pt x="27430" y="443018"/>
                  </a:cubicBezTo>
                  <a:cubicBezTo>
                    <a:pt x="98817" y="377751"/>
                    <a:pt x="274221" y="553156"/>
                    <a:pt x="392515" y="481771"/>
                  </a:cubicBezTo>
                  <a:cubicBezTo>
                    <a:pt x="516931" y="408346"/>
                    <a:pt x="384359" y="124842"/>
                    <a:pt x="521010" y="31021"/>
                  </a:cubicBezTo>
                  <a:cubicBezTo>
                    <a:pt x="555683" y="6546"/>
                    <a:pt x="602084" y="-2122"/>
                    <a:pt x="648739" y="428"/>
                  </a:cubicBezTo>
                  <a:close/>
                </a:path>
              </a:pathLst>
            </a:custGeom>
            <a:solidFill>
              <a:srgbClr val="BABABA"/>
            </a:solidFill>
            <a:ln w="9525" cap="flat">
              <a:noFill/>
              <a:prstDash val="solid"/>
              <a:miter/>
            </a:ln>
          </p:spPr>
          <p:txBody>
            <a:bodyPr wrap="square" rtlCol="0" anchor="ctr">
              <a:noAutofit/>
            </a:bodyPr>
            <a:lstStyle/>
            <a:p>
              <a:endParaRPr lang="en-US"/>
            </a:p>
          </p:txBody>
        </p:sp>
        <p:sp>
          <p:nvSpPr>
            <p:cNvPr id="23" name="Freeform: Shape 22">
              <a:extLst>
                <a:ext uri="{FF2B5EF4-FFF2-40B4-BE49-F238E27FC236}">
                  <a16:creationId xmlns:a16="http://schemas.microsoft.com/office/drawing/2014/main" id="{566F17FC-3D80-44A2-A3DE-06A9AFFFD82A}"/>
                </a:ext>
              </a:extLst>
            </p:cNvPr>
            <p:cNvSpPr/>
            <p:nvPr/>
          </p:nvSpPr>
          <p:spPr>
            <a:xfrm>
              <a:off x="7111998" y="554584"/>
              <a:ext cx="2365921" cy="1407315"/>
            </a:xfrm>
            <a:custGeom>
              <a:avLst/>
              <a:gdLst>
                <a:gd name="connsiteX0" fmla="*/ 84449 w 1104900"/>
                <a:gd name="connsiteY0" fmla="*/ 660525 h 657225"/>
                <a:gd name="connsiteX1" fmla="*/ 629 w 1104900"/>
                <a:gd name="connsiteY1" fmla="*/ 544320 h 657225"/>
                <a:gd name="connsiteX2" fmla="*/ 84449 w 1104900"/>
                <a:gd name="connsiteY2" fmla="*/ 448117 h 657225"/>
                <a:gd name="connsiteX3" fmla="*/ 207321 w 1104900"/>
                <a:gd name="connsiteY3" fmla="*/ 317625 h 657225"/>
                <a:gd name="connsiteX4" fmla="*/ 146361 w 1104900"/>
                <a:gd name="connsiteY4" fmla="*/ 244282 h 657225"/>
                <a:gd name="connsiteX5" fmla="*/ 207321 w 1104900"/>
                <a:gd name="connsiteY5" fmla="*/ 131887 h 657225"/>
                <a:gd name="connsiteX6" fmla="*/ 193033 w 1104900"/>
                <a:gd name="connsiteY6" fmla="*/ 23302 h 657225"/>
                <a:gd name="connsiteX7" fmla="*/ 237801 w 1104900"/>
                <a:gd name="connsiteY7" fmla="*/ 442 h 657225"/>
                <a:gd name="connsiteX8" fmla="*/ 338766 w 1104900"/>
                <a:gd name="connsiteY8" fmla="*/ 53782 h 657225"/>
                <a:gd name="connsiteX9" fmla="*/ 363531 w 1104900"/>
                <a:gd name="connsiteY9" fmla="*/ 106170 h 657225"/>
                <a:gd name="connsiteX10" fmla="*/ 362579 w 1104900"/>
                <a:gd name="connsiteY10" fmla="*/ 229995 h 657225"/>
                <a:gd name="connsiteX11" fmla="*/ 430206 w 1104900"/>
                <a:gd name="connsiteY11" fmla="*/ 289050 h 657225"/>
                <a:gd name="connsiteX12" fmla="*/ 770249 w 1104900"/>
                <a:gd name="connsiteY12" fmla="*/ 285240 h 657225"/>
                <a:gd name="connsiteX13" fmla="*/ 949319 w 1104900"/>
                <a:gd name="connsiteY13" fmla="*/ 382395 h 657225"/>
                <a:gd name="connsiteX14" fmla="*/ 1095051 w 1104900"/>
                <a:gd name="connsiteY14" fmla="*/ 361440 h 657225"/>
                <a:gd name="connsiteX15" fmla="*/ 1082669 w 1104900"/>
                <a:gd name="connsiteY15" fmla="*/ 475740 h 657225"/>
                <a:gd name="connsiteX16" fmla="*/ 968369 w 1104900"/>
                <a:gd name="connsiteY16" fmla="*/ 470977 h 657225"/>
                <a:gd name="connsiteX17" fmla="*/ 803586 w 1104900"/>
                <a:gd name="connsiteY17" fmla="*/ 500505 h 657225"/>
                <a:gd name="connsiteX18" fmla="*/ 656901 w 1104900"/>
                <a:gd name="connsiteY18" fmla="*/ 450975 h 657225"/>
                <a:gd name="connsiteX19" fmla="*/ 510216 w 1104900"/>
                <a:gd name="connsiteY19" fmla="*/ 529080 h 657225"/>
                <a:gd name="connsiteX20" fmla="*/ 336861 w 1104900"/>
                <a:gd name="connsiteY20" fmla="*/ 533842 h 657225"/>
                <a:gd name="connsiteX21" fmla="*/ 84449 w 1104900"/>
                <a:gd name="connsiteY21" fmla="*/ 6605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4900" h="657225">
                  <a:moveTo>
                    <a:pt x="84449" y="660525"/>
                  </a:moveTo>
                  <a:cubicBezTo>
                    <a:pt x="41586" y="647190"/>
                    <a:pt x="-6039" y="590040"/>
                    <a:pt x="629" y="544320"/>
                  </a:cubicBezTo>
                  <a:cubicBezTo>
                    <a:pt x="2533" y="529080"/>
                    <a:pt x="-7944" y="501457"/>
                    <a:pt x="84449" y="448117"/>
                  </a:cubicBezTo>
                  <a:cubicBezTo>
                    <a:pt x="182556" y="391920"/>
                    <a:pt x="211131" y="350010"/>
                    <a:pt x="207321" y="317625"/>
                  </a:cubicBezTo>
                  <a:cubicBezTo>
                    <a:pt x="203511" y="283335"/>
                    <a:pt x="153029" y="282382"/>
                    <a:pt x="146361" y="244282"/>
                  </a:cubicBezTo>
                  <a:cubicBezTo>
                    <a:pt x="137789" y="199515"/>
                    <a:pt x="201606" y="189037"/>
                    <a:pt x="207321" y="131887"/>
                  </a:cubicBezTo>
                  <a:cubicBezTo>
                    <a:pt x="213036" y="81405"/>
                    <a:pt x="167316" y="53782"/>
                    <a:pt x="193033" y="23302"/>
                  </a:cubicBezTo>
                  <a:cubicBezTo>
                    <a:pt x="203511" y="10920"/>
                    <a:pt x="220656" y="3300"/>
                    <a:pt x="237801" y="442"/>
                  </a:cubicBezTo>
                  <a:cubicBezTo>
                    <a:pt x="289236" y="-5273"/>
                    <a:pt x="333051" y="46162"/>
                    <a:pt x="338766" y="53782"/>
                  </a:cubicBezTo>
                  <a:cubicBezTo>
                    <a:pt x="354959" y="73785"/>
                    <a:pt x="362579" y="91882"/>
                    <a:pt x="363531" y="106170"/>
                  </a:cubicBezTo>
                  <a:cubicBezTo>
                    <a:pt x="367341" y="153795"/>
                    <a:pt x="348291" y="193800"/>
                    <a:pt x="362579" y="229995"/>
                  </a:cubicBezTo>
                  <a:cubicBezTo>
                    <a:pt x="375914" y="262380"/>
                    <a:pt x="408298" y="278572"/>
                    <a:pt x="430206" y="289050"/>
                  </a:cubicBezTo>
                  <a:cubicBezTo>
                    <a:pt x="555936" y="348105"/>
                    <a:pt x="638804" y="242377"/>
                    <a:pt x="770249" y="285240"/>
                  </a:cubicBezTo>
                  <a:cubicBezTo>
                    <a:pt x="860736" y="314767"/>
                    <a:pt x="863594" y="379537"/>
                    <a:pt x="949319" y="382395"/>
                  </a:cubicBezTo>
                  <a:cubicBezTo>
                    <a:pt x="1023614" y="385252"/>
                    <a:pt x="1066476" y="337627"/>
                    <a:pt x="1095051" y="361440"/>
                  </a:cubicBezTo>
                  <a:cubicBezTo>
                    <a:pt x="1121721" y="383347"/>
                    <a:pt x="1116006" y="451927"/>
                    <a:pt x="1082669" y="475740"/>
                  </a:cubicBezTo>
                  <a:cubicBezTo>
                    <a:pt x="1056951" y="493837"/>
                    <a:pt x="1033139" y="472882"/>
                    <a:pt x="968369" y="470977"/>
                  </a:cubicBezTo>
                  <a:cubicBezTo>
                    <a:pt x="881691" y="469072"/>
                    <a:pt x="874071" y="506220"/>
                    <a:pt x="803586" y="500505"/>
                  </a:cubicBezTo>
                  <a:cubicBezTo>
                    <a:pt x="725481" y="493837"/>
                    <a:pt x="719766" y="446212"/>
                    <a:pt x="656901" y="450975"/>
                  </a:cubicBezTo>
                  <a:cubicBezTo>
                    <a:pt x="595941" y="454785"/>
                    <a:pt x="587369" y="501457"/>
                    <a:pt x="510216" y="529080"/>
                  </a:cubicBezTo>
                  <a:cubicBezTo>
                    <a:pt x="434969" y="555750"/>
                    <a:pt x="417823" y="520507"/>
                    <a:pt x="336861" y="533842"/>
                  </a:cubicBezTo>
                  <a:cubicBezTo>
                    <a:pt x="194939" y="560512"/>
                    <a:pt x="159696" y="683385"/>
                    <a:pt x="84449" y="660525"/>
                  </a:cubicBezTo>
                  <a:close/>
                </a:path>
              </a:pathLst>
            </a:custGeom>
            <a:solidFill>
              <a:srgbClr val="898989"/>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BC856647-8003-4A9C-98FE-92AD2C0F4F68}"/>
                </a:ext>
              </a:extLst>
            </p:cNvPr>
            <p:cNvSpPr/>
            <p:nvPr/>
          </p:nvSpPr>
          <p:spPr>
            <a:xfrm>
              <a:off x="11140314" y="540373"/>
              <a:ext cx="1051686" cy="1022666"/>
            </a:xfrm>
            <a:custGeom>
              <a:avLst/>
              <a:gdLst>
                <a:gd name="connsiteX0" fmla="*/ 364261 w 1051686"/>
                <a:gd name="connsiteY0" fmla="*/ 880 h 1022666"/>
                <a:gd name="connsiteX1" fmla="*/ 519269 w 1051686"/>
                <a:gd name="connsiteY1" fmla="*/ 82464 h 1022666"/>
                <a:gd name="connsiteX2" fmla="*/ 555982 w 1051686"/>
                <a:gd name="connsiteY2" fmla="*/ 164047 h 1022666"/>
                <a:gd name="connsiteX3" fmla="*/ 553941 w 1051686"/>
                <a:gd name="connsiteY3" fmla="*/ 353730 h 1022666"/>
                <a:gd name="connsiteX4" fmla="*/ 657961 w 1051686"/>
                <a:gd name="connsiteY4" fmla="*/ 445510 h 1022666"/>
                <a:gd name="connsiteX5" fmla="*/ 848312 w 1051686"/>
                <a:gd name="connsiteY5" fmla="*/ 498380 h 1022666"/>
                <a:gd name="connsiteX6" fmla="*/ 1051686 w 1051686"/>
                <a:gd name="connsiteY6" fmla="*/ 515839 h 1022666"/>
                <a:gd name="connsiteX7" fmla="*/ 1051686 w 1051686"/>
                <a:gd name="connsiteY7" fmla="*/ 699925 h 1022666"/>
                <a:gd name="connsiteX8" fmla="*/ 1006729 w 1051686"/>
                <a:gd name="connsiteY8" fmla="*/ 694340 h 1022666"/>
                <a:gd name="connsiteX9" fmla="*/ 129707 w 1051686"/>
                <a:gd name="connsiteY9" fmla="*/ 1014557 h 1022666"/>
                <a:gd name="connsiteX10" fmla="*/ 1214 w 1051686"/>
                <a:gd name="connsiteY10" fmla="*/ 835073 h 1022666"/>
                <a:gd name="connsiteX11" fmla="*/ 129707 w 1051686"/>
                <a:gd name="connsiteY11" fmla="*/ 688222 h 1022666"/>
                <a:gd name="connsiteX12" fmla="*/ 317349 w 1051686"/>
                <a:gd name="connsiteY12" fmla="*/ 488343 h 1022666"/>
                <a:gd name="connsiteX13" fmla="*/ 223528 w 1051686"/>
                <a:gd name="connsiteY13" fmla="*/ 376164 h 1022666"/>
                <a:gd name="connsiteX14" fmla="*/ 317349 w 1051686"/>
                <a:gd name="connsiteY14" fmla="*/ 202798 h 1022666"/>
                <a:gd name="connsiteX15" fmla="*/ 294915 w 1051686"/>
                <a:gd name="connsiteY15" fmla="*/ 35554 h 1022666"/>
                <a:gd name="connsiteX16" fmla="*/ 364261 w 1051686"/>
                <a:gd name="connsiteY16" fmla="*/ 880 h 102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1686" h="1022666">
                  <a:moveTo>
                    <a:pt x="364261" y="880"/>
                  </a:moveTo>
                  <a:cubicBezTo>
                    <a:pt x="443803" y="-9317"/>
                    <a:pt x="511111" y="72267"/>
                    <a:pt x="519269" y="82464"/>
                  </a:cubicBezTo>
                  <a:cubicBezTo>
                    <a:pt x="543744" y="113056"/>
                    <a:pt x="555982" y="141611"/>
                    <a:pt x="555982" y="164047"/>
                  </a:cubicBezTo>
                  <a:cubicBezTo>
                    <a:pt x="562099" y="237472"/>
                    <a:pt x="531507" y="298660"/>
                    <a:pt x="553941" y="353730"/>
                  </a:cubicBezTo>
                  <a:cubicBezTo>
                    <a:pt x="564140" y="378203"/>
                    <a:pt x="584536" y="410838"/>
                    <a:pt x="657961" y="445510"/>
                  </a:cubicBezTo>
                  <a:cubicBezTo>
                    <a:pt x="717109" y="473045"/>
                    <a:pt x="780846" y="488597"/>
                    <a:pt x="848312" y="498380"/>
                  </a:cubicBezTo>
                  <a:lnTo>
                    <a:pt x="1051686" y="515839"/>
                  </a:lnTo>
                  <a:lnTo>
                    <a:pt x="1051686" y="699925"/>
                  </a:lnTo>
                  <a:lnTo>
                    <a:pt x="1006729" y="694340"/>
                  </a:lnTo>
                  <a:cubicBezTo>
                    <a:pt x="584536" y="661707"/>
                    <a:pt x="335706" y="1085941"/>
                    <a:pt x="129707" y="1014557"/>
                  </a:cubicBezTo>
                  <a:cubicBezTo>
                    <a:pt x="46085" y="986002"/>
                    <a:pt x="-8985" y="900340"/>
                    <a:pt x="1214" y="835073"/>
                  </a:cubicBezTo>
                  <a:cubicBezTo>
                    <a:pt x="5293" y="812636"/>
                    <a:pt x="-11023" y="769806"/>
                    <a:pt x="129707" y="688222"/>
                  </a:cubicBezTo>
                  <a:cubicBezTo>
                    <a:pt x="280636" y="602558"/>
                    <a:pt x="323469" y="537293"/>
                    <a:pt x="317349" y="488343"/>
                  </a:cubicBezTo>
                  <a:cubicBezTo>
                    <a:pt x="311231" y="435314"/>
                    <a:pt x="233727" y="433273"/>
                    <a:pt x="223528" y="376164"/>
                  </a:cubicBezTo>
                  <a:cubicBezTo>
                    <a:pt x="211290" y="308859"/>
                    <a:pt x="309191" y="290502"/>
                    <a:pt x="317349" y="202798"/>
                  </a:cubicBezTo>
                  <a:cubicBezTo>
                    <a:pt x="325507" y="125296"/>
                    <a:pt x="256161" y="84504"/>
                    <a:pt x="294915" y="35554"/>
                  </a:cubicBezTo>
                  <a:cubicBezTo>
                    <a:pt x="311231" y="17197"/>
                    <a:pt x="337745" y="4959"/>
                    <a:pt x="364261" y="880"/>
                  </a:cubicBezTo>
                  <a:close/>
                </a:path>
              </a:pathLst>
            </a:custGeom>
            <a:solidFill>
              <a:srgbClr val="898989"/>
            </a:solidFill>
            <a:ln w="9525" cap="flat">
              <a:noFill/>
              <a:prstDash val="solid"/>
              <a:miter/>
            </a:ln>
          </p:spPr>
          <p:txBody>
            <a:bodyPr wrap="square" rtlCol="0" anchor="ctr">
              <a:noAutofit/>
            </a:bodyPr>
            <a:lstStyle/>
            <a:p>
              <a:endParaRPr lang="en-US"/>
            </a:p>
          </p:txBody>
        </p:sp>
        <p:sp>
          <p:nvSpPr>
            <p:cNvPr id="25" name="Freeform: Shape 24">
              <a:extLst>
                <a:ext uri="{FF2B5EF4-FFF2-40B4-BE49-F238E27FC236}">
                  <a16:creationId xmlns:a16="http://schemas.microsoft.com/office/drawing/2014/main" id="{B7B5E571-6E32-469B-BF7B-549257D61035}"/>
                </a:ext>
              </a:extLst>
            </p:cNvPr>
            <p:cNvSpPr/>
            <p:nvPr/>
          </p:nvSpPr>
          <p:spPr>
            <a:xfrm>
              <a:off x="10062103" y="4266532"/>
              <a:ext cx="1346127" cy="530293"/>
            </a:xfrm>
            <a:custGeom>
              <a:avLst/>
              <a:gdLst>
                <a:gd name="connsiteX0" fmla="*/ 226 w 628650"/>
                <a:gd name="connsiteY0" fmla="*/ 167177 h 247650"/>
                <a:gd name="connsiteX1" fmla="*/ 46898 w 628650"/>
                <a:gd name="connsiteY1" fmla="*/ 234804 h 247650"/>
                <a:gd name="connsiteX2" fmla="*/ 154531 w 628650"/>
                <a:gd name="connsiteY2" fmla="*/ 230042 h 247650"/>
                <a:gd name="connsiteX3" fmla="*/ 256448 w 628650"/>
                <a:gd name="connsiteY3" fmla="*/ 248139 h 247650"/>
                <a:gd name="connsiteX4" fmla="*/ 474571 w 628650"/>
                <a:gd name="connsiteY4" fmla="*/ 178607 h 247650"/>
                <a:gd name="connsiteX5" fmla="*/ 634591 w 628650"/>
                <a:gd name="connsiteY5" fmla="*/ 50972 h 247650"/>
                <a:gd name="connsiteX6" fmla="*/ 469808 w 628650"/>
                <a:gd name="connsiteY6" fmla="*/ 6204 h 247650"/>
                <a:gd name="connsiteX7" fmla="*/ 314551 w 628650"/>
                <a:gd name="connsiteY7" fmla="*/ 117647 h 247650"/>
                <a:gd name="connsiteX8" fmla="*/ 222158 w 628650"/>
                <a:gd name="connsiteY8" fmla="*/ 76689 h 247650"/>
                <a:gd name="connsiteX9" fmla="*/ 172628 w 628650"/>
                <a:gd name="connsiteY9" fmla="*/ 136697 h 247650"/>
                <a:gd name="connsiteX10" fmla="*/ 53566 w 628650"/>
                <a:gd name="connsiteY10" fmla="*/ 110027 h 247650"/>
                <a:gd name="connsiteX11" fmla="*/ 226 w 628650"/>
                <a:gd name="connsiteY11" fmla="*/ 167177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650" h="247650">
                  <a:moveTo>
                    <a:pt x="226" y="167177"/>
                  </a:moveTo>
                  <a:cubicBezTo>
                    <a:pt x="-2632" y="195752"/>
                    <a:pt x="22133" y="222422"/>
                    <a:pt x="46898" y="234804"/>
                  </a:cubicBezTo>
                  <a:cubicBezTo>
                    <a:pt x="78331" y="250044"/>
                    <a:pt x="100238" y="230994"/>
                    <a:pt x="154531" y="230042"/>
                  </a:cubicBezTo>
                  <a:cubicBezTo>
                    <a:pt x="202156" y="229089"/>
                    <a:pt x="216443" y="242424"/>
                    <a:pt x="256448" y="248139"/>
                  </a:cubicBezTo>
                  <a:cubicBezTo>
                    <a:pt x="327886" y="257664"/>
                    <a:pt x="384083" y="227184"/>
                    <a:pt x="474571" y="178607"/>
                  </a:cubicBezTo>
                  <a:cubicBezTo>
                    <a:pt x="562201" y="130982"/>
                    <a:pt x="642211" y="88119"/>
                    <a:pt x="634591" y="50972"/>
                  </a:cubicBezTo>
                  <a:cubicBezTo>
                    <a:pt x="626971" y="14777"/>
                    <a:pt x="540293" y="-12846"/>
                    <a:pt x="469808" y="6204"/>
                  </a:cubicBezTo>
                  <a:cubicBezTo>
                    <a:pt x="386941" y="27159"/>
                    <a:pt x="373606" y="122409"/>
                    <a:pt x="314551" y="117647"/>
                  </a:cubicBezTo>
                  <a:cubicBezTo>
                    <a:pt x="272641" y="114789"/>
                    <a:pt x="253591" y="66212"/>
                    <a:pt x="222158" y="76689"/>
                  </a:cubicBezTo>
                  <a:cubicBezTo>
                    <a:pt x="194536" y="85262"/>
                    <a:pt x="202156" y="125267"/>
                    <a:pt x="172628" y="136697"/>
                  </a:cubicBezTo>
                  <a:cubicBezTo>
                    <a:pt x="136433" y="151937"/>
                    <a:pt x="104048" y="97644"/>
                    <a:pt x="53566" y="110027"/>
                  </a:cubicBezTo>
                  <a:cubicBezTo>
                    <a:pt x="28801" y="116694"/>
                    <a:pt x="3083" y="139554"/>
                    <a:pt x="226" y="167177"/>
                  </a:cubicBezTo>
                  <a:close/>
                </a:path>
              </a:pathLst>
            </a:custGeom>
            <a:solidFill>
              <a:srgbClr val="BABABA"/>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37EBAAC-A2CC-4A7B-A4EE-5BEDCB7A795E}"/>
                </a:ext>
              </a:extLst>
            </p:cNvPr>
            <p:cNvSpPr/>
            <p:nvPr/>
          </p:nvSpPr>
          <p:spPr>
            <a:xfrm>
              <a:off x="9030259" y="4802889"/>
              <a:ext cx="897418" cy="305938"/>
            </a:xfrm>
            <a:custGeom>
              <a:avLst/>
              <a:gdLst>
                <a:gd name="connsiteX0" fmla="*/ 138 w 419100"/>
                <a:gd name="connsiteY0" fmla="*/ 96717 h 142875"/>
                <a:gd name="connsiteX1" fmla="*/ 28713 w 419100"/>
                <a:gd name="connsiteY1" fmla="*/ 137675 h 142875"/>
                <a:gd name="connsiteX2" fmla="*/ 93483 w 419100"/>
                <a:gd name="connsiteY2" fmla="*/ 134817 h 142875"/>
                <a:gd name="connsiteX3" fmla="*/ 154443 w 419100"/>
                <a:gd name="connsiteY3" fmla="*/ 146247 h 142875"/>
                <a:gd name="connsiteX4" fmla="*/ 308748 w 419100"/>
                <a:gd name="connsiteY4" fmla="*/ 127197 h 142875"/>
                <a:gd name="connsiteX5" fmla="*/ 420191 w 419100"/>
                <a:gd name="connsiteY5" fmla="*/ 76715 h 142875"/>
                <a:gd name="connsiteX6" fmla="*/ 404951 w 419100"/>
                <a:gd name="connsiteY6" fmla="*/ 32900 h 142875"/>
                <a:gd name="connsiteX7" fmla="*/ 323036 w 419100"/>
                <a:gd name="connsiteY7" fmla="*/ 30995 h 142875"/>
                <a:gd name="connsiteX8" fmla="*/ 283031 w 419100"/>
                <a:gd name="connsiteY8" fmla="*/ 515 h 142875"/>
                <a:gd name="connsiteX9" fmla="*/ 189686 w 419100"/>
                <a:gd name="connsiteY9" fmla="*/ 68142 h 142875"/>
                <a:gd name="connsiteX10" fmla="*/ 34428 w 419100"/>
                <a:gd name="connsiteY10" fmla="*/ 43378 h 142875"/>
                <a:gd name="connsiteX11" fmla="*/ 138 w 419100"/>
                <a:gd name="connsiteY11" fmla="*/ 9671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100" h="142875">
                  <a:moveTo>
                    <a:pt x="138" y="96717"/>
                  </a:moveTo>
                  <a:cubicBezTo>
                    <a:pt x="1091" y="113863"/>
                    <a:pt x="13473" y="130055"/>
                    <a:pt x="28713" y="137675"/>
                  </a:cubicBezTo>
                  <a:cubicBezTo>
                    <a:pt x="47763" y="146247"/>
                    <a:pt x="61098" y="135770"/>
                    <a:pt x="93483" y="134817"/>
                  </a:cubicBezTo>
                  <a:cubicBezTo>
                    <a:pt x="120153" y="133865"/>
                    <a:pt x="133488" y="141485"/>
                    <a:pt x="154443" y="146247"/>
                  </a:cubicBezTo>
                  <a:cubicBezTo>
                    <a:pt x="194448" y="154820"/>
                    <a:pt x="232548" y="145295"/>
                    <a:pt x="308748" y="127197"/>
                  </a:cubicBezTo>
                  <a:cubicBezTo>
                    <a:pt x="411618" y="102432"/>
                    <a:pt x="418286" y="83382"/>
                    <a:pt x="420191" y="76715"/>
                  </a:cubicBezTo>
                  <a:cubicBezTo>
                    <a:pt x="424001" y="61475"/>
                    <a:pt x="418286" y="42425"/>
                    <a:pt x="404951" y="32900"/>
                  </a:cubicBezTo>
                  <a:cubicBezTo>
                    <a:pt x="383043" y="17660"/>
                    <a:pt x="357326" y="44330"/>
                    <a:pt x="323036" y="30995"/>
                  </a:cubicBezTo>
                  <a:cubicBezTo>
                    <a:pt x="298271" y="21470"/>
                    <a:pt x="301128" y="3372"/>
                    <a:pt x="283031" y="515"/>
                  </a:cubicBezTo>
                  <a:cubicBezTo>
                    <a:pt x="250646" y="-6153"/>
                    <a:pt x="238263" y="53855"/>
                    <a:pt x="189686" y="68142"/>
                  </a:cubicBezTo>
                  <a:cubicBezTo>
                    <a:pt x="126821" y="86240"/>
                    <a:pt x="80148" y="17660"/>
                    <a:pt x="34428" y="43378"/>
                  </a:cubicBezTo>
                  <a:cubicBezTo>
                    <a:pt x="16331" y="52903"/>
                    <a:pt x="-1767" y="73857"/>
                    <a:pt x="138" y="96717"/>
                  </a:cubicBezTo>
                  <a:close/>
                </a:path>
              </a:pathLst>
            </a:custGeom>
            <a:solidFill>
              <a:srgbClr val="BABABA"/>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E1DF6C2-BAC2-49AD-8EC5-F1E5DD15DC53}"/>
                </a:ext>
              </a:extLst>
            </p:cNvPr>
            <p:cNvSpPr/>
            <p:nvPr/>
          </p:nvSpPr>
          <p:spPr>
            <a:xfrm>
              <a:off x="7918287" y="4355327"/>
              <a:ext cx="1386919" cy="693460"/>
            </a:xfrm>
            <a:custGeom>
              <a:avLst/>
              <a:gdLst>
                <a:gd name="connsiteX0" fmla="*/ 648024 w 647700"/>
                <a:gd name="connsiteY0" fmla="*/ 124756 h 323850"/>
                <a:gd name="connsiteX1" fmla="*/ 602304 w 647700"/>
                <a:gd name="connsiteY1" fmla="*/ 24744 h 323850"/>
                <a:gd name="connsiteX2" fmla="*/ 492767 w 647700"/>
                <a:gd name="connsiteY2" fmla="*/ 62844 h 323850"/>
                <a:gd name="connsiteX3" fmla="*/ 390849 w 647700"/>
                <a:gd name="connsiteY3" fmla="*/ 44746 h 323850"/>
                <a:gd name="connsiteX4" fmla="*/ 105099 w 647700"/>
                <a:gd name="connsiteY4" fmla="*/ 16171 h 323850"/>
                <a:gd name="connsiteX5" fmla="*/ 12707 w 647700"/>
                <a:gd name="connsiteY5" fmla="*/ 241914 h 323850"/>
                <a:gd name="connsiteX6" fmla="*/ 186062 w 647700"/>
                <a:gd name="connsiteY6" fmla="*/ 323829 h 323850"/>
                <a:gd name="connsiteX7" fmla="*/ 287979 w 647700"/>
                <a:gd name="connsiteY7" fmla="*/ 266679 h 323850"/>
                <a:gd name="connsiteX8" fmla="*/ 331794 w 647700"/>
                <a:gd name="connsiteY8" fmla="*/ 175239 h 323850"/>
                <a:gd name="connsiteX9" fmla="*/ 588969 w 647700"/>
                <a:gd name="connsiteY9" fmla="*/ 215244 h 323850"/>
                <a:gd name="connsiteX10" fmla="*/ 648024 w 647700"/>
                <a:gd name="connsiteY10" fmla="*/ 124756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700" h="323850">
                  <a:moveTo>
                    <a:pt x="648024" y="124756"/>
                  </a:moveTo>
                  <a:cubicBezTo>
                    <a:pt x="651834" y="85704"/>
                    <a:pt x="634689" y="35221"/>
                    <a:pt x="602304" y="24744"/>
                  </a:cubicBezTo>
                  <a:cubicBezTo>
                    <a:pt x="569919" y="14266"/>
                    <a:pt x="550869" y="53319"/>
                    <a:pt x="492767" y="62844"/>
                  </a:cubicBezTo>
                  <a:cubicBezTo>
                    <a:pt x="451809" y="69512"/>
                    <a:pt x="422282" y="55224"/>
                    <a:pt x="390849" y="44746"/>
                  </a:cubicBezTo>
                  <a:cubicBezTo>
                    <a:pt x="334652" y="24744"/>
                    <a:pt x="192729" y="-25739"/>
                    <a:pt x="105099" y="16171"/>
                  </a:cubicBezTo>
                  <a:cubicBezTo>
                    <a:pt x="33662" y="50462"/>
                    <a:pt x="-27298" y="159999"/>
                    <a:pt x="12707" y="241914"/>
                  </a:cubicBezTo>
                  <a:cubicBezTo>
                    <a:pt x="42234" y="303827"/>
                    <a:pt x="121292" y="333354"/>
                    <a:pt x="186062" y="323829"/>
                  </a:cubicBezTo>
                  <a:cubicBezTo>
                    <a:pt x="192729" y="322877"/>
                    <a:pt x="248927" y="313352"/>
                    <a:pt x="287979" y="266679"/>
                  </a:cubicBezTo>
                  <a:cubicBezTo>
                    <a:pt x="324174" y="222864"/>
                    <a:pt x="306077" y="194289"/>
                    <a:pt x="331794" y="175239"/>
                  </a:cubicBezTo>
                  <a:cubicBezTo>
                    <a:pt x="388944" y="132377"/>
                    <a:pt x="505149" y="263821"/>
                    <a:pt x="588969" y="215244"/>
                  </a:cubicBezTo>
                  <a:cubicBezTo>
                    <a:pt x="623259" y="195242"/>
                    <a:pt x="644214" y="158094"/>
                    <a:pt x="648024" y="124756"/>
                  </a:cubicBezTo>
                  <a:close/>
                </a:path>
              </a:pathLst>
            </a:custGeom>
            <a:solidFill>
              <a:srgbClr val="3F3F3F"/>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91C4116-BF2E-4DA0-B3FA-DA854B3A34A9}"/>
                </a:ext>
              </a:extLst>
            </p:cNvPr>
            <p:cNvSpPr/>
            <p:nvPr/>
          </p:nvSpPr>
          <p:spPr>
            <a:xfrm>
              <a:off x="8126740" y="3781427"/>
              <a:ext cx="1815232" cy="958606"/>
            </a:xfrm>
            <a:custGeom>
              <a:avLst/>
              <a:gdLst>
                <a:gd name="connsiteX0" fmla="*/ 703075 w 847725"/>
                <a:gd name="connsiteY0" fmla="*/ 279424 h 447675"/>
                <a:gd name="connsiteX1" fmla="*/ 826900 w 847725"/>
                <a:gd name="connsiteY1" fmla="*/ 319429 h 447675"/>
                <a:gd name="connsiteX2" fmla="*/ 822137 w 847725"/>
                <a:gd name="connsiteY2" fmla="*/ 225131 h 447675"/>
                <a:gd name="connsiteX3" fmla="*/ 790705 w 847725"/>
                <a:gd name="connsiteY3" fmla="*/ 195604 h 447675"/>
                <a:gd name="connsiteX4" fmla="*/ 844045 w 847725"/>
                <a:gd name="connsiteY4" fmla="*/ 188936 h 447675"/>
                <a:gd name="connsiteX5" fmla="*/ 855475 w 847725"/>
                <a:gd name="connsiteY5" fmla="*/ 155599 h 447675"/>
                <a:gd name="connsiteX6" fmla="*/ 760225 w 847725"/>
                <a:gd name="connsiteY6" fmla="*/ 130834 h 447675"/>
                <a:gd name="connsiteX7" fmla="*/ 611635 w 847725"/>
                <a:gd name="connsiteY7" fmla="*/ 185126 h 447675"/>
                <a:gd name="connsiteX8" fmla="*/ 473522 w 847725"/>
                <a:gd name="connsiteY8" fmla="*/ 73684 h 447675"/>
                <a:gd name="connsiteX9" fmla="*/ 324932 w 847725"/>
                <a:gd name="connsiteY9" fmla="*/ 109879 h 447675"/>
                <a:gd name="connsiteX10" fmla="*/ 257305 w 847725"/>
                <a:gd name="connsiteY10" fmla="*/ 18439 h 447675"/>
                <a:gd name="connsiteX11" fmla="*/ 130 w 847725"/>
                <a:gd name="connsiteY11" fmla="*/ 99401 h 447675"/>
                <a:gd name="connsiteX12" fmla="*/ 153482 w 847725"/>
                <a:gd name="connsiteY12" fmla="*/ 191794 h 447675"/>
                <a:gd name="connsiteX13" fmla="*/ 64900 w 847725"/>
                <a:gd name="connsiteY13" fmla="*/ 362291 h 447675"/>
                <a:gd name="connsiteX14" fmla="*/ 403037 w 847725"/>
                <a:gd name="connsiteY14" fmla="*/ 408964 h 447675"/>
                <a:gd name="connsiteX15" fmla="*/ 426850 w 847725"/>
                <a:gd name="connsiteY15" fmla="*/ 219416 h 447675"/>
                <a:gd name="connsiteX16" fmla="*/ 564010 w 847725"/>
                <a:gd name="connsiteY16" fmla="*/ 265136 h 447675"/>
                <a:gd name="connsiteX17" fmla="*/ 703075 w 847725"/>
                <a:gd name="connsiteY17" fmla="*/ 279424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7725" h="447675">
                  <a:moveTo>
                    <a:pt x="703075" y="279424"/>
                  </a:moveTo>
                  <a:cubicBezTo>
                    <a:pt x="779275" y="299426"/>
                    <a:pt x="806897" y="333716"/>
                    <a:pt x="826900" y="319429"/>
                  </a:cubicBezTo>
                  <a:cubicBezTo>
                    <a:pt x="846902" y="305141"/>
                    <a:pt x="844997" y="253706"/>
                    <a:pt x="822137" y="225131"/>
                  </a:cubicBezTo>
                  <a:cubicBezTo>
                    <a:pt x="808802" y="208939"/>
                    <a:pt x="788800" y="201319"/>
                    <a:pt x="790705" y="195604"/>
                  </a:cubicBezTo>
                  <a:cubicBezTo>
                    <a:pt x="793562" y="188936"/>
                    <a:pt x="825947" y="204176"/>
                    <a:pt x="844045" y="188936"/>
                  </a:cubicBezTo>
                  <a:cubicBezTo>
                    <a:pt x="853570" y="181316"/>
                    <a:pt x="859285" y="166076"/>
                    <a:pt x="855475" y="155599"/>
                  </a:cubicBezTo>
                  <a:cubicBezTo>
                    <a:pt x="846902" y="131786"/>
                    <a:pt x="793562" y="127976"/>
                    <a:pt x="760225" y="130834"/>
                  </a:cubicBezTo>
                  <a:cubicBezTo>
                    <a:pt x="675452" y="138454"/>
                    <a:pt x="662117" y="191794"/>
                    <a:pt x="611635" y="185126"/>
                  </a:cubicBezTo>
                  <a:cubicBezTo>
                    <a:pt x="545912" y="176554"/>
                    <a:pt x="543055" y="85114"/>
                    <a:pt x="473522" y="73684"/>
                  </a:cubicBezTo>
                  <a:cubicBezTo>
                    <a:pt x="410657" y="63206"/>
                    <a:pt x="375415" y="129881"/>
                    <a:pt x="324932" y="109879"/>
                  </a:cubicBezTo>
                  <a:cubicBezTo>
                    <a:pt x="285880" y="94639"/>
                    <a:pt x="295405" y="47014"/>
                    <a:pt x="257305" y="18439"/>
                  </a:cubicBezTo>
                  <a:cubicBezTo>
                    <a:pt x="179200" y="-38711"/>
                    <a:pt x="-5585" y="50824"/>
                    <a:pt x="130" y="99401"/>
                  </a:cubicBezTo>
                  <a:cubicBezTo>
                    <a:pt x="3940" y="139406"/>
                    <a:pt x="136337" y="128929"/>
                    <a:pt x="153482" y="191794"/>
                  </a:cubicBezTo>
                  <a:cubicBezTo>
                    <a:pt x="170627" y="253706"/>
                    <a:pt x="52517" y="303236"/>
                    <a:pt x="64900" y="362291"/>
                  </a:cubicBezTo>
                  <a:cubicBezTo>
                    <a:pt x="82045" y="443254"/>
                    <a:pt x="335410" y="495641"/>
                    <a:pt x="403037" y="408964"/>
                  </a:cubicBezTo>
                  <a:cubicBezTo>
                    <a:pt x="449710" y="349909"/>
                    <a:pt x="385892" y="242276"/>
                    <a:pt x="426850" y="219416"/>
                  </a:cubicBezTo>
                  <a:cubicBezTo>
                    <a:pt x="451615" y="205129"/>
                    <a:pt x="477332" y="245134"/>
                    <a:pt x="564010" y="265136"/>
                  </a:cubicBezTo>
                  <a:cubicBezTo>
                    <a:pt x="631637" y="280376"/>
                    <a:pt x="638305" y="262279"/>
                    <a:pt x="703075" y="279424"/>
                  </a:cubicBezTo>
                  <a:close/>
                </a:path>
              </a:pathLst>
            </a:custGeom>
            <a:solidFill>
              <a:srgbClr val="BABABA"/>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F12A59B-6D65-4FD9-98DD-BC27AAA6EF02}"/>
                </a:ext>
              </a:extLst>
            </p:cNvPr>
            <p:cNvSpPr/>
            <p:nvPr/>
          </p:nvSpPr>
          <p:spPr>
            <a:xfrm>
              <a:off x="6419851" y="2293098"/>
              <a:ext cx="1407315" cy="530293"/>
            </a:xfrm>
            <a:custGeom>
              <a:avLst/>
              <a:gdLst>
                <a:gd name="connsiteX0" fmla="*/ 284813 w 657225"/>
                <a:gd name="connsiteY0" fmla="*/ 212482 h 247650"/>
                <a:gd name="connsiteX1" fmla="*/ 525795 w 657225"/>
                <a:gd name="connsiteY1" fmla="*/ 204862 h 247650"/>
                <a:gd name="connsiteX2" fmla="*/ 663908 w 657225"/>
                <a:gd name="connsiteY2" fmla="*/ 161047 h 247650"/>
                <a:gd name="connsiteX3" fmla="*/ 582945 w 657225"/>
                <a:gd name="connsiteY3" fmla="*/ 57225 h 247650"/>
                <a:gd name="connsiteX4" fmla="*/ 434355 w 657225"/>
                <a:gd name="connsiteY4" fmla="*/ 111517 h 247650"/>
                <a:gd name="connsiteX5" fmla="*/ 296243 w 657225"/>
                <a:gd name="connsiteY5" fmla="*/ 75 h 247650"/>
                <a:gd name="connsiteX6" fmla="*/ 194325 w 657225"/>
                <a:gd name="connsiteY6" fmla="*/ 30555 h 247650"/>
                <a:gd name="connsiteX7" fmla="*/ 117173 w 657225"/>
                <a:gd name="connsiteY7" fmla="*/ 26744 h 247650"/>
                <a:gd name="connsiteX8" fmla="*/ 81930 w 657225"/>
                <a:gd name="connsiteY8" fmla="*/ 50557 h 247650"/>
                <a:gd name="connsiteX9" fmla="*/ 77168 w 657225"/>
                <a:gd name="connsiteY9" fmla="*/ 115327 h 247650"/>
                <a:gd name="connsiteX10" fmla="*/ 80025 w 657225"/>
                <a:gd name="connsiteY10" fmla="*/ 119137 h 247650"/>
                <a:gd name="connsiteX11" fmla="*/ 26685 w 657225"/>
                <a:gd name="connsiteY11" fmla="*/ 135330 h 247650"/>
                <a:gd name="connsiteX12" fmla="*/ 15 w 657225"/>
                <a:gd name="connsiteY12" fmla="*/ 179144 h 247650"/>
                <a:gd name="connsiteX13" fmla="*/ 113363 w 657225"/>
                <a:gd name="connsiteY13" fmla="*/ 255344 h 247650"/>
                <a:gd name="connsiteX14" fmla="*/ 220995 w 657225"/>
                <a:gd name="connsiteY14" fmla="*/ 241057 h 247650"/>
                <a:gd name="connsiteX15" fmla="*/ 284813 w 657225"/>
                <a:gd name="connsiteY15" fmla="*/ 212482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7225" h="247650">
                  <a:moveTo>
                    <a:pt x="284813" y="212482"/>
                  </a:moveTo>
                  <a:cubicBezTo>
                    <a:pt x="361965" y="179144"/>
                    <a:pt x="404828" y="214387"/>
                    <a:pt x="525795" y="204862"/>
                  </a:cubicBezTo>
                  <a:cubicBezTo>
                    <a:pt x="587708" y="200100"/>
                    <a:pt x="652478" y="194385"/>
                    <a:pt x="663908" y="161047"/>
                  </a:cubicBezTo>
                  <a:cubicBezTo>
                    <a:pt x="675338" y="125805"/>
                    <a:pt x="632475" y="65797"/>
                    <a:pt x="582945" y="57225"/>
                  </a:cubicBezTo>
                  <a:cubicBezTo>
                    <a:pt x="521985" y="45794"/>
                    <a:pt x="495315" y="120090"/>
                    <a:pt x="434355" y="111517"/>
                  </a:cubicBezTo>
                  <a:cubicBezTo>
                    <a:pt x="368633" y="102944"/>
                    <a:pt x="361965" y="2932"/>
                    <a:pt x="296243" y="75"/>
                  </a:cubicBezTo>
                  <a:cubicBezTo>
                    <a:pt x="257190" y="-1831"/>
                    <a:pt x="247665" y="33412"/>
                    <a:pt x="194325" y="30555"/>
                  </a:cubicBezTo>
                  <a:cubicBezTo>
                    <a:pt x="165750" y="28650"/>
                    <a:pt x="147653" y="17219"/>
                    <a:pt x="117173" y="26744"/>
                  </a:cubicBezTo>
                  <a:cubicBezTo>
                    <a:pt x="109553" y="28650"/>
                    <a:pt x="93360" y="34365"/>
                    <a:pt x="81930" y="50557"/>
                  </a:cubicBezTo>
                  <a:cubicBezTo>
                    <a:pt x="68595" y="68655"/>
                    <a:pt x="65738" y="97230"/>
                    <a:pt x="77168" y="115327"/>
                  </a:cubicBezTo>
                  <a:cubicBezTo>
                    <a:pt x="78120" y="117232"/>
                    <a:pt x="79073" y="118185"/>
                    <a:pt x="80025" y="119137"/>
                  </a:cubicBezTo>
                  <a:cubicBezTo>
                    <a:pt x="74310" y="119137"/>
                    <a:pt x="49545" y="117232"/>
                    <a:pt x="26685" y="135330"/>
                  </a:cubicBezTo>
                  <a:cubicBezTo>
                    <a:pt x="24780" y="136282"/>
                    <a:pt x="968" y="156285"/>
                    <a:pt x="15" y="179144"/>
                  </a:cubicBezTo>
                  <a:cubicBezTo>
                    <a:pt x="-937" y="210577"/>
                    <a:pt x="42878" y="247725"/>
                    <a:pt x="113363" y="255344"/>
                  </a:cubicBezTo>
                  <a:cubicBezTo>
                    <a:pt x="139080" y="256297"/>
                    <a:pt x="178133" y="254392"/>
                    <a:pt x="220995" y="241057"/>
                  </a:cubicBezTo>
                  <a:cubicBezTo>
                    <a:pt x="253380" y="229627"/>
                    <a:pt x="266715" y="220102"/>
                    <a:pt x="284813" y="212482"/>
                  </a:cubicBezTo>
                  <a:close/>
                </a:path>
              </a:pathLst>
            </a:custGeom>
            <a:solidFill>
              <a:srgbClr val="3F3F3F"/>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91C983B4-BC2C-48B1-9BBC-A68D1B5B5C3D}"/>
                </a:ext>
              </a:extLst>
            </p:cNvPr>
            <p:cNvSpPr/>
            <p:nvPr/>
          </p:nvSpPr>
          <p:spPr>
            <a:xfrm>
              <a:off x="9930182" y="0"/>
              <a:ext cx="846091" cy="303086"/>
            </a:xfrm>
            <a:custGeom>
              <a:avLst/>
              <a:gdLst>
                <a:gd name="connsiteX0" fmla="*/ 9740 w 846091"/>
                <a:gd name="connsiteY0" fmla="*/ 0 h 303086"/>
                <a:gd name="connsiteX1" fmla="*/ 748806 w 846091"/>
                <a:gd name="connsiteY1" fmla="*/ 0 h 303086"/>
                <a:gd name="connsiteX2" fmla="*/ 751045 w 846091"/>
                <a:gd name="connsiteY2" fmla="*/ 1731 h 303086"/>
                <a:gd name="connsiteX3" fmla="*/ 823824 w 846091"/>
                <a:gd name="connsiteY3" fmla="*/ 296501 h 303086"/>
                <a:gd name="connsiteX4" fmla="*/ 503610 w 846091"/>
                <a:gd name="connsiteY4" fmla="*/ 155771 h 303086"/>
                <a:gd name="connsiteX5" fmla="*/ 67138 w 846091"/>
                <a:gd name="connsiteY5" fmla="*/ 198601 h 303086"/>
                <a:gd name="connsiteX6" fmla="*/ 26347 w 846091"/>
                <a:gd name="connsiteY6" fmla="*/ 155771 h 303086"/>
                <a:gd name="connsiteX7" fmla="*/ 310 w 846091"/>
                <a:gd name="connsiteY7" fmla="*/ 39164 h 30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091" h="303086">
                  <a:moveTo>
                    <a:pt x="9740" y="0"/>
                  </a:moveTo>
                  <a:lnTo>
                    <a:pt x="748806" y="0"/>
                  </a:lnTo>
                  <a:lnTo>
                    <a:pt x="751045" y="1731"/>
                  </a:lnTo>
                  <a:cubicBezTo>
                    <a:pt x="843233" y="92831"/>
                    <a:pt x="870225" y="262594"/>
                    <a:pt x="823824" y="296501"/>
                  </a:cubicBezTo>
                  <a:cubicBezTo>
                    <a:pt x="772836" y="333214"/>
                    <a:pt x="687173" y="206760"/>
                    <a:pt x="503610" y="155771"/>
                  </a:cubicBezTo>
                  <a:cubicBezTo>
                    <a:pt x="293531" y="98663"/>
                    <a:pt x="152801" y="239393"/>
                    <a:pt x="67138" y="198601"/>
                  </a:cubicBezTo>
                  <a:cubicBezTo>
                    <a:pt x="54901" y="192484"/>
                    <a:pt x="40623" y="176167"/>
                    <a:pt x="26347" y="155771"/>
                  </a:cubicBezTo>
                  <a:cubicBezTo>
                    <a:pt x="5951" y="123647"/>
                    <a:pt x="-1698" y="82728"/>
                    <a:pt x="310" y="39164"/>
                  </a:cubicBezTo>
                  <a:close/>
                </a:path>
              </a:pathLst>
            </a:custGeom>
            <a:solidFill>
              <a:srgbClr val="BABABA"/>
            </a:solidFill>
            <a:ln w="9525" cap="flat">
              <a:noFill/>
              <a:prstDash val="solid"/>
              <a:miter/>
            </a:ln>
          </p:spPr>
          <p:txBody>
            <a:bodyPr wrap="square" rtlCol="0" anchor="ctr">
              <a:noAutofit/>
            </a:bodyPr>
            <a:lstStyle/>
            <a:p>
              <a:endParaRPr lang="en-US"/>
            </a:p>
          </p:txBody>
        </p:sp>
        <p:sp>
          <p:nvSpPr>
            <p:cNvPr id="31" name="Freeform: Shape 30">
              <a:extLst>
                <a:ext uri="{FF2B5EF4-FFF2-40B4-BE49-F238E27FC236}">
                  <a16:creationId xmlns:a16="http://schemas.microsoft.com/office/drawing/2014/main" id="{7434552B-0800-49CA-81A1-5F32A16662ED}"/>
                </a:ext>
              </a:extLst>
            </p:cNvPr>
            <p:cNvSpPr/>
            <p:nvPr/>
          </p:nvSpPr>
          <p:spPr>
            <a:xfrm>
              <a:off x="11397497" y="0"/>
              <a:ext cx="794503" cy="504038"/>
            </a:xfrm>
            <a:custGeom>
              <a:avLst/>
              <a:gdLst>
                <a:gd name="connsiteX0" fmla="*/ 5794 w 794503"/>
                <a:gd name="connsiteY0" fmla="*/ 0 h 504038"/>
                <a:gd name="connsiteX1" fmla="*/ 794503 w 794503"/>
                <a:gd name="connsiteY1" fmla="*/ 0 h 504038"/>
                <a:gd name="connsiteX2" fmla="*/ 794503 w 794503"/>
                <a:gd name="connsiteY2" fmla="*/ 441669 h 504038"/>
                <a:gd name="connsiteX3" fmla="*/ 741389 w 794503"/>
                <a:gd name="connsiteY3" fmla="*/ 453551 h 504038"/>
                <a:gd name="connsiteX4" fmla="*/ 82603 w 794503"/>
                <a:gd name="connsiteY4" fmla="*/ 392364 h 504038"/>
                <a:gd name="connsiteX5" fmla="*/ 0 w 794503"/>
                <a:gd name="connsiteY5" fmla="*/ 204595 h 504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4503" h="504038">
                  <a:moveTo>
                    <a:pt x="5794" y="0"/>
                  </a:moveTo>
                  <a:lnTo>
                    <a:pt x="794503" y="0"/>
                  </a:lnTo>
                  <a:lnTo>
                    <a:pt x="794503" y="441669"/>
                  </a:lnTo>
                  <a:lnTo>
                    <a:pt x="741389" y="453551"/>
                  </a:lnTo>
                  <a:cubicBezTo>
                    <a:pt x="502758" y="502502"/>
                    <a:pt x="227415" y="559610"/>
                    <a:pt x="82603" y="392364"/>
                  </a:cubicBezTo>
                  <a:cubicBezTo>
                    <a:pt x="37732" y="340865"/>
                    <a:pt x="11473" y="275088"/>
                    <a:pt x="0" y="204595"/>
                  </a:cubicBezTo>
                  <a:close/>
                </a:path>
              </a:pathLst>
            </a:custGeom>
            <a:solidFill>
              <a:srgbClr val="3F3F3F"/>
            </a:solidFill>
            <a:ln w="9525" cap="flat">
              <a:noFill/>
              <a:prstDash val="solid"/>
              <a:miter/>
            </a:ln>
          </p:spPr>
          <p:txBody>
            <a:bodyPr wrap="square" rtlCol="0" anchor="ctr">
              <a:noAutofit/>
            </a:bodyPr>
            <a:lstStyle/>
            <a:p>
              <a:endParaRPr lang="en-US"/>
            </a:p>
          </p:txBody>
        </p:sp>
        <p:sp>
          <p:nvSpPr>
            <p:cNvPr id="32" name="Freeform: Shape 31">
              <a:extLst>
                <a:ext uri="{FF2B5EF4-FFF2-40B4-BE49-F238E27FC236}">
                  <a16:creationId xmlns:a16="http://schemas.microsoft.com/office/drawing/2014/main" id="{CB1729B9-9835-4810-BA9E-14350C250340}"/>
                </a:ext>
              </a:extLst>
            </p:cNvPr>
            <p:cNvSpPr/>
            <p:nvPr/>
          </p:nvSpPr>
          <p:spPr>
            <a:xfrm>
              <a:off x="11275699" y="1273465"/>
              <a:ext cx="795439" cy="326334"/>
            </a:xfrm>
            <a:custGeom>
              <a:avLst/>
              <a:gdLst>
                <a:gd name="connsiteX0" fmla="*/ 375491 w 371475"/>
                <a:gd name="connsiteY0" fmla="*/ 0 h 152400"/>
                <a:gd name="connsiteX1" fmla="*/ 34496 w 371475"/>
                <a:gd name="connsiteY1" fmla="*/ 126683 h 152400"/>
                <a:gd name="connsiteX2" fmla="*/ 375491 w 371475"/>
                <a:gd name="connsiteY2" fmla="*/ 0 h 152400"/>
              </a:gdLst>
              <a:ahLst/>
              <a:cxnLst>
                <a:cxn ang="0">
                  <a:pos x="connsiteX0" y="connsiteY0"/>
                </a:cxn>
                <a:cxn ang="0">
                  <a:pos x="connsiteX1" y="connsiteY1"/>
                </a:cxn>
                <a:cxn ang="0">
                  <a:pos x="connsiteX2" y="connsiteY2"/>
                </a:cxn>
              </a:cxnLst>
              <a:rect l="l" t="t" r="r" b="b"/>
              <a:pathLst>
                <a:path w="371475" h="152400">
                  <a:moveTo>
                    <a:pt x="375491" y="0"/>
                  </a:moveTo>
                  <a:cubicBezTo>
                    <a:pt x="375491" y="0"/>
                    <a:pt x="-135049" y="12383"/>
                    <a:pt x="34496" y="126683"/>
                  </a:cubicBezTo>
                  <a:cubicBezTo>
                    <a:pt x="204041" y="240983"/>
                    <a:pt x="375491" y="0"/>
                    <a:pt x="375491" y="0"/>
                  </a:cubicBezTo>
                  <a:close/>
                </a:path>
              </a:pathLst>
            </a:custGeom>
            <a:solidFill>
              <a:srgbClr val="898989"/>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1C9B9188-D28F-474D-8E85-37582CC812E8}"/>
                </a:ext>
              </a:extLst>
            </p:cNvPr>
            <p:cNvSpPr/>
            <p:nvPr/>
          </p:nvSpPr>
          <p:spPr>
            <a:xfrm>
              <a:off x="10331344" y="1920362"/>
              <a:ext cx="1570482" cy="673064"/>
            </a:xfrm>
            <a:custGeom>
              <a:avLst/>
              <a:gdLst>
                <a:gd name="connsiteX0" fmla="*/ 718404 w 733425"/>
                <a:gd name="connsiteY0" fmla="*/ 82705 h 314325"/>
                <a:gd name="connsiteX1" fmla="*/ 491709 w 733425"/>
                <a:gd name="connsiteY1" fmla="*/ 18887 h 314325"/>
                <a:gd name="connsiteX2" fmla="*/ 409794 w 733425"/>
                <a:gd name="connsiteY2" fmla="*/ 141760 h 314325"/>
                <a:gd name="connsiteX3" fmla="*/ 394554 w 733425"/>
                <a:gd name="connsiteY3" fmla="*/ 146522 h 314325"/>
                <a:gd name="connsiteX4" fmla="*/ 374551 w 733425"/>
                <a:gd name="connsiteY4" fmla="*/ 99850 h 314325"/>
                <a:gd name="connsiteX5" fmla="*/ 325021 w 733425"/>
                <a:gd name="connsiteY5" fmla="*/ 99850 h 314325"/>
                <a:gd name="connsiteX6" fmla="*/ 248821 w 733425"/>
                <a:gd name="connsiteY6" fmla="*/ 136045 h 314325"/>
                <a:gd name="connsiteX7" fmla="*/ 205006 w 733425"/>
                <a:gd name="connsiteY7" fmla="*/ 146522 h 314325"/>
                <a:gd name="connsiteX8" fmla="*/ 159286 w 733425"/>
                <a:gd name="connsiteY8" fmla="*/ 151285 h 314325"/>
                <a:gd name="connsiteX9" fmla="*/ 43081 w 733425"/>
                <a:gd name="connsiteY9" fmla="*/ 159857 h 314325"/>
                <a:gd name="connsiteX10" fmla="*/ 219 w 733425"/>
                <a:gd name="connsiteY10" fmla="*/ 206530 h 314325"/>
                <a:gd name="connsiteX11" fmla="*/ 91659 w 733425"/>
                <a:gd name="connsiteY11" fmla="*/ 236057 h 314325"/>
                <a:gd name="connsiteX12" fmla="*/ 285969 w 733425"/>
                <a:gd name="connsiteY12" fmla="*/ 242725 h 314325"/>
                <a:gd name="connsiteX13" fmla="*/ 395506 w 733425"/>
                <a:gd name="connsiteY13" fmla="*/ 314162 h 314325"/>
                <a:gd name="connsiteX14" fmla="*/ 541239 w 733425"/>
                <a:gd name="connsiteY14" fmla="*/ 234152 h 314325"/>
                <a:gd name="connsiteX15" fmla="*/ 733644 w 733425"/>
                <a:gd name="connsiteY15" fmla="*/ 187480 h 314325"/>
                <a:gd name="connsiteX16" fmla="*/ 718404 w 733425"/>
                <a:gd name="connsiteY16" fmla="*/ 8270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3425" h="314325">
                  <a:moveTo>
                    <a:pt x="718404" y="82705"/>
                  </a:moveTo>
                  <a:cubicBezTo>
                    <a:pt x="670779" y="5552"/>
                    <a:pt x="550764" y="-22070"/>
                    <a:pt x="491709" y="18887"/>
                  </a:cubicBezTo>
                  <a:cubicBezTo>
                    <a:pt x="441226" y="53177"/>
                    <a:pt x="461229" y="118900"/>
                    <a:pt x="409794" y="141760"/>
                  </a:cubicBezTo>
                  <a:cubicBezTo>
                    <a:pt x="400269" y="145570"/>
                    <a:pt x="396459" y="146522"/>
                    <a:pt x="394554" y="146522"/>
                  </a:cubicBezTo>
                  <a:cubicBezTo>
                    <a:pt x="382171" y="141760"/>
                    <a:pt x="389791" y="112232"/>
                    <a:pt x="374551" y="99850"/>
                  </a:cubicBezTo>
                  <a:cubicBezTo>
                    <a:pt x="363121" y="89372"/>
                    <a:pt x="343119" y="95087"/>
                    <a:pt x="325021" y="99850"/>
                  </a:cubicBezTo>
                  <a:cubicBezTo>
                    <a:pt x="291684" y="108422"/>
                    <a:pt x="288826" y="122710"/>
                    <a:pt x="248821" y="136045"/>
                  </a:cubicBezTo>
                  <a:cubicBezTo>
                    <a:pt x="230724" y="142712"/>
                    <a:pt x="213579" y="144617"/>
                    <a:pt x="205006" y="146522"/>
                  </a:cubicBezTo>
                  <a:cubicBezTo>
                    <a:pt x="193576" y="148427"/>
                    <a:pt x="179289" y="150332"/>
                    <a:pt x="159286" y="151285"/>
                  </a:cubicBezTo>
                  <a:cubicBezTo>
                    <a:pt x="102136" y="152237"/>
                    <a:pt x="78324" y="141760"/>
                    <a:pt x="43081" y="159857"/>
                  </a:cubicBezTo>
                  <a:cubicBezTo>
                    <a:pt x="23079" y="170335"/>
                    <a:pt x="-2639" y="190337"/>
                    <a:pt x="219" y="206530"/>
                  </a:cubicBezTo>
                  <a:cubicBezTo>
                    <a:pt x="1171" y="210340"/>
                    <a:pt x="6886" y="226532"/>
                    <a:pt x="91659" y="236057"/>
                  </a:cubicBezTo>
                  <a:cubicBezTo>
                    <a:pt x="208816" y="248440"/>
                    <a:pt x="229771" y="221770"/>
                    <a:pt x="285969" y="242725"/>
                  </a:cubicBezTo>
                  <a:cubicBezTo>
                    <a:pt x="349786" y="266537"/>
                    <a:pt x="346929" y="309400"/>
                    <a:pt x="395506" y="314162"/>
                  </a:cubicBezTo>
                  <a:cubicBezTo>
                    <a:pt x="447894" y="318925"/>
                    <a:pt x="458371" y="268442"/>
                    <a:pt x="541239" y="234152"/>
                  </a:cubicBezTo>
                  <a:cubicBezTo>
                    <a:pt x="640299" y="192242"/>
                    <a:pt x="706974" y="230342"/>
                    <a:pt x="733644" y="187480"/>
                  </a:cubicBezTo>
                  <a:cubicBezTo>
                    <a:pt x="757456" y="150332"/>
                    <a:pt x="726024" y="94135"/>
                    <a:pt x="718404" y="82705"/>
                  </a:cubicBezTo>
                  <a:close/>
                </a:path>
              </a:pathLst>
            </a:custGeom>
            <a:solidFill>
              <a:srgbClr val="898989"/>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06687B55-D03F-4E3E-95A5-5E18F3E23DEC}"/>
                </a:ext>
              </a:extLst>
            </p:cNvPr>
            <p:cNvSpPr/>
            <p:nvPr/>
          </p:nvSpPr>
          <p:spPr>
            <a:xfrm>
              <a:off x="11399098" y="1138852"/>
              <a:ext cx="792902" cy="794961"/>
            </a:xfrm>
            <a:custGeom>
              <a:avLst/>
              <a:gdLst>
                <a:gd name="connsiteX0" fmla="*/ 749986 w 792902"/>
                <a:gd name="connsiteY0" fmla="*/ 0 h 794961"/>
                <a:gd name="connsiteX1" fmla="*/ 792902 w 792902"/>
                <a:gd name="connsiteY1" fmla="*/ 4903 h 794961"/>
                <a:gd name="connsiteX2" fmla="*/ 792902 w 792902"/>
                <a:gd name="connsiteY2" fmla="*/ 794961 h 794961"/>
                <a:gd name="connsiteX3" fmla="*/ 737750 w 792902"/>
                <a:gd name="connsiteY3" fmla="*/ 789320 h 794961"/>
                <a:gd name="connsiteX4" fmla="*/ 415493 w 792902"/>
                <a:gd name="connsiteY4" fmla="*/ 644510 h 794961"/>
                <a:gd name="connsiteX5" fmla="*/ 56526 w 792902"/>
                <a:gd name="connsiteY5" fmla="*/ 705698 h 794961"/>
                <a:gd name="connsiteX6" fmla="*/ 119754 w 792902"/>
                <a:gd name="connsiteY6" fmla="*/ 248830 h 794961"/>
                <a:gd name="connsiteX7" fmla="*/ 484839 w 792902"/>
                <a:gd name="connsiteY7" fmla="*/ 112177 h 794961"/>
                <a:gd name="connsiteX8" fmla="*/ 749986 w 792902"/>
                <a:gd name="connsiteY8" fmla="*/ 0 h 79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02" h="794961">
                  <a:moveTo>
                    <a:pt x="749986" y="0"/>
                  </a:moveTo>
                  <a:lnTo>
                    <a:pt x="792902" y="4903"/>
                  </a:lnTo>
                  <a:lnTo>
                    <a:pt x="792902" y="794961"/>
                  </a:lnTo>
                  <a:lnTo>
                    <a:pt x="737750" y="789320"/>
                  </a:lnTo>
                  <a:cubicBezTo>
                    <a:pt x="592939" y="756686"/>
                    <a:pt x="572543" y="660827"/>
                    <a:pt x="415493" y="644510"/>
                  </a:cubicBezTo>
                  <a:cubicBezTo>
                    <a:pt x="223772" y="624114"/>
                    <a:pt x="131992" y="756686"/>
                    <a:pt x="56526" y="705698"/>
                  </a:cubicBezTo>
                  <a:cubicBezTo>
                    <a:pt x="-33216" y="644510"/>
                    <a:pt x="-18938" y="377323"/>
                    <a:pt x="119754" y="248830"/>
                  </a:cubicBezTo>
                  <a:cubicBezTo>
                    <a:pt x="203376" y="171326"/>
                    <a:pt x="254367" y="216197"/>
                    <a:pt x="484839" y="112177"/>
                  </a:cubicBezTo>
                  <a:cubicBezTo>
                    <a:pt x="637810" y="42831"/>
                    <a:pt x="660244" y="2039"/>
                    <a:pt x="749986" y="0"/>
                  </a:cubicBezTo>
                  <a:close/>
                </a:path>
              </a:pathLst>
            </a:custGeom>
            <a:solidFill>
              <a:srgbClr val="3F3F3F"/>
            </a:solidFill>
            <a:ln w="9525" cap="flat">
              <a:noFill/>
              <a:prstDash val="solid"/>
              <a:miter/>
            </a:ln>
          </p:spPr>
          <p:txBody>
            <a:bodyPr wrap="square" rtlCol="0" anchor="ctr">
              <a:noAutofit/>
            </a:bodyPr>
            <a:lstStyle/>
            <a:p>
              <a:endParaRPr lang="en-US"/>
            </a:p>
          </p:txBody>
        </p:sp>
        <p:sp>
          <p:nvSpPr>
            <p:cNvPr id="35" name="Freeform: Shape 34">
              <a:extLst>
                <a:ext uri="{FF2B5EF4-FFF2-40B4-BE49-F238E27FC236}">
                  <a16:creationId xmlns:a16="http://schemas.microsoft.com/office/drawing/2014/main" id="{914151CB-D9DF-44E1-BA8B-DA3E5FB0830E}"/>
                </a:ext>
              </a:extLst>
            </p:cNvPr>
            <p:cNvSpPr/>
            <p:nvPr/>
          </p:nvSpPr>
          <p:spPr>
            <a:xfrm>
              <a:off x="11781552" y="3073762"/>
              <a:ext cx="410449" cy="551416"/>
            </a:xfrm>
            <a:custGeom>
              <a:avLst/>
              <a:gdLst>
                <a:gd name="connsiteX0" fmla="*/ 267721 w 410449"/>
                <a:gd name="connsiteY0" fmla="*/ 6108 h 551416"/>
                <a:gd name="connsiteX1" fmla="*/ 396087 w 410449"/>
                <a:gd name="connsiteY1" fmla="*/ 6777 h 551416"/>
                <a:gd name="connsiteX2" fmla="*/ 410449 w 410449"/>
                <a:gd name="connsiteY2" fmla="*/ 11159 h 551416"/>
                <a:gd name="connsiteX3" fmla="*/ 410449 w 410449"/>
                <a:gd name="connsiteY3" fmla="*/ 547883 h 551416"/>
                <a:gd name="connsiteX4" fmla="*/ 387928 w 410449"/>
                <a:gd name="connsiteY4" fmla="*/ 551346 h 551416"/>
                <a:gd name="connsiteX5" fmla="*/ 194169 w 410449"/>
                <a:gd name="connsiteY5" fmla="*/ 467724 h 551416"/>
                <a:gd name="connsiteX6" fmla="*/ 407 w 410449"/>
                <a:gd name="connsiteY6" fmla="*/ 220933 h 551416"/>
                <a:gd name="connsiteX7" fmla="*/ 267721 w 410449"/>
                <a:gd name="connsiteY7" fmla="*/ 6108 h 55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449" h="551416">
                  <a:moveTo>
                    <a:pt x="267721" y="6108"/>
                  </a:moveTo>
                  <a:cubicBezTo>
                    <a:pt x="311572" y="-1891"/>
                    <a:pt x="355805" y="-2401"/>
                    <a:pt x="396087" y="6777"/>
                  </a:cubicBezTo>
                  <a:lnTo>
                    <a:pt x="410449" y="11159"/>
                  </a:lnTo>
                  <a:lnTo>
                    <a:pt x="410449" y="547883"/>
                  </a:lnTo>
                  <a:lnTo>
                    <a:pt x="387928" y="551346"/>
                  </a:lnTo>
                  <a:cubicBezTo>
                    <a:pt x="310424" y="553386"/>
                    <a:pt x="253316" y="510554"/>
                    <a:pt x="194169" y="467724"/>
                  </a:cubicBezTo>
                  <a:cubicBezTo>
                    <a:pt x="108506" y="404495"/>
                    <a:pt x="-7751" y="316794"/>
                    <a:pt x="407" y="220933"/>
                  </a:cubicBezTo>
                  <a:cubicBezTo>
                    <a:pt x="8056" y="121504"/>
                    <a:pt x="136168" y="30105"/>
                    <a:pt x="267721" y="6108"/>
                  </a:cubicBezTo>
                  <a:close/>
                </a:path>
              </a:pathLst>
            </a:custGeom>
            <a:solidFill>
              <a:srgbClr val="898989"/>
            </a:solidFill>
            <a:ln w="9525" cap="flat">
              <a:noFill/>
              <a:prstDash val="solid"/>
              <a:miter/>
            </a:ln>
          </p:spPr>
          <p:txBody>
            <a:bodyPr wrap="square" rtlCol="0" anchor="ctr">
              <a:noAutofit/>
            </a:bodyPr>
            <a:lstStyle/>
            <a:p>
              <a:endParaRPr lang="en-US"/>
            </a:p>
          </p:txBody>
        </p:sp>
        <p:sp>
          <p:nvSpPr>
            <p:cNvPr id="36" name="Freeform: Shape 35">
              <a:extLst>
                <a:ext uri="{FF2B5EF4-FFF2-40B4-BE49-F238E27FC236}">
                  <a16:creationId xmlns:a16="http://schemas.microsoft.com/office/drawing/2014/main" id="{D6F6DFFA-8881-4CE7-B3D6-26C3EB45ABFF}"/>
                </a:ext>
              </a:extLst>
            </p:cNvPr>
            <p:cNvSpPr/>
            <p:nvPr/>
          </p:nvSpPr>
          <p:spPr>
            <a:xfrm>
              <a:off x="11835208" y="3677038"/>
              <a:ext cx="356792" cy="346673"/>
            </a:xfrm>
            <a:custGeom>
              <a:avLst/>
              <a:gdLst>
                <a:gd name="connsiteX0" fmla="*/ 356792 w 356792"/>
                <a:gd name="connsiteY0" fmla="*/ 0 h 346673"/>
                <a:gd name="connsiteX1" fmla="*/ 356792 w 356792"/>
                <a:gd name="connsiteY1" fmla="*/ 335067 h 346673"/>
                <a:gd name="connsiteX2" fmla="*/ 326082 w 356792"/>
                <a:gd name="connsiteY2" fmla="*/ 345823 h 346673"/>
                <a:gd name="connsiteX3" fmla="*/ 297559 w 356792"/>
                <a:gd name="connsiteY3" fmla="*/ 341712 h 346673"/>
                <a:gd name="connsiteX4" fmla="*/ 226175 w 356792"/>
                <a:gd name="connsiteY4" fmla="*/ 190783 h 346673"/>
                <a:gd name="connsiteX5" fmla="*/ 63008 w 356792"/>
                <a:gd name="connsiteY5" fmla="*/ 225455 h 346673"/>
                <a:gd name="connsiteX6" fmla="*/ 20175 w 356792"/>
                <a:gd name="connsiteY6" fmla="*/ 37815 h 346673"/>
                <a:gd name="connsiteX7" fmla="*/ 264926 w 356792"/>
                <a:gd name="connsiteY7" fmla="*/ 52091 h 346673"/>
                <a:gd name="connsiteX8" fmla="*/ 338351 w 356792"/>
                <a:gd name="connsiteY8" fmla="*/ 11044 h 34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792" h="346673">
                  <a:moveTo>
                    <a:pt x="356792" y="0"/>
                  </a:moveTo>
                  <a:lnTo>
                    <a:pt x="356792" y="335067"/>
                  </a:lnTo>
                  <a:lnTo>
                    <a:pt x="326082" y="345823"/>
                  </a:lnTo>
                  <a:cubicBezTo>
                    <a:pt x="316426" y="347576"/>
                    <a:pt x="307247" y="346811"/>
                    <a:pt x="297559" y="341712"/>
                  </a:cubicBezTo>
                  <a:cubicBezTo>
                    <a:pt x="246570" y="315197"/>
                    <a:pt x="277163" y="219337"/>
                    <a:pt x="226175" y="190783"/>
                  </a:cubicBezTo>
                  <a:cubicBezTo>
                    <a:pt x="175184" y="166308"/>
                    <a:pt x="118075" y="247891"/>
                    <a:pt x="63008" y="225455"/>
                  </a:cubicBezTo>
                  <a:cubicBezTo>
                    <a:pt x="3859" y="200982"/>
                    <a:pt x="-20616" y="76566"/>
                    <a:pt x="20175" y="37815"/>
                  </a:cubicBezTo>
                  <a:cubicBezTo>
                    <a:pt x="65046" y="-938"/>
                    <a:pt x="146630" y="88804"/>
                    <a:pt x="264926" y="52091"/>
                  </a:cubicBezTo>
                  <a:cubicBezTo>
                    <a:pt x="300619" y="40873"/>
                    <a:pt x="319995" y="24556"/>
                    <a:pt x="338351" y="11044"/>
                  </a:cubicBezTo>
                  <a:close/>
                </a:path>
              </a:pathLst>
            </a:custGeom>
            <a:solidFill>
              <a:srgbClr val="3F3F3F"/>
            </a:solidFill>
            <a:ln w="9525" cap="flat">
              <a:noFill/>
              <a:prstDash val="solid"/>
              <a:miter/>
            </a:ln>
          </p:spPr>
          <p:txBody>
            <a:bodyPr wrap="square" rtlCol="0" anchor="ctr">
              <a:noAutofit/>
            </a:bodyPr>
            <a:lstStyle/>
            <a:p>
              <a:endParaRPr lang="en-US"/>
            </a:p>
          </p:txBody>
        </p:sp>
        <p:sp>
          <p:nvSpPr>
            <p:cNvPr id="37" name="Freeform: Shape 36">
              <a:extLst>
                <a:ext uri="{FF2B5EF4-FFF2-40B4-BE49-F238E27FC236}">
                  <a16:creationId xmlns:a16="http://schemas.microsoft.com/office/drawing/2014/main" id="{8E7BA444-59B4-47EB-9504-D0454B12975B}"/>
                </a:ext>
              </a:extLst>
            </p:cNvPr>
            <p:cNvSpPr/>
            <p:nvPr/>
          </p:nvSpPr>
          <p:spPr>
            <a:xfrm>
              <a:off x="11274683" y="5486349"/>
              <a:ext cx="917317" cy="798642"/>
            </a:xfrm>
            <a:custGeom>
              <a:avLst/>
              <a:gdLst>
                <a:gd name="connsiteX0" fmla="*/ 749988 w 917317"/>
                <a:gd name="connsiteY0" fmla="*/ 52 h 798642"/>
                <a:gd name="connsiteX1" fmla="*/ 900406 w 917317"/>
                <a:gd name="connsiteY1" fmla="*/ 35744 h 798642"/>
                <a:gd name="connsiteX2" fmla="*/ 917317 w 917317"/>
                <a:gd name="connsiteY2" fmla="*/ 46840 h 798642"/>
                <a:gd name="connsiteX3" fmla="*/ 917317 w 917317"/>
                <a:gd name="connsiteY3" fmla="*/ 790238 h 798642"/>
                <a:gd name="connsiteX4" fmla="*/ 828374 w 917317"/>
                <a:gd name="connsiteY4" fmla="*/ 798641 h 798642"/>
                <a:gd name="connsiteX5" fmla="*/ 737748 w 917317"/>
                <a:gd name="connsiteY5" fmla="*/ 789371 h 798642"/>
                <a:gd name="connsiteX6" fmla="*/ 415493 w 917317"/>
                <a:gd name="connsiteY6" fmla="*/ 644561 h 798642"/>
                <a:gd name="connsiteX7" fmla="*/ 56526 w 917317"/>
                <a:gd name="connsiteY7" fmla="*/ 705749 h 798642"/>
                <a:gd name="connsiteX8" fmla="*/ 119754 w 917317"/>
                <a:gd name="connsiteY8" fmla="*/ 248881 h 798642"/>
                <a:gd name="connsiteX9" fmla="*/ 484842 w 917317"/>
                <a:gd name="connsiteY9" fmla="*/ 112228 h 798642"/>
                <a:gd name="connsiteX10" fmla="*/ 749988 w 917317"/>
                <a:gd name="connsiteY10" fmla="*/ 52 h 79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7317" h="798642">
                  <a:moveTo>
                    <a:pt x="749988" y="52"/>
                  </a:moveTo>
                  <a:cubicBezTo>
                    <a:pt x="806076" y="-969"/>
                    <a:pt x="855026" y="13308"/>
                    <a:pt x="900406" y="35744"/>
                  </a:cubicBezTo>
                  <a:lnTo>
                    <a:pt x="917317" y="46840"/>
                  </a:lnTo>
                  <a:lnTo>
                    <a:pt x="917317" y="790238"/>
                  </a:lnTo>
                  <a:lnTo>
                    <a:pt x="828374" y="798641"/>
                  </a:lnTo>
                  <a:cubicBezTo>
                    <a:pt x="797278" y="798709"/>
                    <a:pt x="766812" y="795745"/>
                    <a:pt x="737748" y="789371"/>
                  </a:cubicBezTo>
                  <a:cubicBezTo>
                    <a:pt x="592939" y="756737"/>
                    <a:pt x="572543" y="660878"/>
                    <a:pt x="415493" y="644561"/>
                  </a:cubicBezTo>
                  <a:cubicBezTo>
                    <a:pt x="223772" y="624165"/>
                    <a:pt x="131992" y="756737"/>
                    <a:pt x="56526" y="705749"/>
                  </a:cubicBezTo>
                  <a:cubicBezTo>
                    <a:pt x="-33216" y="644561"/>
                    <a:pt x="-18938" y="377374"/>
                    <a:pt x="119754" y="248881"/>
                  </a:cubicBezTo>
                  <a:cubicBezTo>
                    <a:pt x="203376" y="171377"/>
                    <a:pt x="254367" y="216248"/>
                    <a:pt x="484842" y="112228"/>
                  </a:cubicBezTo>
                  <a:cubicBezTo>
                    <a:pt x="637810" y="42882"/>
                    <a:pt x="660244" y="2090"/>
                    <a:pt x="749988" y="52"/>
                  </a:cubicBezTo>
                  <a:close/>
                </a:path>
              </a:pathLst>
            </a:custGeom>
            <a:solidFill>
              <a:srgbClr val="D1CDE6"/>
            </a:solidFill>
            <a:ln w="9525" cap="flat">
              <a:noFill/>
              <a:prstDash val="solid"/>
              <a:miter/>
            </a:ln>
          </p:spPr>
          <p:txBody>
            <a:bodyPr wrap="square" rtlCol="0" anchor="ctr">
              <a:noAutofit/>
            </a:bodyPr>
            <a:lstStyle/>
            <a:p>
              <a:endParaRPr lang="en-US"/>
            </a:p>
          </p:txBody>
        </p:sp>
        <p:sp>
          <p:nvSpPr>
            <p:cNvPr id="38" name="Freeform: Shape 37">
              <a:extLst>
                <a:ext uri="{FF2B5EF4-FFF2-40B4-BE49-F238E27FC236}">
                  <a16:creationId xmlns:a16="http://schemas.microsoft.com/office/drawing/2014/main" id="{C2B23561-2379-48BB-A539-A36C4C65BA93}"/>
                </a:ext>
              </a:extLst>
            </p:cNvPr>
            <p:cNvSpPr/>
            <p:nvPr/>
          </p:nvSpPr>
          <p:spPr>
            <a:xfrm>
              <a:off x="7180649" y="4749007"/>
              <a:ext cx="4456498" cy="2108993"/>
            </a:xfrm>
            <a:custGeom>
              <a:avLst/>
              <a:gdLst>
                <a:gd name="connsiteX0" fmla="*/ 3654199 w 4456498"/>
                <a:gd name="connsiteY0" fmla="*/ 1698 h 2108993"/>
                <a:gd name="connsiteX1" fmla="*/ 4456498 w 4456498"/>
                <a:gd name="connsiteY1" fmla="*/ 137756 h 2108993"/>
                <a:gd name="connsiteX2" fmla="*/ 4456498 w 4456498"/>
                <a:gd name="connsiteY2" fmla="*/ 2108993 h 2108993"/>
                <a:gd name="connsiteX3" fmla="*/ 0 w 4456498"/>
                <a:gd name="connsiteY3" fmla="*/ 2108993 h 2108993"/>
                <a:gd name="connsiteX4" fmla="*/ 0 w 4456498"/>
                <a:gd name="connsiteY4" fmla="*/ 137756 h 2108993"/>
                <a:gd name="connsiteX5" fmla="*/ 862746 w 4456498"/>
                <a:gd name="connsiteY5" fmla="*/ 239736 h 2108993"/>
                <a:gd name="connsiteX6" fmla="*/ 1052427 w 4456498"/>
                <a:gd name="connsiteY6" fmla="*/ 45976 h 2108993"/>
                <a:gd name="connsiteX7" fmla="*/ 1331851 w 4456498"/>
                <a:gd name="connsiteY7" fmla="*/ 158152 h 2108993"/>
                <a:gd name="connsiteX8" fmla="*/ 1770361 w 4456498"/>
                <a:gd name="connsiteY8" fmla="*/ 135718 h 2108993"/>
                <a:gd name="connsiteX9" fmla="*/ 2127290 w 4456498"/>
                <a:gd name="connsiteY9" fmla="*/ 307043 h 2108993"/>
                <a:gd name="connsiteX10" fmla="*/ 2722849 w 4456498"/>
                <a:gd name="connsiteY10" fmla="*/ 331518 h 2108993"/>
                <a:gd name="connsiteX11" fmla="*/ 3006351 w 4456498"/>
                <a:gd name="connsiteY11" fmla="*/ 158152 h 2108993"/>
                <a:gd name="connsiteX12" fmla="*/ 3654199 w 4456498"/>
                <a:gd name="connsiteY12" fmla="*/ 1698 h 210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6498" h="2108993">
                  <a:moveTo>
                    <a:pt x="3654199" y="1698"/>
                  </a:moveTo>
                  <a:cubicBezTo>
                    <a:pt x="3860970" y="10123"/>
                    <a:pt x="4123026" y="50564"/>
                    <a:pt x="4456498" y="137756"/>
                  </a:cubicBezTo>
                  <a:lnTo>
                    <a:pt x="4456498" y="2108993"/>
                  </a:lnTo>
                  <a:lnTo>
                    <a:pt x="0" y="2108993"/>
                  </a:lnTo>
                  <a:lnTo>
                    <a:pt x="0" y="137756"/>
                  </a:lnTo>
                  <a:cubicBezTo>
                    <a:pt x="544571" y="370269"/>
                    <a:pt x="766885" y="333557"/>
                    <a:pt x="862746" y="239736"/>
                  </a:cubicBezTo>
                  <a:cubicBezTo>
                    <a:pt x="928011" y="174469"/>
                    <a:pt x="954527" y="66372"/>
                    <a:pt x="1052427" y="45976"/>
                  </a:cubicBezTo>
                  <a:cubicBezTo>
                    <a:pt x="1148289" y="27619"/>
                    <a:pt x="1185001" y="117361"/>
                    <a:pt x="1331851" y="158152"/>
                  </a:cubicBezTo>
                  <a:cubicBezTo>
                    <a:pt x="1515414" y="209143"/>
                    <a:pt x="1572522" y="103085"/>
                    <a:pt x="1770361" y="135718"/>
                  </a:cubicBezTo>
                  <a:cubicBezTo>
                    <a:pt x="1931488" y="162231"/>
                    <a:pt x="1917212" y="231577"/>
                    <a:pt x="2127290" y="307043"/>
                  </a:cubicBezTo>
                  <a:cubicBezTo>
                    <a:pt x="2208874" y="335597"/>
                    <a:pt x="2465862" y="417181"/>
                    <a:pt x="2722849" y="331518"/>
                  </a:cubicBezTo>
                  <a:cubicBezTo>
                    <a:pt x="2875817" y="280528"/>
                    <a:pt x="2967600" y="192826"/>
                    <a:pt x="3006351" y="158152"/>
                  </a:cubicBezTo>
                  <a:cubicBezTo>
                    <a:pt x="3118528" y="62547"/>
                    <a:pt x="3309580" y="-12344"/>
                    <a:pt x="3654199" y="1698"/>
                  </a:cubicBezTo>
                  <a:close/>
                </a:path>
              </a:pathLst>
            </a:custGeom>
            <a:solidFill>
              <a:srgbClr val="D1CDE6"/>
            </a:solidFill>
            <a:ln w="9525" cap="flat">
              <a:noFill/>
              <a:prstDash val="solid"/>
              <a:miter/>
            </a:ln>
          </p:spPr>
          <p:txBody>
            <a:bodyPr wrap="square" rtlCol="0" anchor="ctr">
              <a:noAutofit/>
            </a:bodyPr>
            <a:lstStyle/>
            <a:p>
              <a:endParaRPr lang="en-US"/>
            </a:p>
          </p:txBody>
        </p:sp>
        <p:sp>
          <p:nvSpPr>
            <p:cNvPr id="39" name="Freeform: Shape 38">
              <a:extLst>
                <a:ext uri="{FF2B5EF4-FFF2-40B4-BE49-F238E27FC236}">
                  <a16:creationId xmlns:a16="http://schemas.microsoft.com/office/drawing/2014/main" id="{4CDE09DC-AD7A-480F-A791-28973577ED25}"/>
                </a:ext>
              </a:extLst>
            </p:cNvPr>
            <p:cNvSpPr/>
            <p:nvPr/>
          </p:nvSpPr>
          <p:spPr>
            <a:xfrm>
              <a:off x="9823477" y="4659877"/>
              <a:ext cx="2368522" cy="2198124"/>
            </a:xfrm>
            <a:custGeom>
              <a:avLst/>
              <a:gdLst>
                <a:gd name="connsiteX0" fmla="*/ 1645746 w 2368522"/>
                <a:gd name="connsiteY0" fmla="*/ 2377 h 2198124"/>
                <a:gd name="connsiteX1" fmla="*/ 1723927 w 2368522"/>
                <a:gd name="connsiteY1" fmla="*/ 4572 h 2198124"/>
                <a:gd name="connsiteX2" fmla="*/ 1991114 w 2368522"/>
                <a:gd name="connsiteY2" fmla="*/ 155501 h 2198124"/>
                <a:gd name="connsiteX3" fmla="*/ 2307249 w 2368522"/>
                <a:gd name="connsiteY3" fmla="*/ 196293 h 2198124"/>
                <a:gd name="connsiteX4" fmla="*/ 2368522 w 2368522"/>
                <a:gd name="connsiteY4" fmla="*/ 247601 h 2198124"/>
                <a:gd name="connsiteX5" fmla="*/ 2368522 w 2368522"/>
                <a:gd name="connsiteY5" fmla="*/ 827734 h 2198124"/>
                <a:gd name="connsiteX6" fmla="*/ 2332521 w 2368522"/>
                <a:gd name="connsiteY6" fmla="*/ 849439 h 2198124"/>
                <a:gd name="connsiteX7" fmla="*/ 2235865 w 2368522"/>
                <a:gd name="connsiteY7" fmla="*/ 897911 h 2198124"/>
                <a:gd name="connsiteX8" fmla="*/ 2332490 w 2368522"/>
                <a:gd name="connsiteY8" fmla="*/ 954765 h 2198124"/>
                <a:gd name="connsiteX9" fmla="*/ 2368522 w 2368522"/>
                <a:gd name="connsiteY9" fmla="*/ 973131 h 2198124"/>
                <a:gd name="connsiteX10" fmla="*/ 2368522 w 2368522"/>
                <a:gd name="connsiteY10" fmla="*/ 1360685 h 2198124"/>
                <a:gd name="connsiteX11" fmla="*/ 2354448 w 2368522"/>
                <a:gd name="connsiteY11" fmla="*/ 1364435 h 2198124"/>
                <a:gd name="connsiteX12" fmla="*/ 2115528 w 2368522"/>
                <a:gd name="connsiteY12" fmla="*/ 1367016 h 2198124"/>
                <a:gd name="connsiteX13" fmla="*/ 1913610 w 2368522"/>
                <a:gd name="connsiteY13" fmla="*/ 2105347 h 2198124"/>
                <a:gd name="connsiteX14" fmla="*/ 2008642 w 2368522"/>
                <a:gd name="connsiteY14" fmla="*/ 2181767 h 2198124"/>
                <a:gd name="connsiteX15" fmla="*/ 2050489 w 2368522"/>
                <a:gd name="connsiteY15" fmla="*/ 2198124 h 2198124"/>
                <a:gd name="connsiteX16" fmla="*/ 1303380 w 2368522"/>
                <a:gd name="connsiteY16" fmla="*/ 2198124 h 2198124"/>
                <a:gd name="connsiteX17" fmla="*/ 1290739 w 2368522"/>
                <a:gd name="connsiteY17" fmla="*/ 2193940 h 2198124"/>
                <a:gd name="connsiteX18" fmla="*/ 1175279 w 2368522"/>
                <a:gd name="connsiteY18" fmla="*/ 2078831 h 2198124"/>
                <a:gd name="connsiteX19" fmla="*/ 1097775 w 2368522"/>
                <a:gd name="connsiteY19" fmla="*/ 2003367 h 2198124"/>
                <a:gd name="connsiteX20" fmla="*/ 781380 w 2368522"/>
                <a:gd name="connsiteY20" fmla="*/ 2185317 h 2198124"/>
                <a:gd name="connsiteX21" fmla="*/ 762576 w 2368522"/>
                <a:gd name="connsiteY21" fmla="*/ 2198124 h 2198124"/>
                <a:gd name="connsiteX22" fmla="*/ 256503 w 2368522"/>
                <a:gd name="connsiteY22" fmla="*/ 2198124 h 2198124"/>
                <a:gd name="connsiteX23" fmla="*/ 239108 w 2368522"/>
                <a:gd name="connsiteY23" fmla="*/ 2178772 h 2198124"/>
                <a:gd name="connsiteX24" fmla="*/ 198316 w 2368522"/>
                <a:gd name="connsiteY24" fmla="*/ 1974813 h 2198124"/>
                <a:gd name="connsiteX25" fmla="*/ 478 w 2368522"/>
                <a:gd name="connsiteY25" fmla="*/ 1823884 h 2198124"/>
                <a:gd name="connsiteX26" fmla="*/ 53507 w 2368522"/>
                <a:gd name="connsiteY26" fmla="*/ 1734142 h 2198124"/>
                <a:gd name="connsiteX27" fmla="*/ 536888 w 2368522"/>
                <a:gd name="connsiteY27" fmla="*/ 2070673 h 2198124"/>
                <a:gd name="connsiteX28" fmla="*/ 649066 w 2368522"/>
                <a:gd name="connsiteY28" fmla="*/ 1942180 h 2198124"/>
                <a:gd name="connsiteX29" fmla="*/ 749005 w 2368522"/>
                <a:gd name="connsiteY29" fmla="*/ 1823884 h 2198124"/>
                <a:gd name="connsiteX30" fmla="*/ 975400 w 2368522"/>
                <a:gd name="connsiteY30" fmla="*/ 1823884 h 2198124"/>
                <a:gd name="connsiteX31" fmla="*/ 1128368 w 2368522"/>
                <a:gd name="connsiteY31" fmla="*/ 1742300 h 2198124"/>
                <a:gd name="connsiteX32" fmla="*/ 1283377 w 2368522"/>
                <a:gd name="connsiteY32" fmla="*/ 1652558 h 2198124"/>
                <a:gd name="connsiteX33" fmla="*/ 1360881 w 2368522"/>
                <a:gd name="connsiteY33" fmla="*/ 1540380 h 2198124"/>
                <a:gd name="connsiteX34" fmla="*/ 1244625 w 2368522"/>
                <a:gd name="connsiteY34" fmla="*/ 1340500 h 2198124"/>
                <a:gd name="connsiteX35" fmla="*/ 1142646 w 2368522"/>
                <a:gd name="connsiteY35" fmla="*/ 508349 h 2198124"/>
                <a:gd name="connsiteX36" fmla="*/ 1645746 w 2368522"/>
                <a:gd name="connsiteY36" fmla="*/ 2377 h 219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68522" h="2198124">
                  <a:moveTo>
                    <a:pt x="1645746" y="2377"/>
                  </a:moveTo>
                  <a:cubicBezTo>
                    <a:pt x="1672714" y="-1325"/>
                    <a:pt x="1698942" y="-783"/>
                    <a:pt x="1723927" y="4572"/>
                  </a:cubicBezTo>
                  <a:cubicBezTo>
                    <a:pt x="1815710" y="22927"/>
                    <a:pt x="1836106" y="98393"/>
                    <a:pt x="1991114" y="155501"/>
                  </a:cubicBezTo>
                  <a:cubicBezTo>
                    <a:pt x="2158361" y="214648"/>
                    <a:pt x="2215469" y="143264"/>
                    <a:pt x="2307249" y="196293"/>
                  </a:cubicBezTo>
                  <a:lnTo>
                    <a:pt x="2368522" y="247601"/>
                  </a:lnTo>
                  <a:lnTo>
                    <a:pt x="2368522" y="827734"/>
                  </a:lnTo>
                  <a:lnTo>
                    <a:pt x="2332521" y="849439"/>
                  </a:lnTo>
                  <a:cubicBezTo>
                    <a:pt x="2283667" y="870759"/>
                    <a:pt x="2237393" y="873436"/>
                    <a:pt x="2235865" y="897911"/>
                  </a:cubicBezTo>
                  <a:cubicBezTo>
                    <a:pt x="2234845" y="921366"/>
                    <a:pt x="2279716" y="933604"/>
                    <a:pt x="2332490" y="954765"/>
                  </a:cubicBezTo>
                  <a:lnTo>
                    <a:pt x="2368522" y="973131"/>
                  </a:lnTo>
                  <a:lnTo>
                    <a:pt x="2368522" y="1360685"/>
                  </a:lnTo>
                  <a:lnTo>
                    <a:pt x="2354448" y="1364435"/>
                  </a:lnTo>
                  <a:cubicBezTo>
                    <a:pt x="2283413" y="1373900"/>
                    <a:pt x="2205781" y="1334892"/>
                    <a:pt x="2115528" y="1367016"/>
                  </a:cubicBezTo>
                  <a:cubicBezTo>
                    <a:pt x="1893214" y="1446559"/>
                    <a:pt x="1758601" y="1901388"/>
                    <a:pt x="1913610" y="2105347"/>
                  </a:cubicBezTo>
                  <a:cubicBezTo>
                    <a:pt x="1941145" y="2141549"/>
                    <a:pt x="1974160" y="2165132"/>
                    <a:pt x="2008642" y="2181767"/>
                  </a:cubicBezTo>
                  <a:lnTo>
                    <a:pt x="2050489" y="2198124"/>
                  </a:lnTo>
                  <a:lnTo>
                    <a:pt x="1303380" y="2198124"/>
                  </a:lnTo>
                  <a:lnTo>
                    <a:pt x="1290739" y="2193940"/>
                  </a:lnTo>
                  <a:cubicBezTo>
                    <a:pt x="1247685" y="2173927"/>
                    <a:pt x="1205873" y="2140019"/>
                    <a:pt x="1175279" y="2078831"/>
                  </a:cubicBezTo>
                  <a:cubicBezTo>
                    <a:pt x="1140605" y="2005406"/>
                    <a:pt x="1128368" y="2015605"/>
                    <a:pt x="1097775" y="2003367"/>
                  </a:cubicBezTo>
                  <a:cubicBezTo>
                    <a:pt x="1002169" y="1965125"/>
                    <a:pt x="908157" y="2087022"/>
                    <a:pt x="781380" y="2185317"/>
                  </a:cubicBezTo>
                  <a:lnTo>
                    <a:pt x="762576" y="2198124"/>
                  </a:lnTo>
                  <a:lnTo>
                    <a:pt x="256503" y="2198124"/>
                  </a:lnTo>
                  <a:lnTo>
                    <a:pt x="239108" y="2178772"/>
                  </a:lnTo>
                  <a:cubicBezTo>
                    <a:pt x="198316" y="2105347"/>
                    <a:pt x="251346" y="2048238"/>
                    <a:pt x="198316" y="1974813"/>
                  </a:cubicBezTo>
                  <a:cubicBezTo>
                    <a:pt x="131011" y="1880992"/>
                    <a:pt x="10674" y="1889150"/>
                    <a:pt x="478" y="1823884"/>
                  </a:cubicBezTo>
                  <a:cubicBezTo>
                    <a:pt x="-3602" y="1791250"/>
                    <a:pt x="18833" y="1746379"/>
                    <a:pt x="53507" y="1734142"/>
                  </a:cubicBezTo>
                  <a:cubicBezTo>
                    <a:pt x="179961" y="1687230"/>
                    <a:pt x="373721" y="2113505"/>
                    <a:pt x="536888" y="2070673"/>
                  </a:cubicBezTo>
                  <a:cubicBezTo>
                    <a:pt x="551166" y="2066593"/>
                    <a:pt x="583799" y="2023763"/>
                    <a:pt x="649066" y="1942180"/>
                  </a:cubicBezTo>
                  <a:cubicBezTo>
                    <a:pt x="724530" y="1846318"/>
                    <a:pt x="722491" y="1838160"/>
                    <a:pt x="749005" y="1823884"/>
                  </a:cubicBezTo>
                  <a:cubicBezTo>
                    <a:pt x="822430" y="1787171"/>
                    <a:pt x="867301" y="1850397"/>
                    <a:pt x="975400" y="1823884"/>
                  </a:cubicBezTo>
                  <a:cubicBezTo>
                    <a:pt x="1010072" y="1815725"/>
                    <a:pt x="991717" y="1811646"/>
                    <a:pt x="1128368" y="1742300"/>
                  </a:cubicBezTo>
                  <a:cubicBezTo>
                    <a:pt x="1220151" y="1695389"/>
                    <a:pt x="1244625" y="1687230"/>
                    <a:pt x="1283377" y="1652558"/>
                  </a:cubicBezTo>
                  <a:cubicBezTo>
                    <a:pt x="1311931" y="1626043"/>
                    <a:pt x="1356802" y="1589330"/>
                    <a:pt x="1360881" y="1540380"/>
                  </a:cubicBezTo>
                  <a:cubicBezTo>
                    <a:pt x="1371080" y="1450638"/>
                    <a:pt x="1281338" y="1377213"/>
                    <a:pt x="1244625" y="1340500"/>
                  </a:cubicBezTo>
                  <a:cubicBezTo>
                    <a:pt x="1059022" y="1154899"/>
                    <a:pt x="1052904" y="759219"/>
                    <a:pt x="1142646" y="508349"/>
                  </a:cubicBezTo>
                  <a:cubicBezTo>
                    <a:pt x="1231878" y="262069"/>
                    <a:pt x="1456965" y="28281"/>
                    <a:pt x="1645746" y="2377"/>
                  </a:cubicBezTo>
                  <a:close/>
                </a:path>
              </a:pathLst>
            </a:custGeom>
            <a:solidFill>
              <a:srgbClr val="BABABA"/>
            </a:solidFill>
            <a:ln w="9525" cap="flat">
              <a:noFill/>
              <a:prstDash val="solid"/>
              <a:miter/>
            </a:ln>
          </p:spPr>
          <p:txBody>
            <a:bodyPr wrap="square" rtlCol="0" anchor="ctr">
              <a:noAutofit/>
            </a:bodyPr>
            <a:lstStyle/>
            <a:p>
              <a:endParaRPr lang="en-US"/>
            </a:p>
          </p:txBody>
        </p:sp>
        <p:sp>
          <p:nvSpPr>
            <p:cNvPr id="40" name="Freeform: Shape 39">
              <a:extLst>
                <a:ext uri="{FF2B5EF4-FFF2-40B4-BE49-F238E27FC236}">
                  <a16:creationId xmlns:a16="http://schemas.microsoft.com/office/drawing/2014/main" id="{BD77617C-6411-4F55-9875-C6293BCC04BE}"/>
                </a:ext>
              </a:extLst>
            </p:cNvPr>
            <p:cNvSpPr/>
            <p:nvPr/>
          </p:nvSpPr>
          <p:spPr>
            <a:xfrm>
              <a:off x="9535539" y="4567523"/>
              <a:ext cx="1835628" cy="1774441"/>
            </a:xfrm>
            <a:custGeom>
              <a:avLst/>
              <a:gdLst>
                <a:gd name="connsiteX0" fmla="*/ 333765 w 857250"/>
                <a:gd name="connsiteY0" fmla="*/ 93842 h 828675"/>
                <a:gd name="connsiteX1" fmla="*/ 327097 w 857250"/>
                <a:gd name="connsiteY1" fmla="*/ 196712 h 828675"/>
                <a:gd name="connsiteX2" fmla="*/ 563317 w 857250"/>
                <a:gd name="connsiteY2" fmla="*/ 347207 h 828675"/>
                <a:gd name="connsiteX3" fmla="*/ 533790 w 857250"/>
                <a:gd name="connsiteY3" fmla="*/ 418644 h 828675"/>
                <a:gd name="connsiteX4" fmla="*/ 309952 w 857250"/>
                <a:gd name="connsiteY4" fmla="*/ 407214 h 828675"/>
                <a:gd name="connsiteX5" fmla="*/ 172792 w 857250"/>
                <a:gd name="connsiteY5" fmla="*/ 551994 h 828675"/>
                <a:gd name="connsiteX6" fmla="*/ 390 w 857250"/>
                <a:gd name="connsiteY6" fmla="*/ 636767 h 828675"/>
                <a:gd name="connsiteX7" fmla="*/ 274710 w 857250"/>
                <a:gd name="connsiteY7" fmla="*/ 819647 h 828675"/>
                <a:gd name="connsiteX8" fmla="*/ 489022 w 857250"/>
                <a:gd name="connsiteY8" fmla="*/ 786309 h 828675"/>
                <a:gd name="connsiteX9" fmla="*/ 521407 w 857250"/>
                <a:gd name="connsiteY9" fmla="*/ 690107 h 828675"/>
                <a:gd name="connsiteX10" fmla="*/ 615705 w 857250"/>
                <a:gd name="connsiteY10" fmla="*/ 677724 h 828675"/>
                <a:gd name="connsiteX11" fmla="*/ 619515 w 857250"/>
                <a:gd name="connsiteY11" fmla="*/ 624384 h 828675"/>
                <a:gd name="connsiteX12" fmla="*/ 552840 w 857250"/>
                <a:gd name="connsiteY12" fmla="*/ 586284 h 828675"/>
                <a:gd name="connsiteX13" fmla="*/ 625230 w 857250"/>
                <a:gd name="connsiteY13" fmla="*/ 523419 h 828675"/>
                <a:gd name="connsiteX14" fmla="*/ 625230 w 857250"/>
                <a:gd name="connsiteY14" fmla="*/ 523419 h 828675"/>
                <a:gd name="connsiteX15" fmla="*/ 804300 w 857250"/>
                <a:gd name="connsiteY15" fmla="*/ 503417 h 828675"/>
                <a:gd name="connsiteX16" fmla="*/ 802395 w 857250"/>
                <a:gd name="connsiteY16" fmla="*/ 414834 h 828675"/>
                <a:gd name="connsiteX17" fmla="*/ 710002 w 857250"/>
                <a:gd name="connsiteY17" fmla="*/ 412929 h 828675"/>
                <a:gd name="connsiteX18" fmla="*/ 713812 w 857250"/>
                <a:gd name="connsiteY18" fmla="*/ 393879 h 828675"/>
                <a:gd name="connsiteX19" fmla="*/ 864307 w 857250"/>
                <a:gd name="connsiteY19" fmla="*/ 222429 h 828675"/>
                <a:gd name="connsiteX20" fmla="*/ 619515 w 857250"/>
                <a:gd name="connsiteY20" fmla="*/ 2402 h 828675"/>
                <a:gd name="connsiteX21" fmla="*/ 490927 w 857250"/>
                <a:gd name="connsiteY21" fmla="*/ 82412 h 828675"/>
                <a:gd name="connsiteX22" fmla="*/ 333765 w 857250"/>
                <a:gd name="connsiteY22" fmla="*/ 93842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7250" h="828675">
                  <a:moveTo>
                    <a:pt x="333765" y="93842"/>
                  </a:moveTo>
                  <a:cubicBezTo>
                    <a:pt x="304237" y="123369"/>
                    <a:pt x="323287" y="186234"/>
                    <a:pt x="327097" y="196712"/>
                  </a:cubicBezTo>
                  <a:cubicBezTo>
                    <a:pt x="367102" y="317679"/>
                    <a:pt x="548077" y="345302"/>
                    <a:pt x="563317" y="347207"/>
                  </a:cubicBezTo>
                  <a:cubicBezTo>
                    <a:pt x="562365" y="368162"/>
                    <a:pt x="556650" y="400547"/>
                    <a:pt x="533790" y="418644"/>
                  </a:cubicBezTo>
                  <a:cubicBezTo>
                    <a:pt x="480450" y="460554"/>
                    <a:pt x="398535" y="374829"/>
                    <a:pt x="309952" y="407214"/>
                  </a:cubicBezTo>
                  <a:cubicBezTo>
                    <a:pt x="245182" y="431027"/>
                    <a:pt x="260422" y="487224"/>
                    <a:pt x="172792" y="551994"/>
                  </a:cubicBezTo>
                  <a:cubicBezTo>
                    <a:pt x="84210" y="618669"/>
                    <a:pt x="5152" y="603429"/>
                    <a:pt x="390" y="636767"/>
                  </a:cubicBezTo>
                  <a:cubicBezTo>
                    <a:pt x="-11993" y="721539"/>
                    <a:pt x="274710" y="819647"/>
                    <a:pt x="274710" y="819647"/>
                  </a:cubicBezTo>
                  <a:cubicBezTo>
                    <a:pt x="274710" y="819647"/>
                    <a:pt x="422347" y="861557"/>
                    <a:pt x="489022" y="786309"/>
                  </a:cubicBezTo>
                  <a:cubicBezTo>
                    <a:pt x="514740" y="757734"/>
                    <a:pt x="491880" y="710109"/>
                    <a:pt x="521407" y="690107"/>
                  </a:cubicBezTo>
                  <a:cubicBezTo>
                    <a:pt x="551887" y="669152"/>
                    <a:pt x="593797" y="700584"/>
                    <a:pt x="615705" y="677724"/>
                  </a:cubicBezTo>
                  <a:cubicBezTo>
                    <a:pt x="628087" y="664389"/>
                    <a:pt x="628087" y="639624"/>
                    <a:pt x="619515" y="624384"/>
                  </a:cubicBezTo>
                  <a:cubicBezTo>
                    <a:pt x="602370" y="593904"/>
                    <a:pt x="555697" y="603429"/>
                    <a:pt x="552840" y="586284"/>
                  </a:cubicBezTo>
                  <a:cubicBezTo>
                    <a:pt x="549982" y="568187"/>
                    <a:pt x="598560" y="539612"/>
                    <a:pt x="625230" y="523419"/>
                  </a:cubicBezTo>
                  <a:cubicBezTo>
                    <a:pt x="625230" y="523419"/>
                    <a:pt x="625230" y="523419"/>
                    <a:pt x="625230" y="523419"/>
                  </a:cubicBezTo>
                  <a:cubicBezTo>
                    <a:pt x="704287" y="555804"/>
                    <a:pt x="777630" y="544374"/>
                    <a:pt x="804300" y="503417"/>
                  </a:cubicBezTo>
                  <a:cubicBezTo>
                    <a:pt x="822397" y="476747"/>
                    <a:pt x="823350" y="431027"/>
                    <a:pt x="802395" y="414834"/>
                  </a:cubicBezTo>
                  <a:cubicBezTo>
                    <a:pt x="775725" y="394832"/>
                    <a:pt x="720480" y="429122"/>
                    <a:pt x="710002" y="412929"/>
                  </a:cubicBezTo>
                  <a:cubicBezTo>
                    <a:pt x="706192" y="407214"/>
                    <a:pt x="710955" y="397689"/>
                    <a:pt x="713812" y="393879"/>
                  </a:cubicBezTo>
                  <a:cubicBezTo>
                    <a:pt x="747150" y="334824"/>
                    <a:pt x="849067" y="276722"/>
                    <a:pt x="864307" y="222429"/>
                  </a:cubicBezTo>
                  <a:cubicBezTo>
                    <a:pt x="888120" y="137657"/>
                    <a:pt x="728100" y="-21411"/>
                    <a:pt x="619515" y="2402"/>
                  </a:cubicBezTo>
                  <a:cubicBezTo>
                    <a:pt x="565222" y="13832"/>
                    <a:pt x="564270" y="62409"/>
                    <a:pt x="490927" y="82412"/>
                  </a:cubicBezTo>
                  <a:cubicBezTo>
                    <a:pt x="415680" y="102414"/>
                    <a:pt x="365197" y="62409"/>
                    <a:pt x="333765" y="93842"/>
                  </a:cubicBezTo>
                  <a:close/>
                </a:path>
              </a:pathLst>
            </a:custGeom>
            <a:solidFill>
              <a:srgbClr val="898989"/>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582F6FD-E69F-471C-B5F4-EBC731835EBA}"/>
                </a:ext>
              </a:extLst>
            </p:cNvPr>
            <p:cNvSpPr/>
            <p:nvPr/>
          </p:nvSpPr>
          <p:spPr>
            <a:xfrm>
              <a:off x="6944665" y="4455731"/>
              <a:ext cx="3541736" cy="2402271"/>
            </a:xfrm>
            <a:custGeom>
              <a:avLst/>
              <a:gdLst>
                <a:gd name="connsiteX0" fmla="*/ 889608 w 3541736"/>
                <a:gd name="connsiteY0" fmla="*/ 425 h 2402271"/>
                <a:gd name="connsiteX1" fmla="*/ 917206 w 3541736"/>
                <a:gd name="connsiteY1" fmla="*/ 2720 h 2402271"/>
                <a:gd name="connsiteX2" fmla="*/ 1206830 w 3541736"/>
                <a:gd name="connsiteY2" fmla="*/ 184244 h 2402271"/>
                <a:gd name="connsiteX3" fmla="*/ 1286372 w 3541736"/>
                <a:gd name="connsiteY3" fmla="*/ 657428 h 2402271"/>
                <a:gd name="connsiteX4" fmla="*/ 1290452 w 3541736"/>
                <a:gd name="connsiteY4" fmla="*/ 659467 h 2402271"/>
                <a:gd name="connsiteX5" fmla="*/ 1502568 w 3541736"/>
                <a:gd name="connsiteY5" fmla="*/ 628874 h 2402271"/>
                <a:gd name="connsiteX6" fmla="*/ 1886011 w 3541736"/>
                <a:gd name="connsiteY6" fmla="*/ 549329 h 2402271"/>
                <a:gd name="connsiteX7" fmla="*/ 1963515 w 3541736"/>
                <a:gd name="connsiteY7" fmla="*/ 790000 h 2402271"/>
                <a:gd name="connsiteX8" fmla="*/ 1771794 w 3541736"/>
                <a:gd name="connsiteY8" fmla="*/ 761446 h 2402271"/>
                <a:gd name="connsiteX9" fmla="*/ 1482172 w 3541736"/>
                <a:gd name="connsiteY9" fmla="*/ 930733 h 2402271"/>
                <a:gd name="connsiteX10" fmla="*/ 1494410 w 3541736"/>
                <a:gd name="connsiteY10" fmla="*/ 998038 h 2402271"/>
                <a:gd name="connsiteX11" fmla="*/ 1673894 w 3541736"/>
                <a:gd name="connsiteY11" fmla="*/ 1026592 h 2402271"/>
                <a:gd name="connsiteX12" fmla="*/ 1757518 w 3541736"/>
                <a:gd name="connsiteY12" fmla="*/ 1130612 h 2402271"/>
                <a:gd name="connsiteX13" fmla="*/ 2030820 w 3541736"/>
                <a:gd name="connsiteY13" fmla="*/ 1187721 h 2402271"/>
                <a:gd name="connsiteX14" fmla="*/ 2542758 w 3541736"/>
                <a:gd name="connsiteY14" fmla="*/ 787962 h 2402271"/>
                <a:gd name="connsiteX15" fmla="*/ 2822182 w 3541736"/>
                <a:gd name="connsiteY15" fmla="*/ 508537 h 2402271"/>
                <a:gd name="connsiteX16" fmla="*/ 2722241 w 3541736"/>
                <a:gd name="connsiteY16" fmla="*/ 855267 h 2402271"/>
                <a:gd name="connsiteX17" fmla="*/ 3081208 w 3541736"/>
                <a:gd name="connsiteY17" fmla="*/ 1049029 h 2402271"/>
                <a:gd name="connsiteX18" fmla="*/ 3277009 w 3541736"/>
                <a:gd name="connsiteY18" fmla="*/ 1106137 h 2402271"/>
                <a:gd name="connsiteX19" fmla="*/ 3230099 w 3541736"/>
                <a:gd name="connsiteY19" fmla="*/ 1252988 h 2402271"/>
                <a:gd name="connsiteX20" fmla="*/ 2946596 w 3541736"/>
                <a:gd name="connsiteY20" fmla="*/ 1334571 h 2402271"/>
                <a:gd name="connsiteX21" fmla="*/ 2944557 w 3541736"/>
                <a:gd name="connsiteY21" fmla="*/ 1385560 h 2402271"/>
                <a:gd name="connsiteX22" fmla="*/ 3215821 w 3541736"/>
                <a:gd name="connsiteY22" fmla="*/ 1461026 h 2402271"/>
                <a:gd name="connsiteX23" fmla="*/ 3531958 w 3541736"/>
                <a:gd name="connsiteY23" fmla="*/ 1509976 h 2402271"/>
                <a:gd name="connsiteX24" fmla="*/ 3432017 w 3541736"/>
                <a:gd name="connsiteY24" fmla="*/ 1742489 h 2402271"/>
                <a:gd name="connsiteX25" fmla="*/ 3036338 w 3541736"/>
                <a:gd name="connsiteY25" fmla="*/ 1811835 h 2402271"/>
                <a:gd name="connsiteX26" fmla="*/ 2693687 w 3541736"/>
                <a:gd name="connsiteY26" fmla="*/ 2056585 h 2402271"/>
                <a:gd name="connsiteX27" fmla="*/ 2738558 w 3541736"/>
                <a:gd name="connsiteY27" fmla="*/ 2121852 h 2402271"/>
                <a:gd name="connsiteX28" fmla="*/ 2877250 w 3541736"/>
                <a:gd name="connsiteY28" fmla="*/ 2160603 h 2402271"/>
                <a:gd name="connsiteX29" fmla="*/ 2977190 w 3541736"/>
                <a:gd name="connsiteY29" fmla="*/ 2366602 h 2402271"/>
                <a:gd name="connsiteX30" fmla="*/ 2962520 w 3541736"/>
                <a:gd name="connsiteY30" fmla="*/ 2402271 h 2402271"/>
                <a:gd name="connsiteX31" fmla="*/ 2260792 w 3541736"/>
                <a:gd name="connsiteY31" fmla="*/ 2402271 h 2402271"/>
                <a:gd name="connsiteX32" fmla="*/ 2180994 w 3541736"/>
                <a:gd name="connsiteY32" fmla="*/ 2352460 h 2402271"/>
                <a:gd name="connsiteX33" fmla="*/ 2057336 w 3541736"/>
                <a:gd name="connsiteY33" fmla="*/ 2264623 h 2402271"/>
                <a:gd name="connsiteX34" fmla="*/ 480735 w 3541736"/>
                <a:gd name="connsiteY34" fmla="*/ 2317652 h 2402271"/>
                <a:gd name="connsiteX35" fmla="*/ 364479 w 3541736"/>
                <a:gd name="connsiteY35" fmla="*/ 1485501 h 2402271"/>
                <a:gd name="connsiteX36" fmla="*/ 625546 w 3541736"/>
                <a:gd name="connsiteY36" fmla="*/ 1055147 h 2402271"/>
                <a:gd name="connsiteX37" fmla="*/ 78937 w 3541736"/>
                <a:gd name="connsiteY37" fmla="*/ 765525 h 2402271"/>
                <a:gd name="connsiteX38" fmla="*/ 146242 w 3541736"/>
                <a:gd name="connsiteY38" fmla="*/ 261748 h 2402271"/>
                <a:gd name="connsiteX39" fmla="*/ 450142 w 3541736"/>
                <a:gd name="connsiteY39" fmla="*/ 227074 h 2402271"/>
                <a:gd name="connsiteX40" fmla="*/ 472576 w 3541736"/>
                <a:gd name="connsiteY40" fmla="*/ 194441 h 2402271"/>
                <a:gd name="connsiteX41" fmla="*/ 601071 w 3541736"/>
                <a:gd name="connsiteY41" fmla="*/ 76145 h 2402271"/>
                <a:gd name="connsiteX42" fmla="*/ 889608 w 3541736"/>
                <a:gd name="connsiteY42" fmla="*/ 425 h 240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41736" h="2402271">
                  <a:moveTo>
                    <a:pt x="889608" y="425"/>
                  </a:moveTo>
                  <a:cubicBezTo>
                    <a:pt x="907136" y="1190"/>
                    <a:pt x="917206" y="2720"/>
                    <a:pt x="917206" y="2720"/>
                  </a:cubicBezTo>
                  <a:cubicBezTo>
                    <a:pt x="939643" y="4760"/>
                    <a:pt x="1129325" y="37394"/>
                    <a:pt x="1206830" y="184244"/>
                  </a:cubicBezTo>
                  <a:cubicBezTo>
                    <a:pt x="1294531" y="353529"/>
                    <a:pt x="1190513" y="594200"/>
                    <a:pt x="1286372" y="657428"/>
                  </a:cubicBezTo>
                  <a:cubicBezTo>
                    <a:pt x="1288413" y="659467"/>
                    <a:pt x="1290452" y="659467"/>
                    <a:pt x="1290452" y="659467"/>
                  </a:cubicBezTo>
                  <a:cubicBezTo>
                    <a:pt x="1304730" y="667625"/>
                    <a:pt x="1341442" y="669666"/>
                    <a:pt x="1502568" y="628874"/>
                  </a:cubicBezTo>
                  <a:cubicBezTo>
                    <a:pt x="1761597" y="563607"/>
                    <a:pt x="1818705" y="514657"/>
                    <a:pt x="1886011" y="549329"/>
                  </a:cubicBezTo>
                  <a:cubicBezTo>
                    <a:pt x="1975752" y="596241"/>
                    <a:pt x="2006347" y="753288"/>
                    <a:pt x="1963515" y="790000"/>
                  </a:cubicBezTo>
                  <a:cubicBezTo>
                    <a:pt x="1930882" y="818555"/>
                    <a:pt x="1877852" y="763487"/>
                    <a:pt x="1771794" y="761446"/>
                  </a:cubicBezTo>
                  <a:cubicBezTo>
                    <a:pt x="1639222" y="759408"/>
                    <a:pt x="1496451" y="838950"/>
                    <a:pt x="1482172" y="930733"/>
                  </a:cubicBezTo>
                  <a:cubicBezTo>
                    <a:pt x="1480132" y="938891"/>
                    <a:pt x="1476055" y="973563"/>
                    <a:pt x="1494410" y="998038"/>
                  </a:cubicBezTo>
                  <a:cubicBezTo>
                    <a:pt x="1531122" y="1038830"/>
                    <a:pt x="1604548" y="989880"/>
                    <a:pt x="1673894" y="1026592"/>
                  </a:cubicBezTo>
                  <a:cubicBezTo>
                    <a:pt x="1720805" y="1051067"/>
                    <a:pt x="1718764" y="1089821"/>
                    <a:pt x="1757518" y="1130612"/>
                  </a:cubicBezTo>
                  <a:cubicBezTo>
                    <a:pt x="1837061" y="1216275"/>
                    <a:pt x="1992069" y="1193839"/>
                    <a:pt x="2030820" y="1187721"/>
                  </a:cubicBezTo>
                  <a:cubicBezTo>
                    <a:pt x="2108327" y="1177522"/>
                    <a:pt x="2214383" y="1138771"/>
                    <a:pt x="2542758" y="787962"/>
                  </a:cubicBezTo>
                  <a:cubicBezTo>
                    <a:pt x="2732440" y="584003"/>
                    <a:pt x="2793628" y="496300"/>
                    <a:pt x="2822182" y="508537"/>
                  </a:cubicBezTo>
                  <a:cubicBezTo>
                    <a:pt x="2903766" y="545250"/>
                    <a:pt x="2911922" y="722695"/>
                    <a:pt x="2722241" y="855267"/>
                  </a:cubicBezTo>
                  <a:cubicBezTo>
                    <a:pt x="2381629" y="1093900"/>
                    <a:pt x="3081208" y="1049029"/>
                    <a:pt x="3081208" y="1049029"/>
                  </a:cubicBezTo>
                  <a:cubicBezTo>
                    <a:pt x="3172991" y="1024554"/>
                    <a:pt x="3252534" y="1055147"/>
                    <a:pt x="3277009" y="1106137"/>
                  </a:cubicBezTo>
                  <a:cubicBezTo>
                    <a:pt x="3303524" y="1167325"/>
                    <a:pt x="3242337" y="1240750"/>
                    <a:pt x="3230099" y="1252988"/>
                  </a:cubicBezTo>
                  <a:cubicBezTo>
                    <a:pt x="3136276" y="1361085"/>
                    <a:pt x="2969032" y="1336610"/>
                    <a:pt x="2946596" y="1334571"/>
                  </a:cubicBezTo>
                  <a:cubicBezTo>
                    <a:pt x="2942516" y="1346809"/>
                    <a:pt x="2936399" y="1367205"/>
                    <a:pt x="2944557" y="1385560"/>
                  </a:cubicBezTo>
                  <a:cubicBezTo>
                    <a:pt x="2956795" y="1424313"/>
                    <a:pt x="3013901" y="1471222"/>
                    <a:pt x="3215821" y="1461026"/>
                  </a:cubicBezTo>
                  <a:cubicBezTo>
                    <a:pt x="3462610" y="1448788"/>
                    <a:pt x="3509522" y="1473263"/>
                    <a:pt x="3531958" y="1509976"/>
                  </a:cubicBezTo>
                  <a:cubicBezTo>
                    <a:pt x="3564590" y="1565043"/>
                    <a:pt x="3511562" y="1681301"/>
                    <a:pt x="3432017" y="1742489"/>
                  </a:cubicBezTo>
                  <a:cubicBezTo>
                    <a:pt x="3323920" y="1826111"/>
                    <a:pt x="3238256" y="1760844"/>
                    <a:pt x="3036338" y="1811835"/>
                  </a:cubicBezTo>
                  <a:cubicBezTo>
                    <a:pt x="2856854" y="1858744"/>
                    <a:pt x="2683490" y="1975002"/>
                    <a:pt x="2693687" y="2056585"/>
                  </a:cubicBezTo>
                  <a:cubicBezTo>
                    <a:pt x="2697766" y="2089218"/>
                    <a:pt x="2734479" y="2117773"/>
                    <a:pt x="2738558" y="2121852"/>
                  </a:cubicBezTo>
                  <a:cubicBezTo>
                    <a:pt x="2787508" y="2160603"/>
                    <a:pt x="2828300" y="2138168"/>
                    <a:pt x="2877250" y="2160603"/>
                  </a:cubicBezTo>
                  <a:cubicBezTo>
                    <a:pt x="2946596" y="2191198"/>
                    <a:pt x="2991467" y="2289098"/>
                    <a:pt x="2977190" y="2366602"/>
                  </a:cubicBezTo>
                  <a:lnTo>
                    <a:pt x="2962520" y="2402271"/>
                  </a:lnTo>
                  <a:lnTo>
                    <a:pt x="2260792" y="2402271"/>
                  </a:lnTo>
                  <a:lnTo>
                    <a:pt x="2180994" y="2352460"/>
                  </a:lnTo>
                  <a:cubicBezTo>
                    <a:pt x="2141119" y="2325779"/>
                    <a:pt x="2099913" y="2296492"/>
                    <a:pt x="2057336" y="2264623"/>
                  </a:cubicBezTo>
                  <a:cubicBezTo>
                    <a:pt x="1098730" y="1548727"/>
                    <a:pt x="480735" y="2317652"/>
                    <a:pt x="480735" y="2317652"/>
                  </a:cubicBezTo>
                  <a:cubicBezTo>
                    <a:pt x="480735" y="2317652"/>
                    <a:pt x="-518663" y="2382919"/>
                    <a:pt x="364479" y="1485501"/>
                  </a:cubicBezTo>
                  <a:cubicBezTo>
                    <a:pt x="596992" y="1248908"/>
                    <a:pt x="656139" y="1126533"/>
                    <a:pt x="625546" y="1055147"/>
                  </a:cubicBezTo>
                  <a:cubicBezTo>
                    <a:pt x="560280" y="898100"/>
                    <a:pt x="221708" y="987841"/>
                    <a:pt x="78937" y="765525"/>
                  </a:cubicBezTo>
                  <a:cubicBezTo>
                    <a:pt x="-25083" y="606437"/>
                    <a:pt x="19788" y="335173"/>
                    <a:pt x="146242" y="261748"/>
                  </a:cubicBezTo>
                  <a:cubicBezTo>
                    <a:pt x="254342" y="196482"/>
                    <a:pt x="393033" y="298461"/>
                    <a:pt x="450142" y="227074"/>
                  </a:cubicBezTo>
                  <a:cubicBezTo>
                    <a:pt x="458300" y="216877"/>
                    <a:pt x="456260" y="216877"/>
                    <a:pt x="472576" y="194441"/>
                  </a:cubicBezTo>
                  <a:cubicBezTo>
                    <a:pt x="476655" y="188323"/>
                    <a:pt x="531725" y="121016"/>
                    <a:pt x="601071" y="76145"/>
                  </a:cubicBezTo>
                  <a:cubicBezTo>
                    <a:pt x="717328" y="2720"/>
                    <a:pt x="837026" y="-1870"/>
                    <a:pt x="889608" y="425"/>
                  </a:cubicBezTo>
                  <a:close/>
                </a:path>
              </a:pathLst>
            </a:custGeom>
            <a:solidFill>
              <a:srgbClr val="3F3F3F"/>
            </a:solidFill>
            <a:ln w="9525" cap="flat">
              <a:noFill/>
              <a:prstDash val="solid"/>
              <a:miter/>
            </a:ln>
          </p:spPr>
          <p:txBody>
            <a:bodyPr wrap="square" rtlCol="0" anchor="ctr">
              <a:noAutofit/>
            </a:bodyPr>
            <a:lstStyle/>
            <a:p>
              <a:endParaRPr lang="en-US"/>
            </a:p>
          </p:txBody>
        </p:sp>
        <p:sp>
          <p:nvSpPr>
            <p:cNvPr id="42" name="Freeform: Shape 41">
              <a:extLst>
                <a:ext uri="{FF2B5EF4-FFF2-40B4-BE49-F238E27FC236}">
                  <a16:creationId xmlns:a16="http://schemas.microsoft.com/office/drawing/2014/main" id="{51895A37-B383-45E1-867C-47F595AE9975}"/>
                </a:ext>
              </a:extLst>
            </p:cNvPr>
            <p:cNvSpPr/>
            <p:nvPr/>
          </p:nvSpPr>
          <p:spPr>
            <a:xfrm>
              <a:off x="6930773" y="5175268"/>
              <a:ext cx="2569879" cy="1142169"/>
            </a:xfrm>
            <a:custGeom>
              <a:avLst/>
              <a:gdLst>
                <a:gd name="connsiteX0" fmla="*/ 120504 w 1200150"/>
                <a:gd name="connsiteY0" fmla="*/ 6236 h 533400"/>
                <a:gd name="connsiteX1" fmla="*/ 130029 w 1200150"/>
                <a:gd name="connsiteY1" fmla="*/ 3379 h 533400"/>
                <a:gd name="connsiteX2" fmla="*/ 417684 w 1200150"/>
                <a:gd name="connsiteY2" fmla="*/ 100534 h 533400"/>
                <a:gd name="connsiteX3" fmla="*/ 621519 w 1200150"/>
                <a:gd name="connsiteY3" fmla="*/ 146254 h 533400"/>
                <a:gd name="connsiteX4" fmla="*/ 621519 w 1200150"/>
                <a:gd name="connsiteY4" fmla="*/ 224359 h 533400"/>
                <a:gd name="connsiteX5" fmla="*/ 519601 w 1200150"/>
                <a:gd name="connsiteY5" fmla="*/ 222454 h 533400"/>
                <a:gd name="connsiteX6" fmla="*/ 552939 w 1200150"/>
                <a:gd name="connsiteY6" fmla="*/ 297701 h 533400"/>
                <a:gd name="connsiteX7" fmla="*/ 776776 w 1200150"/>
                <a:gd name="connsiteY7" fmla="*/ 266269 h 533400"/>
                <a:gd name="connsiteX8" fmla="*/ 956799 w 1200150"/>
                <a:gd name="connsiteY8" fmla="*/ 321514 h 533400"/>
                <a:gd name="connsiteX9" fmla="*/ 1047286 w 1200150"/>
                <a:gd name="connsiteY9" fmla="*/ 328181 h 533400"/>
                <a:gd name="connsiteX10" fmla="*/ 1125392 w 1200150"/>
                <a:gd name="connsiteY10" fmla="*/ 303416 h 533400"/>
                <a:gd name="connsiteX11" fmla="*/ 1156824 w 1200150"/>
                <a:gd name="connsiteY11" fmla="*/ 341516 h 533400"/>
                <a:gd name="connsiteX12" fmla="*/ 1136822 w 1200150"/>
                <a:gd name="connsiteY12" fmla="*/ 389141 h 533400"/>
                <a:gd name="connsiteX13" fmla="*/ 1202544 w 1200150"/>
                <a:gd name="connsiteY13" fmla="*/ 428194 h 533400"/>
                <a:gd name="connsiteX14" fmla="*/ 1187304 w 1200150"/>
                <a:gd name="connsiteY14" fmla="*/ 481534 h 533400"/>
                <a:gd name="connsiteX15" fmla="*/ 1097769 w 1200150"/>
                <a:gd name="connsiteY15" fmla="*/ 475819 h 533400"/>
                <a:gd name="connsiteX16" fmla="*/ 1012996 w 1200150"/>
                <a:gd name="connsiteY16" fmla="*/ 414859 h 533400"/>
                <a:gd name="connsiteX17" fmla="*/ 824401 w 1200150"/>
                <a:gd name="connsiteY17" fmla="*/ 437719 h 533400"/>
                <a:gd name="connsiteX18" fmla="*/ 405301 w 1200150"/>
                <a:gd name="connsiteY18" fmla="*/ 534874 h 533400"/>
                <a:gd name="connsiteX19" fmla="*/ 93834 w 1200150"/>
                <a:gd name="connsiteY19" fmla="*/ 426289 h 533400"/>
                <a:gd name="connsiteX20" fmla="*/ 71926 w 1200150"/>
                <a:gd name="connsiteY20" fmla="*/ 382474 h 533400"/>
                <a:gd name="connsiteX21" fmla="*/ 10966 w 1200150"/>
                <a:gd name="connsiteY21" fmla="*/ 345326 h 533400"/>
                <a:gd name="connsiteX22" fmla="*/ 9061 w 1200150"/>
                <a:gd name="connsiteY22" fmla="*/ 251981 h 533400"/>
                <a:gd name="connsiteX23" fmla="*/ 120504 w 1200150"/>
                <a:gd name="connsiteY23" fmla="*/ 6236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00150" h="533400">
                  <a:moveTo>
                    <a:pt x="120504" y="6236"/>
                  </a:moveTo>
                  <a:cubicBezTo>
                    <a:pt x="123361" y="5284"/>
                    <a:pt x="126219" y="4331"/>
                    <a:pt x="130029" y="3379"/>
                  </a:cubicBezTo>
                  <a:cubicBezTo>
                    <a:pt x="230994" y="-17576"/>
                    <a:pt x="287191" y="64339"/>
                    <a:pt x="417684" y="100534"/>
                  </a:cubicBezTo>
                  <a:cubicBezTo>
                    <a:pt x="527221" y="131014"/>
                    <a:pt x="591039" y="97676"/>
                    <a:pt x="621519" y="146254"/>
                  </a:cubicBezTo>
                  <a:cubicBezTo>
                    <a:pt x="637711" y="172924"/>
                    <a:pt x="637711" y="211976"/>
                    <a:pt x="621519" y="224359"/>
                  </a:cubicBezTo>
                  <a:cubicBezTo>
                    <a:pt x="592944" y="245314"/>
                    <a:pt x="534841" y="204356"/>
                    <a:pt x="519601" y="222454"/>
                  </a:cubicBezTo>
                  <a:cubicBezTo>
                    <a:pt x="509124" y="235789"/>
                    <a:pt x="522459" y="277699"/>
                    <a:pt x="552939" y="297701"/>
                  </a:cubicBezTo>
                  <a:cubicBezTo>
                    <a:pt x="607231" y="333896"/>
                    <a:pt x="663429" y="260554"/>
                    <a:pt x="776776" y="266269"/>
                  </a:cubicBezTo>
                  <a:cubicBezTo>
                    <a:pt x="854881" y="270079"/>
                    <a:pt x="846309" y="305321"/>
                    <a:pt x="956799" y="321514"/>
                  </a:cubicBezTo>
                  <a:cubicBezTo>
                    <a:pt x="1002519" y="328181"/>
                    <a:pt x="1025379" y="332944"/>
                    <a:pt x="1047286" y="328181"/>
                  </a:cubicBezTo>
                  <a:cubicBezTo>
                    <a:pt x="1089197" y="319609"/>
                    <a:pt x="1100626" y="295796"/>
                    <a:pt x="1125392" y="303416"/>
                  </a:cubicBezTo>
                  <a:cubicBezTo>
                    <a:pt x="1141584" y="308179"/>
                    <a:pt x="1155872" y="325324"/>
                    <a:pt x="1156824" y="341516"/>
                  </a:cubicBezTo>
                  <a:cubicBezTo>
                    <a:pt x="1158729" y="364376"/>
                    <a:pt x="1133011" y="373901"/>
                    <a:pt x="1136822" y="389141"/>
                  </a:cubicBezTo>
                  <a:cubicBezTo>
                    <a:pt x="1141584" y="409144"/>
                    <a:pt x="1190161" y="401524"/>
                    <a:pt x="1202544" y="428194"/>
                  </a:cubicBezTo>
                  <a:cubicBezTo>
                    <a:pt x="1210164" y="445339"/>
                    <a:pt x="1201592" y="470104"/>
                    <a:pt x="1187304" y="481534"/>
                  </a:cubicBezTo>
                  <a:cubicBezTo>
                    <a:pt x="1161586" y="502489"/>
                    <a:pt x="1119676" y="484391"/>
                    <a:pt x="1097769" y="475819"/>
                  </a:cubicBezTo>
                  <a:cubicBezTo>
                    <a:pt x="1051097" y="455816"/>
                    <a:pt x="1039667" y="431051"/>
                    <a:pt x="1012996" y="414859"/>
                  </a:cubicBezTo>
                  <a:cubicBezTo>
                    <a:pt x="952989" y="379616"/>
                    <a:pt x="870121" y="418669"/>
                    <a:pt x="824401" y="437719"/>
                  </a:cubicBezTo>
                  <a:cubicBezTo>
                    <a:pt x="780586" y="456769"/>
                    <a:pt x="586276" y="531064"/>
                    <a:pt x="405301" y="534874"/>
                  </a:cubicBezTo>
                  <a:cubicBezTo>
                    <a:pt x="231946" y="537731"/>
                    <a:pt x="108121" y="473914"/>
                    <a:pt x="93834" y="426289"/>
                  </a:cubicBezTo>
                  <a:cubicBezTo>
                    <a:pt x="91929" y="419621"/>
                    <a:pt x="88119" y="399619"/>
                    <a:pt x="71926" y="382474"/>
                  </a:cubicBezTo>
                  <a:cubicBezTo>
                    <a:pt x="50019" y="358661"/>
                    <a:pt x="27159" y="362471"/>
                    <a:pt x="10966" y="345326"/>
                  </a:cubicBezTo>
                  <a:cubicBezTo>
                    <a:pt x="-5226" y="327229"/>
                    <a:pt x="-1416" y="299606"/>
                    <a:pt x="9061" y="251981"/>
                  </a:cubicBezTo>
                  <a:cubicBezTo>
                    <a:pt x="39541" y="105296"/>
                    <a:pt x="57639" y="31954"/>
                    <a:pt x="120504" y="6236"/>
                  </a:cubicBezTo>
                  <a:close/>
                </a:path>
              </a:pathLst>
            </a:custGeom>
            <a:solidFill>
              <a:srgbClr val="BABABA"/>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BEA43C0-7D4D-4A7E-90AD-CFCE2F52A272}"/>
                </a:ext>
              </a:extLst>
            </p:cNvPr>
            <p:cNvSpPr/>
            <p:nvPr/>
          </p:nvSpPr>
          <p:spPr>
            <a:xfrm>
              <a:off x="7113345" y="5685334"/>
              <a:ext cx="2379503" cy="1172666"/>
            </a:xfrm>
            <a:custGeom>
              <a:avLst/>
              <a:gdLst>
                <a:gd name="connsiteX0" fmla="*/ 507856 w 2379503"/>
                <a:gd name="connsiteY0" fmla="*/ 947 h 1172666"/>
                <a:gd name="connsiteX1" fmla="*/ 724052 w 2379503"/>
                <a:gd name="connsiteY1" fmla="*/ 115164 h 1172666"/>
                <a:gd name="connsiteX2" fmla="*/ 777082 w 2379503"/>
                <a:gd name="connsiteY2" fmla="*/ 227342 h 1172666"/>
                <a:gd name="connsiteX3" fmla="*/ 775043 w 2379503"/>
                <a:gd name="connsiteY3" fmla="*/ 492488 h 1172666"/>
                <a:gd name="connsiteX4" fmla="*/ 919853 w 2379503"/>
                <a:gd name="connsiteY4" fmla="*/ 618943 h 1172666"/>
                <a:gd name="connsiteX5" fmla="*/ 1647986 w 2379503"/>
                <a:gd name="connsiteY5" fmla="*/ 610784 h 1172666"/>
                <a:gd name="connsiteX6" fmla="*/ 2031429 w 2379503"/>
                <a:gd name="connsiteY6" fmla="*/ 818822 h 1172666"/>
                <a:gd name="connsiteX7" fmla="*/ 2343484 w 2379503"/>
                <a:gd name="connsiteY7" fmla="*/ 773951 h 1172666"/>
                <a:gd name="connsiteX8" fmla="*/ 2316971 w 2379503"/>
                <a:gd name="connsiteY8" fmla="*/ 1018702 h 1172666"/>
                <a:gd name="connsiteX9" fmla="*/ 2072220 w 2379503"/>
                <a:gd name="connsiteY9" fmla="*/ 1008503 h 1172666"/>
                <a:gd name="connsiteX10" fmla="*/ 1719371 w 2379503"/>
                <a:gd name="connsiteY10" fmla="*/ 1071731 h 1172666"/>
                <a:gd name="connsiteX11" fmla="*/ 1405274 w 2379503"/>
                <a:gd name="connsiteY11" fmla="*/ 965672 h 1172666"/>
                <a:gd name="connsiteX12" fmla="*/ 1091178 w 2379503"/>
                <a:gd name="connsiteY12" fmla="*/ 1132918 h 1172666"/>
                <a:gd name="connsiteX13" fmla="*/ 719973 w 2379503"/>
                <a:gd name="connsiteY13" fmla="*/ 1143115 h 1172666"/>
                <a:gd name="connsiteX14" fmla="*/ 617865 w 2379503"/>
                <a:gd name="connsiteY14" fmla="*/ 1172666 h 1172666"/>
                <a:gd name="connsiteX15" fmla="*/ 852 w 2379503"/>
                <a:gd name="connsiteY15" fmla="*/ 1172666 h 1172666"/>
                <a:gd name="connsiteX16" fmla="*/ 0 w 2379503"/>
                <a:gd name="connsiteY16" fmla="*/ 1165552 h 1172666"/>
                <a:gd name="connsiteX17" fmla="*/ 179484 w 2379503"/>
                <a:gd name="connsiteY17" fmla="*/ 959553 h 1172666"/>
                <a:gd name="connsiteX18" fmla="*/ 442589 w 2379503"/>
                <a:gd name="connsiteY18" fmla="*/ 680130 h 1172666"/>
                <a:gd name="connsiteX19" fmla="*/ 312056 w 2379503"/>
                <a:gd name="connsiteY19" fmla="*/ 523081 h 1172666"/>
                <a:gd name="connsiteX20" fmla="*/ 442589 w 2379503"/>
                <a:gd name="connsiteY20" fmla="*/ 282410 h 1172666"/>
                <a:gd name="connsiteX21" fmla="*/ 411995 w 2379503"/>
                <a:gd name="connsiteY21" fmla="*/ 49897 h 1172666"/>
                <a:gd name="connsiteX22" fmla="*/ 507856 w 2379503"/>
                <a:gd name="connsiteY22" fmla="*/ 947 h 117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79503" h="1172666">
                  <a:moveTo>
                    <a:pt x="507856" y="947"/>
                  </a:moveTo>
                  <a:cubicBezTo>
                    <a:pt x="617994" y="-11291"/>
                    <a:pt x="711815" y="98847"/>
                    <a:pt x="724052" y="115164"/>
                  </a:cubicBezTo>
                  <a:cubicBezTo>
                    <a:pt x="758726" y="157996"/>
                    <a:pt x="775043" y="196747"/>
                    <a:pt x="777082" y="227342"/>
                  </a:cubicBezTo>
                  <a:cubicBezTo>
                    <a:pt x="785240" y="329321"/>
                    <a:pt x="744448" y="414984"/>
                    <a:pt x="775043" y="492488"/>
                  </a:cubicBezTo>
                  <a:cubicBezTo>
                    <a:pt x="803597" y="561834"/>
                    <a:pt x="872941" y="596506"/>
                    <a:pt x="919853" y="618943"/>
                  </a:cubicBezTo>
                  <a:cubicBezTo>
                    <a:pt x="1189078" y="745397"/>
                    <a:pt x="1366523" y="519002"/>
                    <a:pt x="1647986" y="610784"/>
                  </a:cubicBezTo>
                  <a:cubicBezTo>
                    <a:pt x="1841746" y="674010"/>
                    <a:pt x="1847866" y="812702"/>
                    <a:pt x="2031429" y="818822"/>
                  </a:cubicBezTo>
                  <a:cubicBezTo>
                    <a:pt x="2190517" y="824940"/>
                    <a:pt x="2282297" y="722960"/>
                    <a:pt x="2343484" y="773951"/>
                  </a:cubicBezTo>
                  <a:cubicBezTo>
                    <a:pt x="2400593" y="820861"/>
                    <a:pt x="2388355" y="967711"/>
                    <a:pt x="2316971" y="1018702"/>
                  </a:cubicBezTo>
                  <a:cubicBezTo>
                    <a:pt x="2261901" y="1057453"/>
                    <a:pt x="2210912" y="1012582"/>
                    <a:pt x="2072220" y="1008503"/>
                  </a:cubicBezTo>
                  <a:cubicBezTo>
                    <a:pt x="1886617" y="1004423"/>
                    <a:pt x="1870300" y="1083968"/>
                    <a:pt x="1719371" y="1071731"/>
                  </a:cubicBezTo>
                  <a:cubicBezTo>
                    <a:pt x="1552125" y="1057453"/>
                    <a:pt x="1539887" y="955473"/>
                    <a:pt x="1405274" y="965672"/>
                  </a:cubicBezTo>
                  <a:cubicBezTo>
                    <a:pt x="1274741" y="973831"/>
                    <a:pt x="1256386" y="1073769"/>
                    <a:pt x="1091178" y="1132918"/>
                  </a:cubicBezTo>
                  <a:cubicBezTo>
                    <a:pt x="930052" y="1190027"/>
                    <a:pt x="893337" y="1114561"/>
                    <a:pt x="719973" y="1143115"/>
                  </a:cubicBezTo>
                  <a:lnTo>
                    <a:pt x="617865" y="1172666"/>
                  </a:lnTo>
                  <a:lnTo>
                    <a:pt x="852" y="1172666"/>
                  </a:lnTo>
                  <a:lnTo>
                    <a:pt x="0" y="1165552"/>
                  </a:lnTo>
                  <a:cubicBezTo>
                    <a:pt x="4077" y="1132918"/>
                    <a:pt x="-18358" y="1073769"/>
                    <a:pt x="179484" y="959553"/>
                  </a:cubicBezTo>
                  <a:cubicBezTo>
                    <a:pt x="389560" y="839218"/>
                    <a:pt x="450748" y="749476"/>
                    <a:pt x="442589" y="680130"/>
                  </a:cubicBezTo>
                  <a:cubicBezTo>
                    <a:pt x="434431" y="606705"/>
                    <a:pt x="326334" y="604664"/>
                    <a:pt x="312056" y="523081"/>
                  </a:cubicBezTo>
                  <a:cubicBezTo>
                    <a:pt x="293701" y="427221"/>
                    <a:pt x="430352" y="404785"/>
                    <a:pt x="442589" y="282410"/>
                  </a:cubicBezTo>
                  <a:cubicBezTo>
                    <a:pt x="454827" y="174313"/>
                    <a:pt x="356927" y="115164"/>
                    <a:pt x="411995" y="49897"/>
                  </a:cubicBezTo>
                  <a:cubicBezTo>
                    <a:pt x="434431" y="23383"/>
                    <a:pt x="471144" y="7067"/>
                    <a:pt x="507856" y="947"/>
                  </a:cubicBezTo>
                  <a:close/>
                </a:path>
              </a:pathLst>
            </a:custGeom>
            <a:solidFill>
              <a:srgbClr val="898989"/>
            </a:solidFill>
            <a:ln w="9525" cap="flat">
              <a:noFill/>
              <a:prstDash val="solid"/>
              <a:miter/>
            </a:ln>
          </p:spPr>
          <p:txBody>
            <a:bodyPr wrap="square" rtlCol="0" anchor="ctr">
              <a:noAutofit/>
            </a:bodyPr>
            <a:lstStyle/>
            <a:p>
              <a:endParaRPr lang="en-US"/>
            </a:p>
          </p:txBody>
        </p:sp>
        <p:sp>
          <p:nvSpPr>
            <p:cNvPr id="44" name="Freeform: Shape 43">
              <a:extLst>
                <a:ext uri="{FF2B5EF4-FFF2-40B4-BE49-F238E27FC236}">
                  <a16:creationId xmlns:a16="http://schemas.microsoft.com/office/drawing/2014/main" id="{9BDB5BD0-FAB6-4661-B1DD-FF3718421226}"/>
                </a:ext>
              </a:extLst>
            </p:cNvPr>
            <p:cNvSpPr/>
            <p:nvPr/>
          </p:nvSpPr>
          <p:spPr>
            <a:xfrm>
              <a:off x="11140315" y="5671123"/>
              <a:ext cx="1051685" cy="1022666"/>
            </a:xfrm>
            <a:custGeom>
              <a:avLst/>
              <a:gdLst>
                <a:gd name="connsiteX0" fmla="*/ 364261 w 1051685"/>
                <a:gd name="connsiteY0" fmla="*/ 880 h 1022666"/>
                <a:gd name="connsiteX1" fmla="*/ 519269 w 1051685"/>
                <a:gd name="connsiteY1" fmla="*/ 82464 h 1022666"/>
                <a:gd name="connsiteX2" fmla="*/ 555982 w 1051685"/>
                <a:gd name="connsiteY2" fmla="*/ 164047 h 1022666"/>
                <a:gd name="connsiteX3" fmla="*/ 553941 w 1051685"/>
                <a:gd name="connsiteY3" fmla="*/ 353730 h 1022666"/>
                <a:gd name="connsiteX4" fmla="*/ 657961 w 1051685"/>
                <a:gd name="connsiteY4" fmla="*/ 445510 h 1022666"/>
                <a:gd name="connsiteX5" fmla="*/ 848312 w 1051685"/>
                <a:gd name="connsiteY5" fmla="*/ 498380 h 1022666"/>
                <a:gd name="connsiteX6" fmla="*/ 1051685 w 1051685"/>
                <a:gd name="connsiteY6" fmla="*/ 515839 h 1022666"/>
                <a:gd name="connsiteX7" fmla="*/ 1051685 w 1051685"/>
                <a:gd name="connsiteY7" fmla="*/ 699925 h 1022666"/>
                <a:gd name="connsiteX8" fmla="*/ 1006729 w 1051685"/>
                <a:gd name="connsiteY8" fmla="*/ 694340 h 1022666"/>
                <a:gd name="connsiteX9" fmla="*/ 129707 w 1051685"/>
                <a:gd name="connsiteY9" fmla="*/ 1014557 h 1022666"/>
                <a:gd name="connsiteX10" fmla="*/ 1214 w 1051685"/>
                <a:gd name="connsiteY10" fmla="*/ 835073 h 1022666"/>
                <a:gd name="connsiteX11" fmla="*/ 129707 w 1051685"/>
                <a:gd name="connsiteY11" fmla="*/ 688223 h 1022666"/>
                <a:gd name="connsiteX12" fmla="*/ 317349 w 1051685"/>
                <a:gd name="connsiteY12" fmla="*/ 488343 h 1022666"/>
                <a:gd name="connsiteX13" fmla="*/ 223528 w 1051685"/>
                <a:gd name="connsiteY13" fmla="*/ 376165 h 1022666"/>
                <a:gd name="connsiteX14" fmla="*/ 317349 w 1051685"/>
                <a:gd name="connsiteY14" fmla="*/ 202798 h 1022666"/>
                <a:gd name="connsiteX15" fmla="*/ 294915 w 1051685"/>
                <a:gd name="connsiteY15" fmla="*/ 35554 h 1022666"/>
                <a:gd name="connsiteX16" fmla="*/ 364261 w 1051685"/>
                <a:gd name="connsiteY16" fmla="*/ 880 h 102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1685" h="1022666">
                  <a:moveTo>
                    <a:pt x="364261" y="880"/>
                  </a:moveTo>
                  <a:cubicBezTo>
                    <a:pt x="443803" y="-9317"/>
                    <a:pt x="511111" y="72267"/>
                    <a:pt x="519269" y="82464"/>
                  </a:cubicBezTo>
                  <a:cubicBezTo>
                    <a:pt x="543744" y="113057"/>
                    <a:pt x="555982" y="141611"/>
                    <a:pt x="555982" y="164047"/>
                  </a:cubicBezTo>
                  <a:cubicBezTo>
                    <a:pt x="562099" y="237473"/>
                    <a:pt x="531507" y="298660"/>
                    <a:pt x="553941" y="353730"/>
                  </a:cubicBezTo>
                  <a:cubicBezTo>
                    <a:pt x="564140" y="378203"/>
                    <a:pt x="584536" y="410839"/>
                    <a:pt x="657961" y="445510"/>
                  </a:cubicBezTo>
                  <a:cubicBezTo>
                    <a:pt x="717109" y="473045"/>
                    <a:pt x="780846" y="488597"/>
                    <a:pt x="848312" y="498380"/>
                  </a:cubicBezTo>
                  <a:lnTo>
                    <a:pt x="1051685" y="515839"/>
                  </a:lnTo>
                  <a:lnTo>
                    <a:pt x="1051685" y="699925"/>
                  </a:lnTo>
                  <a:lnTo>
                    <a:pt x="1006729" y="694340"/>
                  </a:lnTo>
                  <a:cubicBezTo>
                    <a:pt x="584536" y="661707"/>
                    <a:pt x="335706" y="1085941"/>
                    <a:pt x="129707" y="1014557"/>
                  </a:cubicBezTo>
                  <a:cubicBezTo>
                    <a:pt x="46085" y="986002"/>
                    <a:pt x="-8985" y="900340"/>
                    <a:pt x="1214" y="835073"/>
                  </a:cubicBezTo>
                  <a:cubicBezTo>
                    <a:pt x="5293" y="812636"/>
                    <a:pt x="-11023" y="769806"/>
                    <a:pt x="129707" y="688223"/>
                  </a:cubicBezTo>
                  <a:cubicBezTo>
                    <a:pt x="280636" y="602558"/>
                    <a:pt x="323469" y="537293"/>
                    <a:pt x="317349" y="488343"/>
                  </a:cubicBezTo>
                  <a:cubicBezTo>
                    <a:pt x="311231" y="435314"/>
                    <a:pt x="233727" y="433273"/>
                    <a:pt x="223528" y="376165"/>
                  </a:cubicBezTo>
                  <a:cubicBezTo>
                    <a:pt x="211290" y="308859"/>
                    <a:pt x="309191" y="290502"/>
                    <a:pt x="317349" y="202798"/>
                  </a:cubicBezTo>
                  <a:cubicBezTo>
                    <a:pt x="325507" y="125296"/>
                    <a:pt x="256161" y="84504"/>
                    <a:pt x="294915" y="35554"/>
                  </a:cubicBezTo>
                  <a:cubicBezTo>
                    <a:pt x="311231" y="17197"/>
                    <a:pt x="337745" y="4959"/>
                    <a:pt x="364261" y="880"/>
                  </a:cubicBezTo>
                  <a:close/>
                </a:path>
              </a:pathLst>
            </a:custGeom>
            <a:solidFill>
              <a:srgbClr val="898989"/>
            </a:solidFill>
            <a:ln w="9525" cap="flat">
              <a:noFill/>
              <a:prstDash val="solid"/>
              <a:miter/>
            </a:ln>
          </p:spPr>
          <p:txBody>
            <a:bodyPr wrap="square" rtlCol="0" anchor="ctr">
              <a:noAutofit/>
            </a:bodyPr>
            <a:lstStyle/>
            <a:p>
              <a:endParaRPr lang="en-US"/>
            </a:p>
          </p:txBody>
        </p:sp>
        <p:sp>
          <p:nvSpPr>
            <p:cNvPr id="45" name="Freeform: Shape 44">
              <a:extLst>
                <a:ext uri="{FF2B5EF4-FFF2-40B4-BE49-F238E27FC236}">
                  <a16:creationId xmlns:a16="http://schemas.microsoft.com/office/drawing/2014/main" id="{3A54DBDD-DB8D-4C2E-AA93-4E129C77892A}"/>
                </a:ext>
              </a:extLst>
            </p:cNvPr>
            <p:cNvSpPr/>
            <p:nvPr/>
          </p:nvSpPr>
          <p:spPr>
            <a:xfrm>
              <a:off x="9930182" y="4871692"/>
              <a:ext cx="836231" cy="550688"/>
            </a:xfrm>
            <a:custGeom>
              <a:avLst/>
              <a:gdLst>
                <a:gd name="connsiteX0" fmla="*/ 91361 w 390525"/>
                <a:gd name="connsiteY0" fmla="*/ 370 h 257175"/>
                <a:gd name="connsiteX1" fmla="*/ 12304 w 390525"/>
                <a:gd name="connsiteY1" fmla="*/ 193728 h 257175"/>
                <a:gd name="connsiteX2" fmla="*/ 31354 w 390525"/>
                <a:gd name="connsiteY2" fmla="*/ 213730 h 257175"/>
                <a:gd name="connsiteX3" fmla="*/ 235189 w 390525"/>
                <a:gd name="connsiteY3" fmla="*/ 193728 h 257175"/>
                <a:gd name="connsiteX4" fmla="*/ 384731 w 390525"/>
                <a:gd name="connsiteY4" fmla="*/ 259450 h 257175"/>
                <a:gd name="connsiteX5" fmla="*/ 330439 w 390525"/>
                <a:gd name="connsiteY5" fmla="*/ 106098 h 257175"/>
                <a:gd name="connsiteX6" fmla="*/ 238046 w 390525"/>
                <a:gd name="connsiteY6" fmla="*/ 84190 h 257175"/>
                <a:gd name="connsiteX7" fmla="*/ 91361 w 390525"/>
                <a:gd name="connsiteY7" fmla="*/ 37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525" h="257175">
                  <a:moveTo>
                    <a:pt x="91361" y="370"/>
                  </a:moveTo>
                  <a:cubicBezTo>
                    <a:pt x="31354" y="7990"/>
                    <a:pt x="-25796" y="133720"/>
                    <a:pt x="12304" y="193728"/>
                  </a:cubicBezTo>
                  <a:cubicBezTo>
                    <a:pt x="18971" y="203253"/>
                    <a:pt x="25639" y="210873"/>
                    <a:pt x="31354" y="213730"/>
                  </a:cubicBezTo>
                  <a:cubicBezTo>
                    <a:pt x="71359" y="232780"/>
                    <a:pt x="137081" y="167058"/>
                    <a:pt x="235189" y="193728"/>
                  </a:cubicBezTo>
                  <a:cubicBezTo>
                    <a:pt x="320914" y="217540"/>
                    <a:pt x="360919" y="276595"/>
                    <a:pt x="384731" y="259450"/>
                  </a:cubicBezTo>
                  <a:cubicBezTo>
                    <a:pt x="409496" y="241353"/>
                    <a:pt x="389494" y="140388"/>
                    <a:pt x="330439" y="106098"/>
                  </a:cubicBezTo>
                  <a:cubicBezTo>
                    <a:pt x="299959" y="88953"/>
                    <a:pt x="286624" y="99430"/>
                    <a:pt x="238046" y="84190"/>
                  </a:cubicBezTo>
                  <a:cubicBezTo>
                    <a:pt x="146606" y="56568"/>
                    <a:pt x="135176" y="-5345"/>
                    <a:pt x="91361" y="370"/>
                  </a:cubicBezTo>
                  <a:close/>
                </a:path>
              </a:pathLst>
            </a:custGeom>
            <a:solidFill>
              <a:srgbClr val="BABABA"/>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2B10CF7-27FB-4404-AC57-F2379129E2D0}"/>
                </a:ext>
              </a:extLst>
            </p:cNvPr>
            <p:cNvSpPr/>
            <p:nvPr/>
          </p:nvSpPr>
          <p:spPr>
            <a:xfrm>
              <a:off x="11390578" y="4826810"/>
              <a:ext cx="801422" cy="807978"/>
            </a:xfrm>
            <a:custGeom>
              <a:avLst/>
              <a:gdLst>
                <a:gd name="connsiteX0" fmla="*/ 251015 w 801422"/>
                <a:gd name="connsiteY0" fmla="*/ 1618 h 807978"/>
                <a:gd name="connsiteX1" fmla="*/ 666723 w 801422"/>
                <a:gd name="connsiteY1" fmla="*/ 217002 h 807978"/>
                <a:gd name="connsiteX2" fmla="*/ 766794 w 801422"/>
                <a:gd name="connsiteY2" fmla="*/ 202088 h 807978"/>
                <a:gd name="connsiteX3" fmla="*/ 801422 w 801422"/>
                <a:gd name="connsiteY3" fmla="*/ 186192 h 807978"/>
                <a:gd name="connsiteX4" fmla="*/ 801422 w 801422"/>
                <a:gd name="connsiteY4" fmla="*/ 745609 h 807978"/>
                <a:gd name="connsiteX5" fmla="*/ 748307 w 801422"/>
                <a:gd name="connsiteY5" fmla="*/ 757492 h 807978"/>
                <a:gd name="connsiteX6" fmla="*/ 89521 w 801422"/>
                <a:gd name="connsiteY6" fmla="*/ 696304 h 807978"/>
                <a:gd name="connsiteX7" fmla="*/ 199659 w 801422"/>
                <a:gd name="connsiteY7" fmla="*/ 4885 h 807978"/>
                <a:gd name="connsiteX8" fmla="*/ 251015 w 801422"/>
                <a:gd name="connsiteY8" fmla="*/ 1618 h 80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422" h="807978">
                  <a:moveTo>
                    <a:pt x="251015" y="1618"/>
                  </a:moveTo>
                  <a:cubicBezTo>
                    <a:pt x="366682" y="21360"/>
                    <a:pt x="459707" y="215217"/>
                    <a:pt x="666723" y="217002"/>
                  </a:cubicBezTo>
                  <a:cubicBezTo>
                    <a:pt x="702416" y="217257"/>
                    <a:pt x="735655" y="211776"/>
                    <a:pt x="766794" y="202088"/>
                  </a:cubicBezTo>
                  <a:lnTo>
                    <a:pt x="801422" y="186192"/>
                  </a:lnTo>
                  <a:lnTo>
                    <a:pt x="801422" y="745609"/>
                  </a:lnTo>
                  <a:lnTo>
                    <a:pt x="748307" y="757492"/>
                  </a:lnTo>
                  <a:cubicBezTo>
                    <a:pt x="509676" y="806442"/>
                    <a:pt x="234333" y="863550"/>
                    <a:pt x="89521" y="696304"/>
                  </a:cubicBezTo>
                  <a:cubicBezTo>
                    <a:pt x="-89962" y="490307"/>
                    <a:pt x="28334" y="55874"/>
                    <a:pt x="199659" y="4885"/>
                  </a:cubicBezTo>
                  <a:cubicBezTo>
                    <a:pt x="217505" y="-469"/>
                    <a:pt x="234491" y="-1202"/>
                    <a:pt x="251015" y="1618"/>
                  </a:cubicBezTo>
                  <a:close/>
                </a:path>
              </a:pathLst>
            </a:custGeom>
            <a:solidFill>
              <a:srgbClr val="3F3F3F"/>
            </a:solidFill>
            <a:ln w="9525" cap="flat">
              <a:noFill/>
              <a:prstDash val="solid"/>
              <a:miter/>
            </a:ln>
          </p:spPr>
          <p:txBody>
            <a:bodyPr wrap="square" rtlCol="0" anchor="ctr">
              <a:noAutofit/>
            </a:bodyPr>
            <a:lstStyle/>
            <a:p>
              <a:endParaRPr lang="en-US"/>
            </a:p>
          </p:txBody>
        </p:sp>
        <p:sp>
          <p:nvSpPr>
            <p:cNvPr id="47" name="Freeform: Shape 46">
              <a:extLst>
                <a:ext uri="{FF2B5EF4-FFF2-40B4-BE49-F238E27FC236}">
                  <a16:creationId xmlns:a16="http://schemas.microsoft.com/office/drawing/2014/main" id="{0DECA8D0-5DF2-47B7-8AD4-F050C3E99B34}"/>
                </a:ext>
              </a:extLst>
            </p:cNvPr>
            <p:cNvSpPr/>
            <p:nvPr/>
          </p:nvSpPr>
          <p:spPr>
            <a:xfrm>
              <a:off x="11275699" y="6404215"/>
              <a:ext cx="795439" cy="326334"/>
            </a:xfrm>
            <a:custGeom>
              <a:avLst/>
              <a:gdLst>
                <a:gd name="connsiteX0" fmla="*/ 375491 w 371475"/>
                <a:gd name="connsiteY0" fmla="*/ 0 h 152400"/>
                <a:gd name="connsiteX1" fmla="*/ 34496 w 371475"/>
                <a:gd name="connsiteY1" fmla="*/ 126683 h 152400"/>
                <a:gd name="connsiteX2" fmla="*/ 375491 w 371475"/>
                <a:gd name="connsiteY2" fmla="*/ 0 h 152400"/>
              </a:gdLst>
              <a:ahLst/>
              <a:cxnLst>
                <a:cxn ang="0">
                  <a:pos x="connsiteX0" y="connsiteY0"/>
                </a:cxn>
                <a:cxn ang="0">
                  <a:pos x="connsiteX1" y="connsiteY1"/>
                </a:cxn>
                <a:cxn ang="0">
                  <a:pos x="connsiteX2" y="connsiteY2"/>
                </a:cxn>
              </a:cxnLst>
              <a:rect l="l" t="t" r="r" b="b"/>
              <a:pathLst>
                <a:path w="371475" h="152400">
                  <a:moveTo>
                    <a:pt x="375491" y="0"/>
                  </a:moveTo>
                  <a:cubicBezTo>
                    <a:pt x="375491" y="0"/>
                    <a:pt x="-135049" y="12383"/>
                    <a:pt x="34496" y="126683"/>
                  </a:cubicBezTo>
                  <a:cubicBezTo>
                    <a:pt x="204041" y="240983"/>
                    <a:pt x="375491" y="0"/>
                    <a:pt x="375491" y="0"/>
                  </a:cubicBezTo>
                  <a:close/>
                </a:path>
              </a:pathLst>
            </a:custGeom>
            <a:solidFill>
              <a:srgbClr val="898989"/>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DB49AAA-15B1-463C-8A15-9CCB2BB8FDAC}"/>
                </a:ext>
              </a:extLst>
            </p:cNvPr>
            <p:cNvSpPr/>
            <p:nvPr/>
          </p:nvSpPr>
          <p:spPr>
            <a:xfrm>
              <a:off x="11399098" y="6269603"/>
              <a:ext cx="792901" cy="588397"/>
            </a:xfrm>
            <a:custGeom>
              <a:avLst/>
              <a:gdLst>
                <a:gd name="connsiteX0" fmla="*/ 749986 w 792901"/>
                <a:gd name="connsiteY0" fmla="*/ 0 h 588397"/>
                <a:gd name="connsiteX1" fmla="*/ 792901 w 792901"/>
                <a:gd name="connsiteY1" fmla="*/ 4902 h 588397"/>
                <a:gd name="connsiteX2" fmla="*/ 792901 w 792901"/>
                <a:gd name="connsiteY2" fmla="*/ 588397 h 588397"/>
                <a:gd name="connsiteX3" fmla="*/ 3479 w 792901"/>
                <a:gd name="connsiteY3" fmla="*/ 588397 h 588397"/>
                <a:gd name="connsiteX4" fmla="*/ 525 w 792901"/>
                <a:gd name="connsiteY4" fmla="*/ 568132 h 588397"/>
                <a:gd name="connsiteX5" fmla="*/ 119754 w 792901"/>
                <a:gd name="connsiteY5" fmla="*/ 248829 h 588397"/>
                <a:gd name="connsiteX6" fmla="*/ 484839 w 792901"/>
                <a:gd name="connsiteY6" fmla="*/ 112176 h 588397"/>
                <a:gd name="connsiteX7" fmla="*/ 749986 w 792901"/>
                <a:gd name="connsiteY7" fmla="*/ 0 h 58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901" h="588397">
                  <a:moveTo>
                    <a:pt x="749986" y="0"/>
                  </a:moveTo>
                  <a:lnTo>
                    <a:pt x="792901" y="4902"/>
                  </a:lnTo>
                  <a:lnTo>
                    <a:pt x="792901" y="588397"/>
                  </a:lnTo>
                  <a:lnTo>
                    <a:pt x="3479" y="588397"/>
                  </a:lnTo>
                  <a:lnTo>
                    <a:pt x="525" y="568132"/>
                  </a:lnTo>
                  <a:cubicBezTo>
                    <a:pt x="-5012" y="463623"/>
                    <a:pt x="33072" y="329137"/>
                    <a:pt x="119754" y="248829"/>
                  </a:cubicBezTo>
                  <a:cubicBezTo>
                    <a:pt x="203376" y="171325"/>
                    <a:pt x="254367" y="216196"/>
                    <a:pt x="484839" y="112176"/>
                  </a:cubicBezTo>
                  <a:cubicBezTo>
                    <a:pt x="637810" y="42830"/>
                    <a:pt x="660244" y="2038"/>
                    <a:pt x="749986" y="0"/>
                  </a:cubicBezTo>
                  <a:close/>
                </a:path>
              </a:pathLst>
            </a:custGeom>
            <a:solidFill>
              <a:srgbClr val="3F3F3F"/>
            </a:solidFill>
            <a:ln w="9525" cap="flat">
              <a:noFill/>
              <a:prstDash val="solid"/>
              <a:miter/>
            </a:ln>
          </p:spPr>
          <p:txBody>
            <a:bodyPr wrap="square" rtlCol="0" anchor="ctr">
              <a:noAutofit/>
            </a:bodyPr>
            <a:lstStyle/>
            <a:p>
              <a:endParaRPr lang="en-US"/>
            </a:p>
          </p:txBody>
        </p:sp>
      </p:grpSp>
      <p:sp>
        <p:nvSpPr>
          <p:cNvPr id="166" name="Rectangle 165">
            <a:extLst>
              <a:ext uri="{FF2B5EF4-FFF2-40B4-BE49-F238E27FC236}">
                <a16:creationId xmlns:a16="http://schemas.microsoft.com/office/drawing/2014/main" id="{75C13F56-67C3-426B-9022-81D8A7F3A2DA}"/>
              </a:ext>
            </a:extLst>
          </p:cNvPr>
          <p:cNvSpPr/>
          <p:nvPr userDrawn="1"/>
        </p:nvSpPr>
        <p:spPr>
          <a:xfrm>
            <a:off x="-1" y="0"/>
            <a:ext cx="754390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70804F8-07E0-4DE1-AB3C-716A8DA1B184}"/>
              </a:ext>
            </a:extLst>
          </p:cNvPr>
          <p:cNvGrpSpPr/>
          <p:nvPr userDrawn="1"/>
        </p:nvGrpSpPr>
        <p:grpSpPr>
          <a:xfrm>
            <a:off x="0" y="0"/>
            <a:ext cx="12192000" cy="6858000"/>
            <a:chOff x="0" y="0"/>
            <a:chExt cx="12192000" cy="6858000"/>
          </a:xfrm>
        </p:grpSpPr>
        <p:grpSp>
          <p:nvGrpSpPr>
            <p:cNvPr id="50" name="Group 49">
              <a:extLst>
                <a:ext uri="{FF2B5EF4-FFF2-40B4-BE49-F238E27FC236}">
                  <a16:creationId xmlns:a16="http://schemas.microsoft.com/office/drawing/2014/main" id="{59C60269-2F0C-42D6-B278-03763728E7E2}"/>
                </a:ext>
              </a:extLst>
            </p:cNvPr>
            <p:cNvGrpSpPr/>
            <p:nvPr/>
          </p:nvGrpSpPr>
          <p:grpSpPr>
            <a:xfrm>
              <a:off x="0" y="0"/>
              <a:ext cx="12192000" cy="6858000"/>
              <a:chOff x="0" y="0"/>
              <a:chExt cx="12192000" cy="6858000"/>
            </a:xfrm>
          </p:grpSpPr>
          <p:grpSp>
            <p:nvGrpSpPr>
              <p:cNvPr id="130" name="Group 129">
                <a:extLst>
                  <a:ext uri="{FF2B5EF4-FFF2-40B4-BE49-F238E27FC236}">
                    <a16:creationId xmlns:a16="http://schemas.microsoft.com/office/drawing/2014/main" id="{357BEEBE-D436-409F-9C70-5315F6BD33C2}"/>
                  </a:ext>
                </a:extLst>
              </p:cNvPr>
              <p:cNvGrpSpPr/>
              <p:nvPr/>
            </p:nvGrpSpPr>
            <p:grpSpPr>
              <a:xfrm>
                <a:off x="0" y="551996"/>
                <a:ext cx="12192000" cy="5754009"/>
                <a:chOff x="0" y="551996"/>
                <a:chExt cx="12192000" cy="5754009"/>
              </a:xfrm>
            </p:grpSpPr>
            <p:cxnSp>
              <p:nvCxnSpPr>
                <p:cNvPr id="149" name="Straight Connector 148">
                  <a:extLst>
                    <a:ext uri="{FF2B5EF4-FFF2-40B4-BE49-F238E27FC236}">
                      <a16:creationId xmlns:a16="http://schemas.microsoft.com/office/drawing/2014/main" id="{6D149A57-6FA7-4B1E-8109-3DD9AD92461C}"/>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7648F5EC-9E56-491C-A12E-021DD91DA91E}"/>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A4CA3E5-EF29-466F-8A35-FCAD82CA2275}"/>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BCCD392-79D3-4783-B580-5BA2319EFE5A}"/>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CDE3024-138C-410E-84E6-EC721ED42F1E}"/>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7982562F-12E8-478A-B6DF-81BBE8BD88D3}"/>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9E7DA367-E646-4DBB-B55D-41F2B3E8F969}"/>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2DEC786-AE56-4D93-8B11-93B9AD273F03}"/>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A2087980-2E35-4AC2-91D4-44EAF0627287}"/>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2009C7B1-8256-427C-852B-B0BB92A155CB}"/>
                  </a:ext>
                </a:extLst>
              </p:cNvPr>
              <p:cNvGrpSpPr/>
              <p:nvPr/>
            </p:nvGrpSpPr>
            <p:grpSpPr>
              <a:xfrm>
                <a:off x="334918" y="0"/>
                <a:ext cx="11522164" cy="6858000"/>
                <a:chOff x="334918" y="0"/>
                <a:chExt cx="11522164" cy="6858000"/>
              </a:xfrm>
            </p:grpSpPr>
            <p:cxnSp>
              <p:nvCxnSpPr>
                <p:cNvPr id="132" name="Straight Connector 131">
                  <a:extLst>
                    <a:ext uri="{FF2B5EF4-FFF2-40B4-BE49-F238E27FC236}">
                      <a16:creationId xmlns:a16="http://schemas.microsoft.com/office/drawing/2014/main" id="{A37804AD-5561-42F3-88C8-29CBCF799D60}"/>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567E99B1-4FAB-46AD-B8E2-F0C45F33A577}"/>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91D4A0DA-322E-4227-8331-6F4287D7463D}"/>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8A6B4FD-773B-4FCF-B9DE-4B27035B8554}"/>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9EB1D02A-DC34-47CB-8BD4-2486861ED7A9}"/>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F8630FB7-7AB4-45E7-92E3-DC2F014363D9}"/>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492D95AC-E999-4CAB-9C4D-EC1AE76EF619}"/>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FF261369-8565-414C-96B9-C2ACC6EA2A48}"/>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D02B315-6BA2-4B0D-9158-5076AF17B36B}"/>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06AA4C9-385F-4BC1-B69F-4C6009F17B38}"/>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3E5E5301-3E50-4074-B012-C4418AA99A78}"/>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C52AE08A-9DB3-44A4-A118-DE61546F0179}"/>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28373BE2-09FD-42D7-A9CE-22A0F98FB3D7}"/>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E704348E-1376-4EAC-A0BF-8C10E5C9D1C7}"/>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3E605190-95EC-4774-9D7C-67D408B87274}"/>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3E6FB037-2C5B-4020-8940-A6C78A88D3F0}"/>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2F0FC4B6-03BD-440C-9EE5-F1948B1D5FDB}"/>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51" name="Group 50">
              <a:extLst>
                <a:ext uri="{FF2B5EF4-FFF2-40B4-BE49-F238E27FC236}">
                  <a16:creationId xmlns:a16="http://schemas.microsoft.com/office/drawing/2014/main" id="{08EDDA36-8D27-4D74-B806-18AEA9B6F13D}"/>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85" name="Freeform 18">
                <a:extLst>
                  <a:ext uri="{FF2B5EF4-FFF2-40B4-BE49-F238E27FC236}">
                    <a16:creationId xmlns:a16="http://schemas.microsoft.com/office/drawing/2014/main" id="{E8F97206-FC36-4394-869C-C4B3658BA8CF}"/>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E42B1FFA-9FDB-4F95-8652-77B823FF8302}"/>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F7A42173-AA6C-462C-84BE-9E679D6D12CC}"/>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8" name="Freeform 18">
                <a:extLst>
                  <a:ext uri="{FF2B5EF4-FFF2-40B4-BE49-F238E27FC236}">
                    <a16:creationId xmlns:a16="http://schemas.microsoft.com/office/drawing/2014/main" id="{0F2D7FB6-442E-4A89-8751-38A2DB1086A9}"/>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9" name="Freeform 18">
                <a:extLst>
                  <a:ext uri="{FF2B5EF4-FFF2-40B4-BE49-F238E27FC236}">
                    <a16:creationId xmlns:a16="http://schemas.microsoft.com/office/drawing/2014/main" id="{6B7A3CA4-6266-4C06-974D-7CB4ED4FE7ED}"/>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0" name="Freeform 18">
                <a:extLst>
                  <a:ext uri="{FF2B5EF4-FFF2-40B4-BE49-F238E27FC236}">
                    <a16:creationId xmlns:a16="http://schemas.microsoft.com/office/drawing/2014/main" id="{BB4A4C0A-942D-4F4B-9D9F-F0B5E2C755E0}"/>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1" name="Freeform 18">
                <a:extLst>
                  <a:ext uri="{FF2B5EF4-FFF2-40B4-BE49-F238E27FC236}">
                    <a16:creationId xmlns:a16="http://schemas.microsoft.com/office/drawing/2014/main" id="{797B4C17-993D-48DF-861A-10E8F75ABDCD}"/>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2" name="Freeform 18">
                <a:extLst>
                  <a:ext uri="{FF2B5EF4-FFF2-40B4-BE49-F238E27FC236}">
                    <a16:creationId xmlns:a16="http://schemas.microsoft.com/office/drawing/2014/main" id="{65BFBF88-0BF0-4046-8C34-8863BFB60C51}"/>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3" name="Freeform 18">
                <a:extLst>
                  <a:ext uri="{FF2B5EF4-FFF2-40B4-BE49-F238E27FC236}">
                    <a16:creationId xmlns:a16="http://schemas.microsoft.com/office/drawing/2014/main" id="{938C045F-1DA9-4011-B759-EDFC02C95CED}"/>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4" name="Freeform 18">
                <a:extLst>
                  <a:ext uri="{FF2B5EF4-FFF2-40B4-BE49-F238E27FC236}">
                    <a16:creationId xmlns:a16="http://schemas.microsoft.com/office/drawing/2014/main" id="{3D03D2BA-8299-4D7D-9129-305C6458E42E}"/>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5" name="Freeform 18">
                <a:extLst>
                  <a:ext uri="{FF2B5EF4-FFF2-40B4-BE49-F238E27FC236}">
                    <a16:creationId xmlns:a16="http://schemas.microsoft.com/office/drawing/2014/main" id="{769E862E-FB95-47B0-BFC0-D61A4EA16F23}"/>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6" name="Freeform 18">
                <a:extLst>
                  <a:ext uri="{FF2B5EF4-FFF2-40B4-BE49-F238E27FC236}">
                    <a16:creationId xmlns:a16="http://schemas.microsoft.com/office/drawing/2014/main" id="{B481F331-55B4-4213-91DE-7F92862E18B4}"/>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7" name="Freeform 18">
                <a:extLst>
                  <a:ext uri="{FF2B5EF4-FFF2-40B4-BE49-F238E27FC236}">
                    <a16:creationId xmlns:a16="http://schemas.microsoft.com/office/drawing/2014/main" id="{3E8C8C7A-CDD4-4083-B6A8-CA58DD60054E}"/>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8" name="Freeform 18">
                <a:extLst>
                  <a:ext uri="{FF2B5EF4-FFF2-40B4-BE49-F238E27FC236}">
                    <a16:creationId xmlns:a16="http://schemas.microsoft.com/office/drawing/2014/main" id="{7D94CCCA-F0C5-4A33-944E-293FFB500BFB}"/>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9" name="Freeform 18">
                <a:extLst>
                  <a:ext uri="{FF2B5EF4-FFF2-40B4-BE49-F238E27FC236}">
                    <a16:creationId xmlns:a16="http://schemas.microsoft.com/office/drawing/2014/main" id="{7B7A14EF-F06A-4869-A8D2-0C4EDD5A7C1F}"/>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0" name="Freeform 18">
                <a:extLst>
                  <a:ext uri="{FF2B5EF4-FFF2-40B4-BE49-F238E27FC236}">
                    <a16:creationId xmlns:a16="http://schemas.microsoft.com/office/drawing/2014/main" id="{9DC54AA2-C233-4D74-8FBD-E3D8A0008C53}"/>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1" name="Freeform 18">
                <a:extLst>
                  <a:ext uri="{FF2B5EF4-FFF2-40B4-BE49-F238E27FC236}">
                    <a16:creationId xmlns:a16="http://schemas.microsoft.com/office/drawing/2014/main" id="{436C8997-24D2-4D67-9A12-1DF6E79077E2}"/>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2" name="Freeform 18">
                <a:extLst>
                  <a:ext uri="{FF2B5EF4-FFF2-40B4-BE49-F238E27FC236}">
                    <a16:creationId xmlns:a16="http://schemas.microsoft.com/office/drawing/2014/main" id="{FC6DB0B5-B01C-461D-80EE-D5A7D7A68C00}"/>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3" name="Freeform 18">
                <a:extLst>
                  <a:ext uri="{FF2B5EF4-FFF2-40B4-BE49-F238E27FC236}">
                    <a16:creationId xmlns:a16="http://schemas.microsoft.com/office/drawing/2014/main" id="{AF6564AE-AAB6-4113-9854-3A8055179735}"/>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4" name="Freeform 18">
                <a:extLst>
                  <a:ext uri="{FF2B5EF4-FFF2-40B4-BE49-F238E27FC236}">
                    <a16:creationId xmlns:a16="http://schemas.microsoft.com/office/drawing/2014/main" id="{3FAEF540-ED62-4C0F-9772-4774E1DBEBB8}"/>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5" name="Freeform 18">
                <a:extLst>
                  <a:ext uri="{FF2B5EF4-FFF2-40B4-BE49-F238E27FC236}">
                    <a16:creationId xmlns:a16="http://schemas.microsoft.com/office/drawing/2014/main" id="{75D3DC9B-ADC3-4400-B6A1-ECB17C50CBA3}"/>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6" name="Freeform 18">
                <a:extLst>
                  <a:ext uri="{FF2B5EF4-FFF2-40B4-BE49-F238E27FC236}">
                    <a16:creationId xmlns:a16="http://schemas.microsoft.com/office/drawing/2014/main" id="{B6E449D0-D6B4-4934-9BB1-507E45E30C4E}"/>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7" name="Freeform 18">
                <a:extLst>
                  <a:ext uri="{FF2B5EF4-FFF2-40B4-BE49-F238E27FC236}">
                    <a16:creationId xmlns:a16="http://schemas.microsoft.com/office/drawing/2014/main" id="{767ED6F2-DD4C-4BE1-954D-50BBAB2FF1C4}"/>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8" name="Freeform 18">
                <a:extLst>
                  <a:ext uri="{FF2B5EF4-FFF2-40B4-BE49-F238E27FC236}">
                    <a16:creationId xmlns:a16="http://schemas.microsoft.com/office/drawing/2014/main" id="{27FF154F-8D53-4877-8540-FEB04A425B13}"/>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9" name="Freeform 18">
                <a:extLst>
                  <a:ext uri="{FF2B5EF4-FFF2-40B4-BE49-F238E27FC236}">
                    <a16:creationId xmlns:a16="http://schemas.microsoft.com/office/drawing/2014/main" id="{78456A91-9255-4AA7-B211-F3173E408791}"/>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0" name="Freeform 18">
                <a:extLst>
                  <a:ext uri="{FF2B5EF4-FFF2-40B4-BE49-F238E27FC236}">
                    <a16:creationId xmlns:a16="http://schemas.microsoft.com/office/drawing/2014/main" id="{C6D630F1-016E-4509-89FB-9A6629AF08C0}"/>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1" name="Freeform 18">
                <a:extLst>
                  <a:ext uri="{FF2B5EF4-FFF2-40B4-BE49-F238E27FC236}">
                    <a16:creationId xmlns:a16="http://schemas.microsoft.com/office/drawing/2014/main" id="{2FF1086E-17E0-48B9-9B81-FAEBB38AC92B}"/>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2" name="Freeform 18">
                <a:extLst>
                  <a:ext uri="{FF2B5EF4-FFF2-40B4-BE49-F238E27FC236}">
                    <a16:creationId xmlns:a16="http://schemas.microsoft.com/office/drawing/2014/main" id="{8D8A48E6-5C7F-4FBE-B4A6-21256CD61A2D}"/>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3" name="Freeform 18">
                <a:extLst>
                  <a:ext uri="{FF2B5EF4-FFF2-40B4-BE49-F238E27FC236}">
                    <a16:creationId xmlns:a16="http://schemas.microsoft.com/office/drawing/2014/main" id="{DA9CB017-04EF-4F6D-A7E9-FF1A2C6B9DF5}"/>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4" name="Freeform 18">
                <a:extLst>
                  <a:ext uri="{FF2B5EF4-FFF2-40B4-BE49-F238E27FC236}">
                    <a16:creationId xmlns:a16="http://schemas.microsoft.com/office/drawing/2014/main" id="{BE50AE72-EA05-4D06-8967-0FB3EAF7CCFE}"/>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5" name="Freeform 18">
                <a:extLst>
                  <a:ext uri="{FF2B5EF4-FFF2-40B4-BE49-F238E27FC236}">
                    <a16:creationId xmlns:a16="http://schemas.microsoft.com/office/drawing/2014/main" id="{643C2671-D045-4463-83C6-6D57A7D50005}"/>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6" name="Freeform 18">
                <a:extLst>
                  <a:ext uri="{FF2B5EF4-FFF2-40B4-BE49-F238E27FC236}">
                    <a16:creationId xmlns:a16="http://schemas.microsoft.com/office/drawing/2014/main" id="{CC2E23CB-070B-491B-8FAB-37F7322DD7B6}"/>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7" name="Freeform 18">
                <a:extLst>
                  <a:ext uri="{FF2B5EF4-FFF2-40B4-BE49-F238E27FC236}">
                    <a16:creationId xmlns:a16="http://schemas.microsoft.com/office/drawing/2014/main" id="{BE384A0F-CB1D-4FEE-8331-3CFEC71E4F58}"/>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8" name="Freeform 18">
                <a:extLst>
                  <a:ext uri="{FF2B5EF4-FFF2-40B4-BE49-F238E27FC236}">
                    <a16:creationId xmlns:a16="http://schemas.microsoft.com/office/drawing/2014/main" id="{6C7951FF-BBEA-458C-83D6-536CCDD5094F}"/>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9" name="Freeform 18">
                <a:extLst>
                  <a:ext uri="{FF2B5EF4-FFF2-40B4-BE49-F238E27FC236}">
                    <a16:creationId xmlns:a16="http://schemas.microsoft.com/office/drawing/2014/main" id="{39820F2C-98E4-4527-BBD8-751145582433}"/>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0" name="Freeform 18">
                <a:extLst>
                  <a:ext uri="{FF2B5EF4-FFF2-40B4-BE49-F238E27FC236}">
                    <a16:creationId xmlns:a16="http://schemas.microsoft.com/office/drawing/2014/main" id="{2DF84B35-0F21-4D37-9969-3AC4C2705D3F}"/>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1" name="Freeform 18">
                <a:extLst>
                  <a:ext uri="{FF2B5EF4-FFF2-40B4-BE49-F238E27FC236}">
                    <a16:creationId xmlns:a16="http://schemas.microsoft.com/office/drawing/2014/main" id="{016313F8-B105-408C-B8F3-B249CCDD83CF}"/>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2" name="Freeform 18">
                <a:extLst>
                  <a:ext uri="{FF2B5EF4-FFF2-40B4-BE49-F238E27FC236}">
                    <a16:creationId xmlns:a16="http://schemas.microsoft.com/office/drawing/2014/main" id="{C95D4D41-C0FF-4575-A16C-2DC5F4C671FB}"/>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3" name="Freeform 18">
                <a:extLst>
                  <a:ext uri="{FF2B5EF4-FFF2-40B4-BE49-F238E27FC236}">
                    <a16:creationId xmlns:a16="http://schemas.microsoft.com/office/drawing/2014/main" id="{E58E999D-D2DB-4C5F-856D-44CBA488A24C}"/>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4" name="Freeform 18">
                <a:extLst>
                  <a:ext uri="{FF2B5EF4-FFF2-40B4-BE49-F238E27FC236}">
                    <a16:creationId xmlns:a16="http://schemas.microsoft.com/office/drawing/2014/main" id="{45ADF51B-B535-4D84-8603-66D971BCD8F0}"/>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5" name="Freeform 18">
                <a:extLst>
                  <a:ext uri="{FF2B5EF4-FFF2-40B4-BE49-F238E27FC236}">
                    <a16:creationId xmlns:a16="http://schemas.microsoft.com/office/drawing/2014/main" id="{6C9D42D2-839B-41A4-9E42-42264F446A60}"/>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6" name="Freeform 18">
                <a:extLst>
                  <a:ext uri="{FF2B5EF4-FFF2-40B4-BE49-F238E27FC236}">
                    <a16:creationId xmlns:a16="http://schemas.microsoft.com/office/drawing/2014/main" id="{9A78A396-337F-462D-970E-23B43C1D29F5}"/>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7" name="Freeform 18">
                <a:extLst>
                  <a:ext uri="{FF2B5EF4-FFF2-40B4-BE49-F238E27FC236}">
                    <a16:creationId xmlns:a16="http://schemas.microsoft.com/office/drawing/2014/main" id="{F51CE984-DDC2-43AE-B56F-9B5C3BDB54A5}"/>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8" name="Freeform 18">
                <a:extLst>
                  <a:ext uri="{FF2B5EF4-FFF2-40B4-BE49-F238E27FC236}">
                    <a16:creationId xmlns:a16="http://schemas.microsoft.com/office/drawing/2014/main" id="{4C77DF27-AE8E-4932-9625-F0A6C8CF4E3C}"/>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9" name="Freeform 18">
                <a:extLst>
                  <a:ext uri="{FF2B5EF4-FFF2-40B4-BE49-F238E27FC236}">
                    <a16:creationId xmlns:a16="http://schemas.microsoft.com/office/drawing/2014/main" id="{D0118006-3C08-4860-A826-CC6A7D5F3121}"/>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52" name="Group 51">
              <a:extLst>
                <a:ext uri="{FF2B5EF4-FFF2-40B4-BE49-F238E27FC236}">
                  <a16:creationId xmlns:a16="http://schemas.microsoft.com/office/drawing/2014/main" id="{8243E254-C243-4F3F-A313-FADAA4E672F5}"/>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53" name="Freeform 18">
                <a:extLst>
                  <a:ext uri="{FF2B5EF4-FFF2-40B4-BE49-F238E27FC236}">
                    <a16:creationId xmlns:a16="http://schemas.microsoft.com/office/drawing/2014/main" id="{A18FFDFC-43F7-446F-9AF2-1D280B9EE507}"/>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AE5715C3-9D80-4B2E-973F-B63C641EC020}"/>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245D0F97-0C2E-4FEF-A048-A36E4F01523A}"/>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5B788660-FE07-4E3F-91C3-3BC25D6C2EA1}"/>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B50329EE-5C9C-4D3A-892D-0F17048DA4DA}"/>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E709C1CE-478A-4888-AF42-B113A1519E2A}"/>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BBD0326B-BFE0-445E-BA58-9CC273B8ABE2}"/>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533EBE83-5DE8-4E5B-A44F-A059131AE104}"/>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73CFE801-3760-4092-A48C-05D55D099750}"/>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A411F6EB-F176-414C-AACC-327237B82CBD}"/>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A4EAF172-3582-46CF-B92E-F9CB78E2BE3F}"/>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636846D3-77AB-4256-B3C1-E4EBBD880F4E}"/>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7D53EDD7-2FFC-4AB8-BEF4-CFB69153D28D}"/>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8971C67A-5B57-477C-95E1-D5285EE4A623}"/>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4C5DC3A0-A06B-45F2-BEBE-8CF7E4FAA3CE}"/>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75D3F80F-3FDE-4F93-BB51-13B8F9369D27}"/>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91832DDA-7D47-43A5-962A-ABB644862231}"/>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4A8FEFC9-C8EE-402D-AE58-A749F23E3F99}"/>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01BA37A7-99E9-4511-8571-FCB32DABE4B3}"/>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B677B1C4-E433-4BD4-B4C9-832A7ED24ACB}"/>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BAD43A49-CEF1-4084-AC35-93F37E0C5E32}"/>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47EF2667-6BC0-483C-BC01-0FED9870C056}"/>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F8A3255A-17FA-4A44-ADCF-506A117A104A}"/>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C38FA785-4BA1-4297-8510-2F5F3C1B7E04}"/>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67F15B9D-5AE1-4623-941F-E3A202FD6178}"/>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C515C332-D8EE-4044-BC8F-B010F92DD722}"/>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BE402709-E66F-40E8-BCE7-32F4E4D45F51}"/>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56352F9B-64D5-4751-A8A4-395C95DBEF3B}"/>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5F5B259C-683C-4401-9201-05DDEA15AA91}"/>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F4FA2292-1D8B-4AB5-A6C7-3E32F7DB265C}"/>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39E55F6B-905D-4310-B8AF-35773E79A3DD}"/>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0CA41D62-3199-4271-9BB6-8B934B6E355C}"/>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
        <p:nvSpPr>
          <p:cNvPr id="158" name="Rectangle 157">
            <a:extLst>
              <a:ext uri="{FF2B5EF4-FFF2-40B4-BE49-F238E27FC236}">
                <a16:creationId xmlns:a16="http://schemas.microsoft.com/office/drawing/2014/main" id="{14160F9F-E762-4285-B7EC-D530CED27578}"/>
              </a:ext>
            </a:extLst>
          </p:cNvPr>
          <p:cNvSpPr/>
          <p:nvPr userDrawn="1"/>
        </p:nvSpPr>
        <p:spPr>
          <a:xfrm>
            <a:off x="0" y="6491288"/>
            <a:ext cx="12192000" cy="366712"/>
          </a:xfrm>
          <a:prstGeom prst="rect">
            <a:avLst/>
          </a:prstGeom>
          <a:solidFill>
            <a:srgbClr val="2427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74">
            <a:extLst>
              <a:ext uri="{FF2B5EF4-FFF2-40B4-BE49-F238E27FC236}">
                <a16:creationId xmlns:a16="http://schemas.microsoft.com/office/drawing/2014/main" id="{8FFE69D9-EDC8-4A80-A067-B6A98808F12C}"/>
              </a:ext>
            </a:extLst>
          </p:cNvPr>
          <p:cNvSpPr>
            <a:spLocks noChangeArrowheads="1"/>
          </p:cNvSpPr>
          <p:nvPr userDrawn="1"/>
        </p:nvSpPr>
        <p:spPr bwMode="auto">
          <a:xfrm>
            <a:off x="6542778" y="6627019"/>
            <a:ext cx="96521" cy="95251"/>
          </a:xfrm>
          <a:custGeom>
            <a:avLst/>
            <a:gdLst>
              <a:gd name="T0" fmla="*/ 14641 w 445"/>
              <a:gd name="T1" fmla="*/ 58439 h 436"/>
              <a:gd name="T2" fmla="*/ 14641 w 445"/>
              <a:gd name="T3" fmla="*/ 58439 h 436"/>
              <a:gd name="T4" fmla="*/ 33619 w 445"/>
              <a:gd name="T5" fmla="*/ 101585 h 436"/>
              <a:gd name="T6" fmla="*/ 62901 w 445"/>
              <a:gd name="T7" fmla="*/ 111416 h 436"/>
              <a:gd name="T8" fmla="*/ 67781 w 445"/>
              <a:gd name="T9" fmla="*/ 111416 h 436"/>
              <a:gd name="T10" fmla="*/ 72661 w 445"/>
              <a:gd name="T11" fmla="*/ 135447 h 436"/>
              <a:gd name="T12" fmla="*/ 72661 w 445"/>
              <a:gd name="T13" fmla="*/ 135447 h 436"/>
              <a:gd name="T14" fmla="*/ 0 w 445"/>
              <a:gd name="T15" fmla="*/ 188425 h 436"/>
              <a:gd name="T16" fmla="*/ 62901 w 445"/>
              <a:gd name="T17" fmla="*/ 237579 h 436"/>
              <a:gd name="T18" fmla="*/ 62901 w 445"/>
              <a:gd name="T19" fmla="*/ 237579 h 436"/>
              <a:gd name="T20" fmla="*/ 67781 w 445"/>
              <a:gd name="T21" fmla="*/ 237579 h 436"/>
              <a:gd name="T22" fmla="*/ 106280 w 445"/>
              <a:gd name="T23" fmla="*/ 227748 h 436"/>
              <a:gd name="T24" fmla="*/ 135020 w 445"/>
              <a:gd name="T25" fmla="*/ 174771 h 436"/>
              <a:gd name="T26" fmla="*/ 111161 w 445"/>
              <a:gd name="T27" fmla="*/ 125616 h 436"/>
              <a:gd name="T28" fmla="*/ 96520 w 445"/>
              <a:gd name="T29" fmla="*/ 111416 h 436"/>
              <a:gd name="T30" fmla="*/ 106280 w 445"/>
              <a:gd name="T31" fmla="*/ 96670 h 436"/>
              <a:gd name="T32" fmla="*/ 125259 w 445"/>
              <a:gd name="T33" fmla="*/ 53524 h 436"/>
              <a:gd name="T34" fmla="*/ 106280 w 445"/>
              <a:gd name="T35" fmla="*/ 9831 h 436"/>
              <a:gd name="T36" fmla="*/ 115499 w 445"/>
              <a:gd name="T37" fmla="*/ 9831 h 436"/>
              <a:gd name="T38" fmla="*/ 135020 w 445"/>
              <a:gd name="T39" fmla="*/ 0 h 436"/>
              <a:gd name="T40" fmla="*/ 135020 w 445"/>
              <a:gd name="T41" fmla="*/ 0 h 436"/>
              <a:gd name="T42" fmla="*/ 77541 w 445"/>
              <a:gd name="T43" fmla="*/ 0 h 436"/>
              <a:gd name="T44" fmla="*/ 14641 w 445"/>
              <a:gd name="T45" fmla="*/ 58439 h 436"/>
              <a:gd name="T46" fmla="*/ 111161 w 445"/>
              <a:gd name="T47" fmla="*/ 179140 h 436"/>
              <a:gd name="T48" fmla="*/ 111161 w 445"/>
              <a:gd name="T49" fmla="*/ 179140 h 436"/>
              <a:gd name="T50" fmla="*/ 72661 w 445"/>
              <a:gd name="T51" fmla="*/ 213002 h 436"/>
              <a:gd name="T52" fmla="*/ 29281 w 445"/>
              <a:gd name="T53" fmla="*/ 188425 h 436"/>
              <a:gd name="T54" fmla="*/ 38500 w 445"/>
              <a:gd name="T55" fmla="*/ 159478 h 436"/>
              <a:gd name="T56" fmla="*/ 67781 w 445"/>
              <a:gd name="T57" fmla="*/ 150194 h 436"/>
              <a:gd name="T58" fmla="*/ 72661 w 445"/>
              <a:gd name="T59" fmla="*/ 150194 h 436"/>
              <a:gd name="T60" fmla="*/ 111161 w 445"/>
              <a:gd name="T61" fmla="*/ 179140 h 436"/>
              <a:gd name="T62" fmla="*/ 96520 w 445"/>
              <a:gd name="T63" fmla="*/ 43693 h 436"/>
              <a:gd name="T64" fmla="*/ 96520 w 445"/>
              <a:gd name="T65" fmla="*/ 43693 h 436"/>
              <a:gd name="T66" fmla="*/ 77541 w 445"/>
              <a:gd name="T67" fmla="*/ 92301 h 436"/>
              <a:gd name="T68" fmla="*/ 72661 w 445"/>
              <a:gd name="T69" fmla="*/ 92301 h 436"/>
              <a:gd name="T70" fmla="*/ 43922 w 445"/>
              <a:gd name="T71" fmla="*/ 63354 h 436"/>
              <a:gd name="T72" fmla="*/ 43922 w 445"/>
              <a:gd name="T73" fmla="*/ 33862 h 436"/>
              <a:gd name="T74" fmla="*/ 58020 w 445"/>
              <a:gd name="T75" fmla="*/ 14200 h 436"/>
              <a:gd name="T76" fmla="*/ 62901 w 445"/>
              <a:gd name="T77" fmla="*/ 14200 h 436"/>
              <a:gd name="T78" fmla="*/ 96520 w 445"/>
              <a:gd name="T79" fmla="*/ 43693 h 436"/>
              <a:gd name="T80" fmla="*/ 202258 w 445"/>
              <a:gd name="T81" fmla="*/ 92301 h 436"/>
              <a:gd name="T82" fmla="*/ 202258 w 445"/>
              <a:gd name="T83" fmla="*/ 92301 h 436"/>
              <a:gd name="T84" fmla="*/ 202258 w 445"/>
              <a:gd name="T85" fmla="*/ 53524 h 436"/>
              <a:gd name="T86" fmla="*/ 172977 w 445"/>
              <a:gd name="T87" fmla="*/ 53524 h 436"/>
              <a:gd name="T88" fmla="*/ 172977 w 445"/>
              <a:gd name="T89" fmla="*/ 92301 h 436"/>
              <a:gd name="T90" fmla="*/ 135020 w 445"/>
              <a:gd name="T91" fmla="*/ 92301 h 436"/>
              <a:gd name="T92" fmla="*/ 135020 w 445"/>
              <a:gd name="T93" fmla="*/ 116332 h 436"/>
              <a:gd name="T94" fmla="*/ 172977 w 445"/>
              <a:gd name="T95" fmla="*/ 116332 h 436"/>
              <a:gd name="T96" fmla="*/ 172977 w 445"/>
              <a:gd name="T97" fmla="*/ 159478 h 436"/>
              <a:gd name="T98" fmla="*/ 202258 w 445"/>
              <a:gd name="T99" fmla="*/ 159478 h 436"/>
              <a:gd name="T100" fmla="*/ 202258 w 445"/>
              <a:gd name="T101" fmla="*/ 116332 h 436"/>
              <a:gd name="T102" fmla="*/ 240758 w 445"/>
              <a:gd name="T103" fmla="*/ 116332 h 436"/>
              <a:gd name="T104" fmla="*/ 240758 w 445"/>
              <a:gd name="T105" fmla="*/ 92301 h 436"/>
              <a:gd name="T106" fmla="*/ 202258 w 445"/>
              <a:gd name="T107" fmla="*/ 92301 h 4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cubicBezTo>
                  <a:pt x="107" y="248"/>
                  <a:pt x="0" y="257"/>
                  <a:pt x="0" y="345"/>
                </a:cubicBezTo>
                <a:cubicBezTo>
                  <a:pt x="0" y="435"/>
                  <a:pt x="98" y="435"/>
                  <a:pt x="116" y="435"/>
                </a:cubicBez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lumMod val="65000"/>
            </a:schemeClr>
          </a:solidFill>
          <a:ln>
            <a:noFill/>
          </a:ln>
          <a:effectLst/>
        </p:spPr>
        <p:txBody>
          <a:bodyPr wrap="none" lIns="34290" tIns="17145" rIns="34290" bIns="17145" anchor="ctr"/>
          <a:lstStyle/>
          <a:p>
            <a:endParaRPr lang="en-US" sz="2000"/>
          </a:p>
        </p:txBody>
      </p:sp>
      <p:sp>
        <p:nvSpPr>
          <p:cNvPr id="160" name="Freeform 75">
            <a:extLst>
              <a:ext uri="{FF2B5EF4-FFF2-40B4-BE49-F238E27FC236}">
                <a16:creationId xmlns:a16="http://schemas.microsoft.com/office/drawing/2014/main" id="{C8C6185A-F2DF-4108-8E30-CDFD1CA8CC94}"/>
              </a:ext>
            </a:extLst>
          </p:cNvPr>
          <p:cNvSpPr>
            <a:spLocks noChangeArrowheads="1"/>
          </p:cNvSpPr>
          <p:nvPr userDrawn="1"/>
        </p:nvSpPr>
        <p:spPr bwMode="auto">
          <a:xfrm>
            <a:off x="6241539" y="6625114"/>
            <a:ext cx="53341" cy="99061"/>
          </a:xfrm>
          <a:custGeom>
            <a:avLst/>
            <a:gdLst>
              <a:gd name="T0" fmla="*/ 132814 w 249"/>
              <a:gd name="T1" fmla="*/ 43735 h 453"/>
              <a:gd name="T2" fmla="*/ 132814 w 249"/>
              <a:gd name="T3" fmla="*/ 43735 h 453"/>
              <a:gd name="T4" fmla="*/ 94791 w 249"/>
              <a:gd name="T5" fmla="*/ 43735 h 453"/>
              <a:gd name="T6" fmla="*/ 85687 w 249"/>
              <a:gd name="T7" fmla="*/ 58496 h 453"/>
              <a:gd name="T8" fmla="*/ 85687 w 249"/>
              <a:gd name="T9" fmla="*/ 87470 h 453"/>
              <a:gd name="T10" fmla="*/ 132814 w 249"/>
              <a:gd name="T11" fmla="*/ 87470 h 453"/>
              <a:gd name="T12" fmla="*/ 132814 w 249"/>
              <a:gd name="T13" fmla="*/ 126285 h 453"/>
              <a:gd name="T14" fmla="*/ 85687 w 249"/>
              <a:gd name="T15" fmla="*/ 126285 h 453"/>
              <a:gd name="T16" fmla="*/ 85687 w 249"/>
              <a:gd name="T17" fmla="*/ 247103 h 453"/>
              <a:gd name="T18" fmla="*/ 42308 w 249"/>
              <a:gd name="T19" fmla="*/ 247103 h 453"/>
              <a:gd name="T20" fmla="*/ 42308 w 249"/>
              <a:gd name="T21" fmla="*/ 126285 h 453"/>
              <a:gd name="T22" fmla="*/ 0 w 249"/>
              <a:gd name="T23" fmla="*/ 126285 h 453"/>
              <a:gd name="T24" fmla="*/ 0 w 249"/>
              <a:gd name="T25" fmla="*/ 87470 h 453"/>
              <a:gd name="T26" fmla="*/ 42308 w 249"/>
              <a:gd name="T27" fmla="*/ 87470 h 453"/>
              <a:gd name="T28" fmla="*/ 42308 w 249"/>
              <a:gd name="T29" fmla="*/ 63416 h 453"/>
              <a:gd name="T30" fmla="*/ 94791 w 249"/>
              <a:gd name="T31" fmla="*/ 0 h 453"/>
              <a:gd name="T32" fmla="*/ 132814 w 249"/>
              <a:gd name="T33" fmla="*/ 0 h 453"/>
              <a:gd name="T34" fmla="*/ 132814 w 249"/>
              <a:gd name="T35" fmla="*/ 43735 h 4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lumMod val="65000"/>
            </a:schemeClr>
          </a:solidFill>
          <a:ln>
            <a:noFill/>
          </a:ln>
          <a:effectLst/>
        </p:spPr>
        <p:txBody>
          <a:bodyPr wrap="none" lIns="34290" tIns="17145" rIns="34290" bIns="17145" anchor="ctr"/>
          <a:lstStyle/>
          <a:p>
            <a:endParaRPr lang="en-US" sz="2000"/>
          </a:p>
        </p:txBody>
      </p:sp>
      <p:sp>
        <p:nvSpPr>
          <p:cNvPr id="161" name="Freeform 85">
            <a:extLst>
              <a:ext uri="{FF2B5EF4-FFF2-40B4-BE49-F238E27FC236}">
                <a16:creationId xmlns:a16="http://schemas.microsoft.com/office/drawing/2014/main" id="{AFF4BE22-6558-42DB-9B59-81781B8F6FF1}"/>
              </a:ext>
            </a:extLst>
          </p:cNvPr>
          <p:cNvSpPr>
            <a:spLocks noChangeArrowheads="1"/>
          </p:cNvSpPr>
          <p:nvPr userDrawn="1"/>
        </p:nvSpPr>
        <p:spPr bwMode="auto">
          <a:xfrm>
            <a:off x="5893310" y="6634321"/>
            <a:ext cx="100331" cy="80646"/>
          </a:xfrm>
          <a:custGeom>
            <a:avLst/>
            <a:gdLst>
              <a:gd name="T0" fmla="*/ 250282 w 462"/>
              <a:gd name="T1" fmla="*/ 24258 h 374"/>
              <a:gd name="T2" fmla="*/ 250282 w 462"/>
              <a:gd name="T3" fmla="*/ 24258 h 374"/>
              <a:gd name="T4" fmla="*/ 221508 w 462"/>
              <a:gd name="T5" fmla="*/ 33962 h 374"/>
              <a:gd name="T6" fmla="*/ 240510 w 462"/>
              <a:gd name="T7" fmla="*/ 5391 h 374"/>
              <a:gd name="T8" fmla="*/ 211192 w 462"/>
              <a:gd name="T9" fmla="*/ 19407 h 374"/>
              <a:gd name="T10" fmla="*/ 173189 w 462"/>
              <a:gd name="T11" fmla="*/ 0 h 374"/>
              <a:gd name="T12" fmla="*/ 119983 w 462"/>
              <a:gd name="T13" fmla="*/ 52829 h 374"/>
              <a:gd name="T14" fmla="*/ 124870 w 462"/>
              <a:gd name="T15" fmla="*/ 62532 h 374"/>
              <a:gd name="T16" fmla="*/ 19002 w 462"/>
              <a:gd name="T17" fmla="*/ 10242 h 374"/>
              <a:gd name="T18" fmla="*/ 9229 w 462"/>
              <a:gd name="T19" fmla="*/ 38813 h 374"/>
              <a:gd name="T20" fmla="*/ 33118 w 462"/>
              <a:gd name="T21" fmla="*/ 81400 h 374"/>
              <a:gd name="T22" fmla="*/ 9229 w 462"/>
              <a:gd name="T23" fmla="*/ 72236 h 374"/>
              <a:gd name="T24" fmla="*/ 9229 w 462"/>
              <a:gd name="T25" fmla="*/ 72236 h 374"/>
              <a:gd name="T26" fmla="*/ 53205 w 462"/>
              <a:gd name="T27" fmla="*/ 124526 h 374"/>
              <a:gd name="T28" fmla="*/ 38004 w 462"/>
              <a:gd name="T29" fmla="*/ 124526 h 374"/>
              <a:gd name="T30" fmla="*/ 28774 w 462"/>
              <a:gd name="T31" fmla="*/ 124526 h 374"/>
              <a:gd name="T32" fmla="*/ 77093 w 462"/>
              <a:gd name="T33" fmla="*/ 158487 h 374"/>
              <a:gd name="T34" fmla="*/ 14116 w 462"/>
              <a:gd name="T35" fmla="*/ 182206 h 374"/>
              <a:gd name="T36" fmla="*/ 0 w 462"/>
              <a:gd name="T37" fmla="*/ 182206 h 374"/>
              <a:gd name="T38" fmla="*/ 77093 w 462"/>
              <a:gd name="T39" fmla="*/ 201074 h 374"/>
              <a:gd name="T40" fmla="*/ 221508 w 462"/>
              <a:gd name="T41" fmla="*/ 57681 h 374"/>
              <a:gd name="T42" fmla="*/ 221508 w 462"/>
              <a:gd name="T43" fmla="*/ 52829 h 374"/>
              <a:gd name="T44" fmla="*/ 250282 w 462"/>
              <a:gd name="T45" fmla="*/ 24258 h 3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lumMod val="65000"/>
            </a:schemeClr>
          </a:solidFill>
          <a:ln>
            <a:noFill/>
          </a:ln>
          <a:effectLst/>
        </p:spPr>
        <p:txBody>
          <a:bodyPr wrap="none" lIns="34290" tIns="17145" rIns="34290" bIns="17145" anchor="ctr"/>
          <a:lstStyle/>
          <a:p>
            <a:endParaRPr lang="en-US" sz="2000"/>
          </a:p>
        </p:txBody>
      </p:sp>
      <p:sp>
        <p:nvSpPr>
          <p:cNvPr id="162" name="Freeform 87">
            <a:extLst>
              <a:ext uri="{FF2B5EF4-FFF2-40B4-BE49-F238E27FC236}">
                <a16:creationId xmlns:a16="http://schemas.microsoft.com/office/drawing/2014/main" id="{368800CB-12A4-4E19-8909-077364AB4AB7}"/>
              </a:ext>
            </a:extLst>
          </p:cNvPr>
          <p:cNvSpPr>
            <a:spLocks noChangeArrowheads="1"/>
          </p:cNvSpPr>
          <p:nvPr userDrawn="1"/>
        </p:nvSpPr>
        <p:spPr bwMode="auto">
          <a:xfrm>
            <a:off x="5552701" y="6627336"/>
            <a:ext cx="92711" cy="94616"/>
          </a:xfrm>
          <a:custGeom>
            <a:avLst/>
            <a:gdLst>
              <a:gd name="T0" fmla="*/ 187705 w 426"/>
              <a:gd name="T1" fmla="*/ 115822 h 435"/>
              <a:gd name="T2" fmla="*/ 187705 w 426"/>
              <a:gd name="T3" fmla="*/ 115822 h 435"/>
              <a:gd name="T4" fmla="*/ 115888 w 426"/>
              <a:gd name="T5" fmla="*/ 188143 h 435"/>
              <a:gd name="T6" fmla="*/ 42982 w 426"/>
              <a:gd name="T7" fmla="*/ 115822 h 435"/>
              <a:gd name="T8" fmla="*/ 47878 w 426"/>
              <a:gd name="T9" fmla="*/ 106034 h 435"/>
              <a:gd name="T10" fmla="*/ 0 w 426"/>
              <a:gd name="T11" fmla="*/ 106034 h 435"/>
              <a:gd name="T12" fmla="*/ 0 w 426"/>
              <a:gd name="T13" fmla="*/ 197387 h 435"/>
              <a:gd name="T14" fmla="*/ 33733 w 426"/>
              <a:gd name="T15" fmla="*/ 235994 h 435"/>
              <a:gd name="T16" fmla="*/ 197498 w 426"/>
              <a:gd name="T17" fmla="*/ 235994 h 435"/>
              <a:gd name="T18" fmla="*/ 231231 w 426"/>
              <a:gd name="T19" fmla="*/ 197387 h 435"/>
              <a:gd name="T20" fmla="*/ 231231 w 426"/>
              <a:gd name="T21" fmla="*/ 106034 h 435"/>
              <a:gd name="T22" fmla="*/ 183353 w 426"/>
              <a:gd name="T23" fmla="*/ 106034 h 435"/>
              <a:gd name="T24" fmla="*/ 187705 w 426"/>
              <a:gd name="T25" fmla="*/ 115822 h 435"/>
              <a:gd name="T26" fmla="*/ 197498 w 426"/>
              <a:gd name="T27" fmla="*/ 0 h 435"/>
              <a:gd name="T28" fmla="*/ 197498 w 426"/>
              <a:gd name="T29" fmla="*/ 0 h 435"/>
              <a:gd name="T30" fmla="*/ 33733 w 426"/>
              <a:gd name="T31" fmla="*/ 0 h 435"/>
              <a:gd name="T32" fmla="*/ 0 w 426"/>
              <a:gd name="T33" fmla="*/ 38607 h 435"/>
              <a:gd name="T34" fmla="*/ 0 w 426"/>
              <a:gd name="T35" fmla="*/ 77215 h 435"/>
              <a:gd name="T36" fmla="*/ 57672 w 426"/>
              <a:gd name="T37" fmla="*/ 77215 h 435"/>
              <a:gd name="T38" fmla="*/ 115888 w 426"/>
              <a:gd name="T39" fmla="*/ 48395 h 435"/>
              <a:gd name="T40" fmla="*/ 173559 w 426"/>
              <a:gd name="T41" fmla="*/ 77215 h 435"/>
              <a:gd name="T42" fmla="*/ 231231 w 426"/>
              <a:gd name="T43" fmla="*/ 77215 h 435"/>
              <a:gd name="T44" fmla="*/ 231231 w 426"/>
              <a:gd name="T45" fmla="*/ 38607 h 435"/>
              <a:gd name="T46" fmla="*/ 197498 w 426"/>
              <a:gd name="T47" fmla="*/ 0 h 435"/>
              <a:gd name="T48" fmla="*/ 212188 w 426"/>
              <a:gd name="T49" fmla="*/ 48395 h 435"/>
              <a:gd name="T50" fmla="*/ 212188 w 426"/>
              <a:gd name="T51" fmla="*/ 48395 h 435"/>
              <a:gd name="T52" fmla="*/ 207292 w 426"/>
              <a:gd name="T53" fmla="*/ 52745 h 435"/>
              <a:gd name="T54" fmla="*/ 187705 w 426"/>
              <a:gd name="T55" fmla="*/ 52745 h 435"/>
              <a:gd name="T56" fmla="*/ 178456 w 426"/>
              <a:gd name="T57" fmla="*/ 48395 h 435"/>
              <a:gd name="T58" fmla="*/ 178456 w 426"/>
              <a:gd name="T59" fmla="*/ 28820 h 435"/>
              <a:gd name="T60" fmla="*/ 187705 w 426"/>
              <a:gd name="T61" fmla="*/ 19576 h 435"/>
              <a:gd name="T62" fmla="*/ 207292 w 426"/>
              <a:gd name="T63" fmla="*/ 19576 h 435"/>
              <a:gd name="T64" fmla="*/ 212188 w 426"/>
              <a:gd name="T65" fmla="*/ 28820 h 435"/>
              <a:gd name="T66" fmla="*/ 212188 w 426"/>
              <a:gd name="T67" fmla="*/ 48395 h 435"/>
              <a:gd name="T68" fmla="*/ 158869 w 426"/>
              <a:gd name="T69" fmla="*/ 115822 h 435"/>
              <a:gd name="T70" fmla="*/ 158869 w 426"/>
              <a:gd name="T71" fmla="*/ 115822 h 435"/>
              <a:gd name="T72" fmla="*/ 115888 w 426"/>
              <a:gd name="T73" fmla="*/ 72321 h 435"/>
              <a:gd name="T74" fmla="*/ 71818 w 426"/>
              <a:gd name="T75" fmla="*/ 115822 h 435"/>
              <a:gd name="T76" fmla="*/ 115888 w 426"/>
              <a:gd name="T77" fmla="*/ 159323 h 435"/>
              <a:gd name="T78" fmla="*/ 158869 w 426"/>
              <a:gd name="T79" fmla="*/ 115822 h 4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lumMod val="65000"/>
            </a:schemeClr>
          </a:solidFill>
          <a:ln>
            <a:noFill/>
          </a:ln>
          <a:effectLst/>
        </p:spPr>
        <p:txBody>
          <a:bodyPr wrap="none" lIns="34290" tIns="17145" rIns="34290" bIns="17145" anchor="ctr"/>
          <a:lstStyle/>
          <a:p>
            <a:endParaRPr lang="en-US" sz="2000"/>
          </a:p>
        </p:txBody>
      </p:sp>
      <p:sp>
        <p:nvSpPr>
          <p:cNvPr id="163" name="TextBox 162">
            <a:extLst>
              <a:ext uri="{FF2B5EF4-FFF2-40B4-BE49-F238E27FC236}">
                <a16:creationId xmlns:a16="http://schemas.microsoft.com/office/drawing/2014/main" id="{A73F01B6-9B5D-4B87-93CE-3C9FCC352D5C}"/>
              </a:ext>
            </a:extLst>
          </p:cNvPr>
          <p:cNvSpPr txBox="1"/>
          <p:nvPr userDrawn="1"/>
        </p:nvSpPr>
        <p:spPr>
          <a:xfrm>
            <a:off x="651595" y="6536145"/>
            <a:ext cx="2312832" cy="276999"/>
          </a:xfrm>
          <a:prstGeom prst="rect">
            <a:avLst/>
          </a:prstGeom>
          <a:noFill/>
        </p:spPr>
        <p:txBody>
          <a:bodyPr wrap="square" rtlCol="0">
            <a:spAutoFit/>
          </a:bodyPr>
          <a:lstStyle/>
          <a:p>
            <a:r>
              <a:rPr lang="en-US" sz="1200" spc="50">
                <a:solidFill>
                  <a:schemeClr val="accent1"/>
                </a:solidFill>
                <a:latin typeface="+mj-lt"/>
                <a:cs typeface="Rajdhani" panose="02000000000000000000" pitchFamily="2" charset="0"/>
              </a:rPr>
              <a:t>FOXTROT. </a:t>
            </a:r>
            <a:r>
              <a:rPr lang="en-US" sz="1200" spc="50">
                <a:solidFill>
                  <a:schemeClr val="bg1">
                    <a:lumMod val="65000"/>
                  </a:schemeClr>
                </a:solidFill>
                <a:latin typeface="ScoutCond ThinItalic" panose="02000508000000020003" pitchFamily="50" charset="0"/>
                <a:cs typeface="Rajdhani" panose="02000000000000000000" pitchFamily="2" charset="0"/>
              </a:rPr>
              <a:t>MILITARY PRESENTATION</a:t>
            </a:r>
          </a:p>
        </p:txBody>
      </p:sp>
      <p:sp>
        <p:nvSpPr>
          <p:cNvPr id="164" name="TextBox 163">
            <a:extLst>
              <a:ext uri="{FF2B5EF4-FFF2-40B4-BE49-F238E27FC236}">
                <a16:creationId xmlns:a16="http://schemas.microsoft.com/office/drawing/2014/main" id="{5F2FBBB1-3CF7-4FED-BEDC-68007BC927F3}"/>
              </a:ext>
            </a:extLst>
          </p:cNvPr>
          <p:cNvSpPr txBox="1"/>
          <p:nvPr userDrawn="1"/>
        </p:nvSpPr>
        <p:spPr>
          <a:xfrm>
            <a:off x="11218756" y="6434018"/>
            <a:ext cx="820843" cy="461665"/>
          </a:xfrm>
          <a:prstGeom prst="rect">
            <a:avLst/>
          </a:prstGeom>
          <a:noFill/>
        </p:spPr>
        <p:txBody>
          <a:bodyPr wrap="square" rtlCol="0">
            <a:spAutoFit/>
          </a:bodyPr>
          <a:lstStyle/>
          <a:p>
            <a:r>
              <a:rPr lang="en-GB" sz="2400" i="0" spc="50">
                <a:gradFill>
                  <a:gsLst>
                    <a:gs pos="0">
                      <a:schemeClr val="bg1"/>
                    </a:gs>
                    <a:gs pos="85000">
                      <a:schemeClr val="bg1">
                        <a:alpha val="0"/>
                      </a:schemeClr>
                    </a:gs>
                  </a:gsLst>
                  <a:lin ang="2700000" scaled="1"/>
                </a:gradFill>
                <a:latin typeface="+mj-lt"/>
                <a:ea typeface="Open Sans" panose="020B0606030504020204" pitchFamily="34" charset="0"/>
                <a:cs typeface="Rajdhani" panose="02000000000000000000" pitchFamily="2" charset="0"/>
              </a:rPr>
              <a:t>0</a:t>
            </a:r>
            <a:fld id="{260E2A6B-A809-4840-BF14-8648BC0BDF87}" type="slidenum">
              <a:rPr lang="id-ID" sz="2400" i="0" spc="50" smtClean="0">
                <a:gradFill>
                  <a:gsLst>
                    <a:gs pos="0">
                      <a:schemeClr val="bg1"/>
                    </a:gs>
                    <a:gs pos="85000">
                      <a:schemeClr val="bg1">
                        <a:alpha val="0"/>
                      </a:schemeClr>
                    </a:gs>
                  </a:gsLst>
                  <a:lin ang="2700000" scaled="1"/>
                </a:gradFill>
                <a:latin typeface="+mj-lt"/>
                <a:ea typeface="Open Sans" panose="020B0606030504020204" pitchFamily="34" charset="0"/>
                <a:cs typeface="Rajdhani" panose="02000000000000000000" pitchFamily="2" charset="0"/>
              </a:rPr>
              <a:pPr/>
              <a:t>‹#›</a:t>
            </a:fld>
            <a:endParaRPr lang="id-ID" sz="2400" i="0" spc="50">
              <a:gradFill>
                <a:gsLst>
                  <a:gs pos="0">
                    <a:schemeClr val="bg1"/>
                  </a:gs>
                  <a:gs pos="85000">
                    <a:schemeClr val="bg1">
                      <a:alpha val="0"/>
                    </a:schemeClr>
                  </a:gs>
                </a:gsLst>
                <a:lin ang="2700000" scaled="1"/>
              </a:gradFill>
              <a:latin typeface="+mj-lt"/>
              <a:ea typeface="Open Sans" panose="020B0606030504020204" pitchFamily="34" charset="0"/>
              <a:cs typeface="Rajdhani" panose="02000000000000000000" pitchFamily="2" charset="0"/>
            </a:endParaRPr>
          </a:p>
        </p:txBody>
      </p:sp>
      <p:sp>
        <p:nvSpPr>
          <p:cNvPr id="171" name="Picture Placeholder 170">
            <a:extLst>
              <a:ext uri="{FF2B5EF4-FFF2-40B4-BE49-F238E27FC236}">
                <a16:creationId xmlns:a16="http://schemas.microsoft.com/office/drawing/2014/main" id="{F9CFA553-91CB-46C1-A688-9A552E3F9139}"/>
              </a:ext>
            </a:extLst>
          </p:cNvPr>
          <p:cNvSpPr>
            <a:spLocks noGrp="1"/>
          </p:cNvSpPr>
          <p:nvPr>
            <p:ph type="pic" sz="quarter" idx="10" hasCustomPrompt="1"/>
          </p:nvPr>
        </p:nvSpPr>
        <p:spPr>
          <a:xfrm>
            <a:off x="982663" y="3429001"/>
            <a:ext cx="3677547" cy="2482701"/>
          </a:xfrm>
          <a:custGeom>
            <a:avLst/>
            <a:gdLst>
              <a:gd name="connsiteX0" fmla="*/ 0 w 3677547"/>
              <a:gd name="connsiteY0" fmla="*/ 0 h 2482701"/>
              <a:gd name="connsiteX1" fmla="*/ 3677547 w 3677547"/>
              <a:gd name="connsiteY1" fmla="*/ 0 h 2482701"/>
              <a:gd name="connsiteX2" fmla="*/ 3677547 w 3677547"/>
              <a:gd name="connsiteY2" fmla="*/ 2482701 h 2482701"/>
              <a:gd name="connsiteX3" fmla="*/ 0 w 3677547"/>
              <a:gd name="connsiteY3" fmla="*/ 2482701 h 2482701"/>
            </a:gdLst>
            <a:ahLst/>
            <a:cxnLst>
              <a:cxn ang="0">
                <a:pos x="connsiteX0" y="connsiteY0"/>
              </a:cxn>
              <a:cxn ang="0">
                <a:pos x="connsiteX1" y="connsiteY1"/>
              </a:cxn>
              <a:cxn ang="0">
                <a:pos x="connsiteX2" y="connsiteY2"/>
              </a:cxn>
              <a:cxn ang="0">
                <a:pos x="connsiteX3" y="connsiteY3"/>
              </a:cxn>
            </a:cxnLst>
            <a:rect l="l" t="t" r="r" b="b"/>
            <a:pathLst>
              <a:path w="3677547" h="2482701">
                <a:moveTo>
                  <a:pt x="0" y="0"/>
                </a:moveTo>
                <a:lnTo>
                  <a:pt x="3677547" y="0"/>
                </a:lnTo>
                <a:lnTo>
                  <a:pt x="3677547" y="2482701"/>
                </a:lnTo>
                <a:lnTo>
                  <a:pt x="0" y="2482701"/>
                </a:lnTo>
                <a:close/>
              </a:path>
            </a:pathLst>
          </a:custGeom>
          <a:ln w="508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72" name="Picture Placeholder 171">
            <a:extLst>
              <a:ext uri="{FF2B5EF4-FFF2-40B4-BE49-F238E27FC236}">
                <a16:creationId xmlns:a16="http://schemas.microsoft.com/office/drawing/2014/main" id="{BCE887E3-18CA-44A4-8C68-267DF9AB0FD1}"/>
              </a:ext>
            </a:extLst>
          </p:cNvPr>
          <p:cNvSpPr>
            <a:spLocks noGrp="1"/>
          </p:cNvSpPr>
          <p:nvPr>
            <p:ph type="pic" sz="quarter" idx="11" hasCustomPrompt="1"/>
          </p:nvPr>
        </p:nvSpPr>
        <p:spPr>
          <a:xfrm>
            <a:off x="4852219" y="3429000"/>
            <a:ext cx="3677547" cy="2482701"/>
          </a:xfrm>
          <a:custGeom>
            <a:avLst/>
            <a:gdLst>
              <a:gd name="connsiteX0" fmla="*/ 0 w 3677547"/>
              <a:gd name="connsiteY0" fmla="*/ 0 h 2482701"/>
              <a:gd name="connsiteX1" fmla="*/ 3677547 w 3677547"/>
              <a:gd name="connsiteY1" fmla="*/ 0 h 2482701"/>
              <a:gd name="connsiteX2" fmla="*/ 3677547 w 3677547"/>
              <a:gd name="connsiteY2" fmla="*/ 2482701 h 2482701"/>
              <a:gd name="connsiteX3" fmla="*/ 0 w 3677547"/>
              <a:gd name="connsiteY3" fmla="*/ 2482701 h 2482701"/>
            </a:gdLst>
            <a:ahLst/>
            <a:cxnLst>
              <a:cxn ang="0">
                <a:pos x="connsiteX0" y="connsiteY0"/>
              </a:cxn>
              <a:cxn ang="0">
                <a:pos x="connsiteX1" y="connsiteY1"/>
              </a:cxn>
              <a:cxn ang="0">
                <a:pos x="connsiteX2" y="connsiteY2"/>
              </a:cxn>
              <a:cxn ang="0">
                <a:pos x="connsiteX3" y="connsiteY3"/>
              </a:cxn>
            </a:cxnLst>
            <a:rect l="l" t="t" r="r" b="b"/>
            <a:pathLst>
              <a:path w="3677547" h="2482701">
                <a:moveTo>
                  <a:pt x="0" y="0"/>
                </a:moveTo>
                <a:lnTo>
                  <a:pt x="3677547" y="0"/>
                </a:lnTo>
                <a:lnTo>
                  <a:pt x="3677547" y="2482701"/>
                </a:lnTo>
                <a:lnTo>
                  <a:pt x="0" y="2482701"/>
                </a:lnTo>
                <a:close/>
              </a:path>
            </a:pathLst>
          </a:custGeom>
          <a:ln w="508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73" name="Picture Placeholder 172">
            <a:extLst>
              <a:ext uri="{FF2B5EF4-FFF2-40B4-BE49-F238E27FC236}">
                <a16:creationId xmlns:a16="http://schemas.microsoft.com/office/drawing/2014/main" id="{E582FA32-E5B5-4860-975A-F02978B959A0}"/>
              </a:ext>
            </a:extLst>
          </p:cNvPr>
          <p:cNvSpPr>
            <a:spLocks noGrp="1"/>
          </p:cNvSpPr>
          <p:nvPr>
            <p:ph type="pic" sz="quarter" idx="12" hasCustomPrompt="1"/>
          </p:nvPr>
        </p:nvSpPr>
        <p:spPr>
          <a:xfrm>
            <a:off x="8721775" y="3429000"/>
            <a:ext cx="3677547" cy="2482701"/>
          </a:xfrm>
          <a:custGeom>
            <a:avLst/>
            <a:gdLst>
              <a:gd name="connsiteX0" fmla="*/ 0 w 3677547"/>
              <a:gd name="connsiteY0" fmla="*/ 0 h 2482701"/>
              <a:gd name="connsiteX1" fmla="*/ 3677547 w 3677547"/>
              <a:gd name="connsiteY1" fmla="*/ 0 h 2482701"/>
              <a:gd name="connsiteX2" fmla="*/ 3677547 w 3677547"/>
              <a:gd name="connsiteY2" fmla="*/ 2482701 h 2482701"/>
              <a:gd name="connsiteX3" fmla="*/ 0 w 3677547"/>
              <a:gd name="connsiteY3" fmla="*/ 2482701 h 2482701"/>
            </a:gdLst>
            <a:ahLst/>
            <a:cxnLst>
              <a:cxn ang="0">
                <a:pos x="connsiteX0" y="connsiteY0"/>
              </a:cxn>
              <a:cxn ang="0">
                <a:pos x="connsiteX1" y="connsiteY1"/>
              </a:cxn>
              <a:cxn ang="0">
                <a:pos x="connsiteX2" y="connsiteY2"/>
              </a:cxn>
              <a:cxn ang="0">
                <a:pos x="connsiteX3" y="connsiteY3"/>
              </a:cxn>
            </a:cxnLst>
            <a:rect l="l" t="t" r="r" b="b"/>
            <a:pathLst>
              <a:path w="3677547" h="2482701">
                <a:moveTo>
                  <a:pt x="0" y="0"/>
                </a:moveTo>
                <a:lnTo>
                  <a:pt x="3677547" y="0"/>
                </a:lnTo>
                <a:lnTo>
                  <a:pt x="3677547" y="2482701"/>
                </a:lnTo>
                <a:lnTo>
                  <a:pt x="0" y="2482701"/>
                </a:lnTo>
                <a:close/>
              </a:path>
            </a:pathLst>
          </a:custGeom>
          <a:ln w="508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pic>
        <p:nvPicPr>
          <p:cNvPr id="165" name="Picture 164" descr="Logo&#10;&#10;Description automatically generated">
            <a:extLst>
              <a:ext uri="{FF2B5EF4-FFF2-40B4-BE49-F238E27FC236}">
                <a16:creationId xmlns:a16="http://schemas.microsoft.com/office/drawing/2014/main" id="{AABF349E-B91B-DF60-E1FC-654645F439D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7423" y="11912"/>
            <a:ext cx="728674" cy="910591"/>
          </a:xfrm>
          <a:prstGeom prst="rect">
            <a:avLst/>
          </a:prstGeom>
        </p:spPr>
      </p:pic>
    </p:spTree>
    <p:extLst>
      <p:ext uri="{BB962C8B-B14F-4D97-AF65-F5344CB8AC3E}">
        <p14:creationId xmlns:p14="http://schemas.microsoft.com/office/powerpoint/2010/main" val="4201185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71"/>
                                        </p:tgtEl>
                                        <p:attrNameLst>
                                          <p:attrName>style.visibility</p:attrName>
                                        </p:attrNameLst>
                                      </p:cBhvr>
                                      <p:to>
                                        <p:strVal val="visible"/>
                                      </p:to>
                                    </p:set>
                                    <p:anim calcmode="lin" valueType="num">
                                      <p:cBhvr additive="base">
                                        <p:cTn id="11" dur="1000" fill="hold"/>
                                        <p:tgtEl>
                                          <p:spTgt spid="171"/>
                                        </p:tgtEl>
                                        <p:attrNameLst>
                                          <p:attrName>ppt_x</p:attrName>
                                        </p:attrNameLst>
                                      </p:cBhvr>
                                      <p:tavLst>
                                        <p:tav tm="0">
                                          <p:val>
                                            <p:strVal val="1+#ppt_w/2"/>
                                          </p:val>
                                        </p:tav>
                                        <p:tav tm="100000">
                                          <p:val>
                                            <p:strVal val="#ppt_x"/>
                                          </p:val>
                                        </p:tav>
                                      </p:tavLst>
                                    </p:anim>
                                    <p:anim calcmode="lin" valueType="num">
                                      <p:cBhvr additive="base">
                                        <p:cTn id="12" dur="1000" fill="hold"/>
                                        <p:tgtEl>
                                          <p:spTgt spid="171"/>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172"/>
                                        </p:tgtEl>
                                        <p:attrNameLst>
                                          <p:attrName>style.visibility</p:attrName>
                                        </p:attrNameLst>
                                      </p:cBhvr>
                                      <p:to>
                                        <p:strVal val="visible"/>
                                      </p:to>
                                    </p:set>
                                    <p:anim calcmode="lin" valueType="num">
                                      <p:cBhvr additive="base">
                                        <p:cTn id="15" dur="1250" fill="hold"/>
                                        <p:tgtEl>
                                          <p:spTgt spid="172"/>
                                        </p:tgtEl>
                                        <p:attrNameLst>
                                          <p:attrName>ppt_x</p:attrName>
                                        </p:attrNameLst>
                                      </p:cBhvr>
                                      <p:tavLst>
                                        <p:tav tm="0">
                                          <p:val>
                                            <p:strVal val="1+#ppt_w/2"/>
                                          </p:val>
                                        </p:tav>
                                        <p:tav tm="100000">
                                          <p:val>
                                            <p:strVal val="#ppt_x"/>
                                          </p:val>
                                        </p:tav>
                                      </p:tavLst>
                                    </p:anim>
                                    <p:anim calcmode="lin" valueType="num">
                                      <p:cBhvr additive="base">
                                        <p:cTn id="16" dur="1250" fill="hold"/>
                                        <p:tgtEl>
                                          <p:spTgt spid="172"/>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173"/>
                                        </p:tgtEl>
                                        <p:attrNameLst>
                                          <p:attrName>style.visibility</p:attrName>
                                        </p:attrNameLst>
                                      </p:cBhvr>
                                      <p:to>
                                        <p:strVal val="visible"/>
                                      </p:to>
                                    </p:set>
                                    <p:anim calcmode="lin" valueType="num">
                                      <p:cBhvr additive="base">
                                        <p:cTn id="19" dur="1500" fill="hold"/>
                                        <p:tgtEl>
                                          <p:spTgt spid="173"/>
                                        </p:tgtEl>
                                        <p:attrNameLst>
                                          <p:attrName>ppt_x</p:attrName>
                                        </p:attrNameLst>
                                      </p:cBhvr>
                                      <p:tavLst>
                                        <p:tav tm="0">
                                          <p:val>
                                            <p:strVal val="1+#ppt_w/2"/>
                                          </p:val>
                                        </p:tav>
                                        <p:tav tm="100000">
                                          <p:val>
                                            <p:strVal val="#ppt_x"/>
                                          </p:val>
                                        </p:tav>
                                      </p:tavLst>
                                    </p:anim>
                                    <p:anim calcmode="lin" valueType="num">
                                      <p:cBhvr additive="base">
                                        <p:cTn id="20" dur="1500" fill="hold"/>
                                        <p:tgtEl>
                                          <p:spTgt spid="1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2" grpId="0" animBg="1"/>
      <p:bldP spid="173" grpId="0"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4_Title Slid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1469C3B5-6B64-45C2-ACBE-EA7C8FC3E9F3}"/>
              </a:ext>
            </a:extLst>
          </p:cNvPr>
          <p:cNvSpPr>
            <a:spLocks noGrp="1"/>
          </p:cNvSpPr>
          <p:nvPr>
            <p:ph type="pic" sz="quarter" idx="11" hasCustomPrompt="1"/>
          </p:nvPr>
        </p:nvSpPr>
        <p:spPr>
          <a:xfrm>
            <a:off x="8022516" y="4159129"/>
            <a:ext cx="3186822" cy="1899498"/>
          </a:xfrm>
          <a:custGeom>
            <a:avLst/>
            <a:gdLst>
              <a:gd name="connsiteX0" fmla="*/ 0 w 3186822"/>
              <a:gd name="connsiteY0" fmla="*/ 0 h 1899498"/>
              <a:gd name="connsiteX1" fmla="*/ 3186822 w 3186822"/>
              <a:gd name="connsiteY1" fmla="*/ 0 h 1899498"/>
              <a:gd name="connsiteX2" fmla="*/ 3186822 w 3186822"/>
              <a:gd name="connsiteY2" fmla="*/ 1899498 h 1899498"/>
              <a:gd name="connsiteX3" fmla="*/ 0 w 3186822"/>
              <a:gd name="connsiteY3" fmla="*/ 1899498 h 1899498"/>
            </a:gdLst>
            <a:ahLst/>
            <a:cxnLst>
              <a:cxn ang="0">
                <a:pos x="connsiteX0" y="connsiteY0"/>
              </a:cxn>
              <a:cxn ang="0">
                <a:pos x="connsiteX1" y="connsiteY1"/>
              </a:cxn>
              <a:cxn ang="0">
                <a:pos x="connsiteX2" y="connsiteY2"/>
              </a:cxn>
              <a:cxn ang="0">
                <a:pos x="connsiteX3" y="connsiteY3"/>
              </a:cxn>
            </a:cxnLst>
            <a:rect l="l" t="t" r="r" b="b"/>
            <a:pathLst>
              <a:path w="3186822" h="1899498">
                <a:moveTo>
                  <a:pt x="0" y="0"/>
                </a:moveTo>
                <a:lnTo>
                  <a:pt x="3186822" y="0"/>
                </a:lnTo>
                <a:lnTo>
                  <a:pt x="3186822" y="1899498"/>
                </a:lnTo>
                <a:lnTo>
                  <a:pt x="0" y="189949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Picture Placeholder 5">
            <a:extLst>
              <a:ext uri="{FF2B5EF4-FFF2-40B4-BE49-F238E27FC236}">
                <a16:creationId xmlns:a16="http://schemas.microsoft.com/office/drawing/2014/main" id="{5C818BD3-39D1-4F60-8008-A56C9CE434AD}"/>
              </a:ext>
            </a:extLst>
          </p:cNvPr>
          <p:cNvSpPr>
            <a:spLocks noGrp="1"/>
          </p:cNvSpPr>
          <p:nvPr>
            <p:ph type="pic" sz="quarter" idx="10" hasCustomPrompt="1"/>
          </p:nvPr>
        </p:nvSpPr>
        <p:spPr>
          <a:xfrm>
            <a:off x="0" y="1"/>
            <a:ext cx="6445045" cy="5007249"/>
          </a:xfrm>
          <a:custGeom>
            <a:avLst/>
            <a:gdLst>
              <a:gd name="connsiteX0" fmla="*/ 0 w 6445045"/>
              <a:gd name="connsiteY0" fmla="*/ 0 h 5007249"/>
              <a:gd name="connsiteX1" fmla="*/ 6445045 w 6445045"/>
              <a:gd name="connsiteY1" fmla="*/ 0 h 5007249"/>
              <a:gd name="connsiteX2" fmla="*/ 6445045 w 6445045"/>
              <a:gd name="connsiteY2" fmla="*/ 5007249 h 5007249"/>
              <a:gd name="connsiteX3" fmla="*/ 0 w 6445045"/>
              <a:gd name="connsiteY3" fmla="*/ 5007249 h 5007249"/>
            </a:gdLst>
            <a:ahLst/>
            <a:cxnLst>
              <a:cxn ang="0">
                <a:pos x="connsiteX0" y="connsiteY0"/>
              </a:cxn>
              <a:cxn ang="0">
                <a:pos x="connsiteX1" y="connsiteY1"/>
              </a:cxn>
              <a:cxn ang="0">
                <a:pos x="connsiteX2" y="connsiteY2"/>
              </a:cxn>
              <a:cxn ang="0">
                <a:pos x="connsiteX3" y="connsiteY3"/>
              </a:cxn>
            </a:cxnLst>
            <a:rect l="l" t="t" r="r" b="b"/>
            <a:pathLst>
              <a:path w="6445045" h="5007249">
                <a:moveTo>
                  <a:pt x="0" y="0"/>
                </a:moveTo>
                <a:lnTo>
                  <a:pt x="6445045" y="0"/>
                </a:lnTo>
                <a:lnTo>
                  <a:pt x="6445045" y="5007249"/>
                </a:lnTo>
                <a:lnTo>
                  <a:pt x="0" y="500724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1565718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5_Title Slid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BC6E099E-73EB-42D0-9D70-A7F41EC99BF9}"/>
              </a:ext>
            </a:extLst>
          </p:cNvPr>
          <p:cNvSpPr>
            <a:spLocks noGrp="1"/>
          </p:cNvSpPr>
          <p:nvPr>
            <p:ph type="pic" sz="quarter" idx="10" hasCustomPrompt="1"/>
          </p:nvPr>
        </p:nvSpPr>
        <p:spPr>
          <a:xfrm>
            <a:off x="0" y="2163762"/>
            <a:ext cx="3048000" cy="2163763"/>
          </a:xfrm>
          <a:custGeom>
            <a:avLst/>
            <a:gdLst>
              <a:gd name="connsiteX0" fmla="*/ 0 w 3048000"/>
              <a:gd name="connsiteY0" fmla="*/ 0 h 2163763"/>
              <a:gd name="connsiteX1" fmla="*/ 3048000 w 3048000"/>
              <a:gd name="connsiteY1" fmla="*/ 0 h 2163763"/>
              <a:gd name="connsiteX2" fmla="*/ 3048000 w 3048000"/>
              <a:gd name="connsiteY2" fmla="*/ 2163763 h 2163763"/>
              <a:gd name="connsiteX3" fmla="*/ 0 w 3048000"/>
              <a:gd name="connsiteY3" fmla="*/ 2163763 h 2163763"/>
            </a:gdLst>
            <a:ahLst/>
            <a:cxnLst>
              <a:cxn ang="0">
                <a:pos x="connsiteX0" y="connsiteY0"/>
              </a:cxn>
              <a:cxn ang="0">
                <a:pos x="connsiteX1" y="connsiteY1"/>
              </a:cxn>
              <a:cxn ang="0">
                <a:pos x="connsiteX2" y="connsiteY2"/>
              </a:cxn>
              <a:cxn ang="0">
                <a:pos x="connsiteX3" y="connsiteY3"/>
              </a:cxn>
            </a:cxnLst>
            <a:rect l="l" t="t" r="r" b="b"/>
            <a:pathLst>
              <a:path w="3048000" h="2163763">
                <a:moveTo>
                  <a:pt x="0" y="0"/>
                </a:moveTo>
                <a:lnTo>
                  <a:pt x="3048000" y="0"/>
                </a:lnTo>
                <a:lnTo>
                  <a:pt x="3048000" y="2163763"/>
                </a:lnTo>
                <a:lnTo>
                  <a:pt x="0" y="2163763"/>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0" name="Picture Placeholder 9">
            <a:extLst>
              <a:ext uri="{FF2B5EF4-FFF2-40B4-BE49-F238E27FC236}">
                <a16:creationId xmlns:a16="http://schemas.microsoft.com/office/drawing/2014/main" id="{BC17926C-5855-4DB9-8D24-8AE674A272D8}"/>
              </a:ext>
            </a:extLst>
          </p:cNvPr>
          <p:cNvSpPr>
            <a:spLocks noGrp="1"/>
          </p:cNvSpPr>
          <p:nvPr>
            <p:ph type="pic" sz="quarter" idx="11" hasCustomPrompt="1"/>
          </p:nvPr>
        </p:nvSpPr>
        <p:spPr>
          <a:xfrm>
            <a:off x="3048000" y="-1"/>
            <a:ext cx="3048000" cy="2163763"/>
          </a:xfrm>
          <a:custGeom>
            <a:avLst/>
            <a:gdLst>
              <a:gd name="connsiteX0" fmla="*/ 0 w 3048000"/>
              <a:gd name="connsiteY0" fmla="*/ 0 h 2163763"/>
              <a:gd name="connsiteX1" fmla="*/ 3048000 w 3048000"/>
              <a:gd name="connsiteY1" fmla="*/ 0 h 2163763"/>
              <a:gd name="connsiteX2" fmla="*/ 3048000 w 3048000"/>
              <a:gd name="connsiteY2" fmla="*/ 2163763 h 2163763"/>
              <a:gd name="connsiteX3" fmla="*/ 0 w 3048000"/>
              <a:gd name="connsiteY3" fmla="*/ 2163763 h 2163763"/>
            </a:gdLst>
            <a:ahLst/>
            <a:cxnLst>
              <a:cxn ang="0">
                <a:pos x="connsiteX0" y="connsiteY0"/>
              </a:cxn>
              <a:cxn ang="0">
                <a:pos x="connsiteX1" y="connsiteY1"/>
              </a:cxn>
              <a:cxn ang="0">
                <a:pos x="connsiteX2" y="connsiteY2"/>
              </a:cxn>
              <a:cxn ang="0">
                <a:pos x="connsiteX3" y="connsiteY3"/>
              </a:cxn>
            </a:cxnLst>
            <a:rect l="l" t="t" r="r" b="b"/>
            <a:pathLst>
              <a:path w="3048000" h="2163763">
                <a:moveTo>
                  <a:pt x="0" y="0"/>
                </a:moveTo>
                <a:lnTo>
                  <a:pt x="3048000" y="0"/>
                </a:lnTo>
                <a:lnTo>
                  <a:pt x="3048000" y="2163763"/>
                </a:lnTo>
                <a:lnTo>
                  <a:pt x="0" y="2163763"/>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1" name="Picture Placeholder 10">
            <a:extLst>
              <a:ext uri="{FF2B5EF4-FFF2-40B4-BE49-F238E27FC236}">
                <a16:creationId xmlns:a16="http://schemas.microsoft.com/office/drawing/2014/main" id="{6E5BAFEF-59D8-4493-B49F-E7683FF3B4EA}"/>
              </a:ext>
            </a:extLst>
          </p:cNvPr>
          <p:cNvSpPr>
            <a:spLocks noGrp="1"/>
          </p:cNvSpPr>
          <p:nvPr>
            <p:ph type="pic" sz="quarter" idx="12" hasCustomPrompt="1"/>
          </p:nvPr>
        </p:nvSpPr>
        <p:spPr>
          <a:xfrm>
            <a:off x="9144000" y="-1"/>
            <a:ext cx="3048000" cy="2163763"/>
          </a:xfrm>
          <a:custGeom>
            <a:avLst/>
            <a:gdLst>
              <a:gd name="connsiteX0" fmla="*/ 0 w 3048000"/>
              <a:gd name="connsiteY0" fmla="*/ 0 h 2163763"/>
              <a:gd name="connsiteX1" fmla="*/ 3048000 w 3048000"/>
              <a:gd name="connsiteY1" fmla="*/ 0 h 2163763"/>
              <a:gd name="connsiteX2" fmla="*/ 3048000 w 3048000"/>
              <a:gd name="connsiteY2" fmla="*/ 2163763 h 2163763"/>
              <a:gd name="connsiteX3" fmla="*/ 0 w 3048000"/>
              <a:gd name="connsiteY3" fmla="*/ 2163763 h 2163763"/>
            </a:gdLst>
            <a:ahLst/>
            <a:cxnLst>
              <a:cxn ang="0">
                <a:pos x="connsiteX0" y="connsiteY0"/>
              </a:cxn>
              <a:cxn ang="0">
                <a:pos x="connsiteX1" y="connsiteY1"/>
              </a:cxn>
              <a:cxn ang="0">
                <a:pos x="connsiteX2" y="connsiteY2"/>
              </a:cxn>
              <a:cxn ang="0">
                <a:pos x="connsiteX3" y="connsiteY3"/>
              </a:cxn>
            </a:cxnLst>
            <a:rect l="l" t="t" r="r" b="b"/>
            <a:pathLst>
              <a:path w="3048000" h="2163763">
                <a:moveTo>
                  <a:pt x="0" y="0"/>
                </a:moveTo>
                <a:lnTo>
                  <a:pt x="3048000" y="0"/>
                </a:lnTo>
                <a:lnTo>
                  <a:pt x="3048000" y="2163763"/>
                </a:lnTo>
                <a:lnTo>
                  <a:pt x="0" y="2163763"/>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2" name="Picture Placeholder 11">
            <a:extLst>
              <a:ext uri="{FF2B5EF4-FFF2-40B4-BE49-F238E27FC236}">
                <a16:creationId xmlns:a16="http://schemas.microsoft.com/office/drawing/2014/main" id="{2844241B-829B-4CE0-AFE6-1E98CD8E2605}"/>
              </a:ext>
            </a:extLst>
          </p:cNvPr>
          <p:cNvSpPr>
            <a:spLocks noGrp="1"/>
          </p:cNvSpPr>
          <p:nvPr>
            <p:ph type="pic" sz="quarter" idx="13" hasCustomPrompt="1"/>
          </p:nvPr>
        </p:nvSpPr>
        <p:spPr>
          <a:xfrm>
            <a:off x="9144000" y="4327525"/>
            <a:ext cx="3048000" cy="2163763"/>
          </a:xfrm>
          <a:custGeom>
            <a:avLst/>
            <a:gdLst>
              <a:gd name="connsiteX0" fmla="*/ 0 w 3048000"/>
              <a:gd name="connsiteY0" fmla="*/ 0 h 2163763"/>
              <a:gd name="connsiteX1" fmla="*/ 3048000 w 3048000"/>
              <a:gd name="connsiteY1" fmla="*/ 0 h 2163763"/>
              <a:gd name="connsiteX2" fmla="*/ 3048000 w 3048000"/>
              <a:gd name="connsiteY2" fmla="*/ 2163763 h 2163763"/>
              <a:gd name="connsiteX3" fmla="*/ 0 w 3048000"/>
              <a:gd name="connsiteY3" fmla="*/ 2163763 h 2163763"/>
            </a:gdLst>
            <a:ahLst/>
            <a:cxnLst>
              <a:cxn ang="0">
                <a:pos x="connsiteX0" y="connsiteY0"/>
              </a:cxn>
              <a:cxn ang="0">
                <a:pos x="connsiteX1" y="connsiteY1"/>
              </a:cxn>
              <a:cxn ang="0">
                <a:pos x="connsiteX2" y="connsiteY2"/>
              </a:cxn>
              <a:cxn ang="0">
                <a:pos x="connsiteX3" y="connsiteY3"/>
              </a:cxn>
            </a:cxnLst>
            <a:rect l="l" t="t" r="r" b="b"/>
            <a:pathLst>
              <a:path w="3048000" h="2163763">
                <a:moveTo>
                  <a:pt x="0" y="0"/>
                </a:moveTo>
                <a:lnTo>
                  <a:pt x="3048000" y="0"/>
                </a:lnTo>
                <a:lnTo>
                  <a:pt x="3048000" y="2163763"/>
                </a:lnTo>
                <a:lnTo>
                  <a:pt x="0" y="2163763"/>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3" name="Picture Placeholder 12">
            <a:extLst>
              <a:ext uri="{FF2B5EF4-FFF2-40B4-BE49-F238E27FC236}">
                <a16:creationId xmlns:a16="http://schemas.microsoft.com/office/drawing/2014/main" id="{1E1D03E7-828C-484C-B6B7-758DC2F519F3}"/>
              </a:ext>
            </a:extLst>
          </p:cNvPr>
          <p:cNvSpPr>
            <a:spLocks noGrp="1"/>
          </p:cNvSpPr>
          <p:nvPr>
            <p:ph type="pic" sz="quarter" idx="14" hasCustomPrompt="1"/>
          </p:nvPr>
        </p:nvSpPr>
        <p:spPr>
          <a:xfrm>
            <a:off x="3048000" y="4327525"/>
            <a:ext cx="3048000" cy="2163763"/>
          </a:xfrm>
          <a:custGeom>
            <a:avLst/>
            <a:gdLst>
              <a:gd name="connsiteX0" fmla="*/ 0 w 3048000"/>
              <a:gd name="connsiteY0" fmla="*/ 0 h 2163763"/>
              <a:gd name="connsiteX1" fmla="*/ 3048000 w 3048000"/>
              <a:gd name="connsiteY1" fmla="*/ 0 h 2163763"/>
              <a:gd name="connsiteX2" fmla="*/ 3048000 w 3048000"/>
              <a:gd name="connsiteY2" fmla="*/ 2163763 h 2163763"/>
              <a:gd name="connsiteX3" fmla="*/ 0 w 3048000"/>
              <a:gd name="connsiteY3" fmla="*/ 2163763 h 2163763"/>
            </a:gdLst>
            <a:ahLst/>
            <a:cxnLst>
              <a:cxn ang="0">
                <a:pos x="connsiteX0" y="connsiteY0"/>
              </a:cxn>
              <a:cxn ang="0">
                <a:pos x="connsiteX1" y="connsiteY1"/>
              </a:cxn>
              <a:cxn ang="0">
                <a:pos x="connsiteX2" y="connsiteY2"/>
              </a:cxn>
              <a:cxn ang="0">
                <a:pos x="connsiteX3" y="connsiteY3"/>
              </a:cxn>
            </a:cxnLst>
            <a:rect l="l" t="t" r="r" b="b"/>
            <a:pathLst>
              <a:path w="3048000" h="2163763">
                <a:moveTo>
                  <a:pt x="0" y="0"/>
                </a:moveTo>
                <a:lnTo>
                  <a:pt x="3048000" y="0"/>
                </a:lnTo>
                <a:lnTo>
                  <a:pt x="3048000" y="2163763"/>
                </a:lnTo>
                <a:lnTo>
                  <a:pt x="0" y="2163763"/>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78926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0-#ppt_w/2"/>
                                          </p:val>
                                        </p:tav>
                                        <p:tav tm="100000">
                                          <p:val>
                                            <p:strVal val="#ppt_x"/>
                                          </p:val>
                                        </p:tav>
                                      </p:tavLst>
                                    </p:anim>
                                    <p:anim calcmode="lin" valueType="num">
                                      <p:cBhvr additive="base">
                                        <p:cTn id="8" dur="750" fill="hold"/>
                                        <p:tgtEl>
                                          <p:spTgt spid="9"/>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25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50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750" fill="hold"/>
                                        <p:tgtEl>
                                          <p:spTgt spid="11"/>
                                        </p:tgtEl>
                                        <p:attrNameLst>
                                          <p:attrName>ppt_x</p:attrName>
                                        </p:attrNameLst>
                                      </p:cBhvr>
                                      <p:tavLst>
                                        <p:tav tm="0">
                                          <p:val>
                                            <p:strVal val="#ppt_x"/>
                                          </p:val>
                                        </p:tav>
                                        <p:tav tm="100000">
                                          <p:val>
                                            <p:strVal val="#ppt_x"/>
                                          </p:val>
                                        </p:tav>
                                      </p:tavLst>
                                    </p:anim>
                                    <p:anim calcmode="lin" valueType="num">
                                      <p:cBhvr additive="base">
                                        <p:cTn id="24" dur="75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52_Title Slide">
    <p:bg>
      <p:bgPr>
        <a:solidFill>
          <a:srgbClr val="F7F7F7"/>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D4DC78-02ED-4AA8-9253-294A50E57A01}"/>
              </a:ext>
            </a:extLst>
          </p:cNvPr>
          <p:cNvGrpSpPr/>
          <p:nvPr userDrawn="1"/>
        </p:nvGrpSpPr>
        <p:grpSpPr>
          <a:xfrm>
            <a:off x="0" y="0"/>
            <a:ext cx="12192000" cy="6858000"/>
            <a:chOff x="0" y="0"/>
            <a:chExt cx="12192000" cy="6858000"/>
          </a:xfrm>
        </p:grpSpPr>
        <p:grpSp>
          <p:nvGrpSpPr>
            <p:cNvPr id="3" name="Group 2">
              <a:extLst>
                <a:ext uri="{FF2B5EF4-FFF2-40B4-BE49-F238E27FC236}">
                  <a16:creationId xmlns:a16="http://schemas.microsoft.com/office/drawing/2014/main" id="{8B591862-D07D-4072-8D02-363C32CDA2BC}"/>
                </a:ext>
              </a:extLst>
            </p:cNvPr>
            <p:cNvGrpSpPr/>
            <p:nvPr/>
          </p:nvGrpSpPr>
          <p:grpSpPr>
            <a:xfrm>
              <a:off x="0" y="0"/>
              <a:ext cx="12192000" cy="6858000"/>
              <a:chOff x="0" y="0"/>
              <a:chExt cx="12192000" cy="6858000"/>
            </a:xfrm>
          </p:grpSpPr>
          <p:grpSp>
            <p:nvGrpSpPr>
              <p:cNvPr id="83" name="Group 82">
                <a:extLst>
                  <a:ext uri="{FF2B5EF4-FFF2-40B4-BE49-F238E27FC236}">
                    <a16:creationId xmlns:a16="http://schemas.microsoft.com/office/drawing/2014/main" id="{7DA96AC9-F8D7-48AB-B770-12E111C54DE3}"/>
                  </a:ext>
                </a:extLst>
              </p:cNvPr>
              <p:cNvGrpSpPr/>
              <p:nvPr/>
            </p:nvGrpSpPr>
            <p:grpSpPr>
              <a:xfrm>
                <a:off x="0" y="551996"/>
                <a:ext cx="12192000" cy="5754009"/>
                <a:chOff x="0" y="551996"/>
                <a:chExt cx="12192000" cy="5754009"/>
              </a:xfrm>
            </p:grpSpPr>
            <p:cxnSp>
              <p:nvCxnSpPr>
                <p:cNvPr id="102" name="Straight Connector 101">
                  <a:extLst>
                    <a:ext uri="{FF2B5EF4-FFF2-40B4-BE49-F238E27FC236}">
                      <a16:creationId xmlns:a16="http://schemas.microsoft.com/office/drawing/2014/main" id="{BEE75A51-6A87-4409-8281-BF2D1D5E2D74}"/>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1618D09-0EAE-4149-96A7-62EBC1B74B14}"/>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BB8D1B-839C-42D6-9841-04E5F1624791}"/>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E0D87B82-76C8-4DC0-8080-EFA757D9DAC1}"/>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16F64521-64B8-4727-9C94-CDCDA329A60A}"/>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C221347-B5D6-433F-8942-47B46818402C}"/>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91FD2378-5F40-4BB5-BF84-1511FB510091}"/>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D31D786-3921-4E41-92E7-79039FA6721B}"/>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F3863B1B-AB72-4D21-ADAB-56C04154F7EA}"/>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A717DB16-2522-46D4-B926-2CBAE57391C0}"/>
                  </a:ext>
                </a:extLst>
              </p:cNvPr>
              <p:cNvGrpSpPr/>
              <p:nvPr/>
            </p:nvGrpSpPr>
            <p:grpSpPr>
              <a:xfrm>
                <a:off x="334918" y="0"/>
                <a:ext cx="11522164" cy="6858000"/>
                <a:chOff x="334918" y="0"/>
                <a:chExt cx="11522164" cy="6858000"/>
              </a:xfrm>
            </p:grpSpPr>
            <p:cxnSp>
              <p:nvCxnSpPr>
                <p:cNvPr id="85" name="Straight Connector 84">
                  <a:extLst>
                    <a:ext uri="{FF2B5EF4-FFF2-40B4-BE49-F238E27FC236}">
                      <a16:creationId xmlns:a16="http://schemas.microsoft.com/office/drawing/2014/main" id="{6E3C6EE0-312E-48FC-81BC-ADE442F53969}"/>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B7144CFA-2362-472D-8025-0DCB6A46596D}"/>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9AB7AC7E-4471-47C6-80E0-965D81F2199D}"/>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FA79CB84-9753-4D81-90FA-6BF73E2DDA8C}"/>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C6021865-5522-4680-9630-D4A723FAAC39}"/>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B98CB7CF-DECD-43C3-8CE5-5DEE2F179CD6}"/>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D8C310D5-07F8-48D0-A6F8-33ECA87E81E8}"/>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93EA2530-EB3E-436D-A92F-738AF11DEE09}"/>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6733461E-4BD9-4076-A414-6A182860DB9E}"/>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55E89287-DA4D-435B-9AD7-41F8C20DA3F4}"/>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ECC6909-2FC4-402E-924B-EC3501FAF0DE}"/>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543FDEE-1B01-4ECD-9298-D1C56F0F38C9}"/>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2DD8BA76-5AA0-40CB-9412-E598CC00987C}"/>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A0A2400-AFE4-42E4-A564-9AC2561C86CD}"/>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7077DF4-D81B-4F62-A986-021210EAB55D}"/>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1B760F2-550E-4CFC-B725-5E9E801734B6}"/>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B5EB3C0-C837-4D7F-9F73-A2B46CC5D9F4}"/>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4" name="Group 3">
              <a:extLst>
                <a:ext uri="{FF2B5EF4-FFF2-40B4-BE49-F238E27FC236}">
                  <a16:creationId xmlns:a16="http://schemas.microsoft.com/office/drawing/2014/main" id="{067E30AE-AD33-452B-9B05-C1C7AF92BEFF}"/>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38" name="Freeform 18">
                <a:extLst>
                  <a:ext uri="{FF2B5EF4-FFF2-40B4-BE49-F238E27FC236}">
                    <a16:creationId xmlns:a16="http://schemas.microsoft.com/office/drawing/2014/main" id="{297395E7-CE63-4560-9590-A2B0CFCE6D04}"/>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E45BE342-7626-4AD3-9151-428CD57DA318}"/>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7D5C2FE2-8627-419C-8CD6-85BEDA8AC142}"/>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B113ECC5-5A4D-4143-A05D-13563E131793}"/>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1879D2D9-0C5A-4DA7-A549-581CFAC88184}"/>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E803F24D-2011-482E-B00A-CB95B3FEDDC7}"/>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7ED098E3-57EF-4BB4-BCF4-3885604A2E2E}"/>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EC7D12AB-346E-469C-8286-FFC6842224C2}"/>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3C7D1943-351B-47A5-8C9C-A6DC4A260542}"/>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94181A35-C221-4302-A597-605014F90D2A}"/>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9E7C5112-FE66-41DB-9731-5AE4DF09F804}"/>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98E28262-3160-44C1-BBD6-DA310F9A10D7}"/>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46BC12FB-0A17-45CF-8DA2-8D4607ECF841}"/>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A470C190-C5D2-4FD1-843A-8D8E1AE9AB7E}"/>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C1FA5559-7E40-4528-8807-ED71A18E0D53}"/>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9B3B6E7A-DFE1-4973-B9B5-78B4D2EBFE4C}"/>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08B6A328-221E-487C-9BF0-EFEB72656EFD}"/>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D5771755-0AB2-48FE-9FAC-A12184D1A42E}"/>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CB8C6AAB-DE03-4BC8-AE02-7AE6BCB82A59}"/>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0684A3BC-A5AF-4CAC-9E6E-A38224A53D9B}"/>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81C84B32-D27C-4E52-835D-6F122217E452}"/>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4968A741-E094-4445-82B3-99044F1D7EBD}"/>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F9A44C06-3426-4CD2-A98C-3A89EA0D2443}"/>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2BFF72C3-E870-4E80-BFC2-D2E93BDC47F6}"/>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6EFF9E2D-C06B-41D5-989B-17BF30E12A71}"/>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4321E1BF-AE38-4D64-A904-BA4AC3ADEA80}"/>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0250BE87-C943-440B-87E4-C68F7B5AEEEB}"/>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46957BE1-C901-4162-8B83-F212530F5F68}"/>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01F4D40E-A12E-42D4-B884-ADBEEC69FF2C}"/>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C49B1951-2351-440C-97B4-AD6EBBFC3830}"/>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AC25DCC8-1C22-484B-8E26-6DCC919BD633}"/>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78B0667D-47E3-4052-8CE3-9D7141BBB8A9}"/>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45463C80-98A0-453A-9B65-CC5350B04541}"/>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360F2917-657B-4A48-AEC8-3B220E99F3B7}"/>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40112A1B-E262-450A-99B3-726AE1FD81E1}"/>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54D04A89-A9BF-441D-90AF-5A80E48283D7}"/>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96B96752-EE16-413C-98AC-D25082C801B3}"/>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BCF6A124-B97A-45B5-946B-BEDD067A49CF}"/>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D800EB9B-A5FD-4A9D-BE22-3E92C3899EAC}"/>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1D6DEF60-AE6F-4C65-90C1-89EE7CF54AB9}"/>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BD951024-9F8C-4785-A706-0EFB33B417BA}"/>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08A796B3-0FB0-4255-85EA-B37DE50070D3}"/>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392BE728-CAAE-4491-983F-F25E69DCB2AD}"/>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E4D21175-663C-411E-9FF1-D83715C9D9AD}"/>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A328839F-F6DC-43C7-9BFA-5822D12FFAA5}"/>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5" name="Group 4">
              <a:extLst>
                <a:ext uri="{FF2B5EF4-FFF2-40B4-BE49-F238E27FC236}">
                  <a16:creationId xmlns:a16="http://schemas.microsoft.com/office/drawing/2014/main" id="{83812A1F-09A2-45C1-817B-85C475F2E50B}"/>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6" name="Freeform 18">
                <a:extLst>
                  <a:ext uri="{FF2B5EF4-FFF2-40B4-BE49-F238E27FC236}">
                    <a16:creationId xmlns:a16="http://schemas.microsoft.com/office/drawing/2014/main" id="{F46D44C9-5EBD-4C84-9BB1-6CFACBC0A399}"/>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 name="Freeform 18">
                <a:extLst>
                  <a:ext uri="{FF2B5EF4-FFF2-40B4-BE49-F238E27FC236}">
                    <a16:creationId xmlns:a16="http://schemas.microsoft.com/office/drawing/2014/main" id="{C2EEE063-FC22-43C0-BAAF-2F6022D97982}"/>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 name="Freeform 18">
                <a:extLst>
                  <a:ext uri="{FF2B5EF4-FFF2-40B4-BE49-F238E27FC236}">
                    <a16:creationId xmlns:a16="http://schemas.microsoft.com/office/drawing/2014/main" id="{F6E1AF43-5D41-4720-8CBE-CA503FDC272A}"/>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 name="Freeform 18">
                <a:extLst>
                  <a:ext uri="{FF2B5EF4-FFF2-40B4-BE49-F238E27FC236}">
                    <a16:creationId xmlns:a16="http://schemas.microsoft.com/office/drawing/2014/main" id="{F195C025-712A-4459-AA27-B86940FEB42B}"/>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2168D7BF-D39A-48D2-8B6F-962D635399AC}"/>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E333C0F3-A5AE-4237-9127-63DA8A453562}"/>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BEA7F44E-8934-4277-941F-A7490F933359}"/>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A9C29B04-6172-4091-A071-73B211CD061F}"/>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8DECEE5E-2F03-4D1A-BA6F-0C6F5F134C0C}"/>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3BFB9604-D86B-409E-8A65-D050D5F45F53}"/>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9B4935CC-6B3D-455F-BE3E-20BCA1DF3E51}"/>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8A6D953B-1FE9-4BB3-AA98-3F6ACFA4ADD9}"/>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0A67593C-849C-450A-B601-72D966094B9C}"/>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406A6767-E583-43F2-A82F-14308F0CE65B}"/>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E66C9DD4-4EBE-4034-94A7-B6C39EE8EA25}"/>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1C0EF716-4526-4E30-A3E7-86F036C9B1E6}"/>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189DAA56-F4B2-421E-8AFB-6A708E86DE32}"/>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206F7F39-E25A-4B4E-8E33-916E28021A3D}"/>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0FFE58E7-584A-454C-A195-89FCEF6E34DC}"/>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418A7399-D303-44A7-A990-FD18EAA28152}"/>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600F072E-DE98-46D7-BEDB-5F561E357444}"/>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74C10CFC-3869-41C9-A7AD-2B1990B34BB7}"/>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DCB7C568-6BFE-43D9-8344-AB772AA2030D}"/>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AF3508BA-1844-4582-842F-1747783BB17D}"/>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FA5C2049-03C3-4878-B93A-E11D062CE18B}"/>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9958A115-48AB-4178-ABBE-C587C52A2974}"/>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8CDDA662-177B-4103-BC41-EB9452AD1840}"/>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FF3355DB-79E1-4715-BE70-85FC07395ABB}"/>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38533A38-E268-4EB1-AF8E-BE4B9A86A520}"/>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9DA16227-9A9B-40D4-A958-6F2F19CC103E}"/>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E507DABA-5114-4DDD-9D02-BF4F6AAEDF0C}"/>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497F2024-6068-4C7C-821C-FAED76AF18A8}"/>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pic>
        <p:nvPicPr>
          <p:cNvPr id="111" name="Picture 110" descr="Logo&#10;&#10;Description automatically generated">
            <a:extLst>
              <a:ext uri="{FF2B5EF4-FFF2-40B4-BE49-F238E27FC236}">
                <a16:creationId xmlns:a16="http://schemas.microsoft.com/office/drawing/2014/main" id="{801C7257-0440-8BD5-3129-543763098EA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7423" y="11912"/>
            <a:ext cx="728674" cy="910591"/>
          </a:xfrm>
          <a:prstGeom prst="rect">
            <a:avLst/>
          </a:prstGeom>
        </p:spPr>
      </p:pic>
      <p:pic>
        <p:nvPicPr>
          <p:cNvPr id="112" name="Picture 111">
            <a:extLst>
              <a:ext uri="{FF2B5EF4-FFF2-40B4-BE49-F238E27FC236}">
                <a16:creationId xmlns:a16="http://schemas.microsoft.com/office/drawing/2014/main" id="{603F56B6-451B-25B7-CB6E-7F0F498F57AC}"/>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062711" y="33745"/>
            <a:ext cx="1059310" cy="1059310"/>
          </a:xfrm>
          <a:prstGeom prst="rect">
            <a:avLst/>
          </a:prstGeom>
        </p:spPr>
      </p:pic>
    </p:spTree>
    <p:extLst>
      <p:ext uri="{BB962C8B-B14F-4D97-AF65-F5344CB8AC3E}">
        <p14:creationId xmlns:p14="http://schemas.microsoft.com/office/powerpoint/2010/main" val="286951955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6_Title Slide">
    <p:bg>
      <p:bgPr>
        <a:solidFill>
          <a:srgbClr val="F7F7F7"/>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AEA596-42CD-4396-83B5-3AC8B934CC80}"/>
              </a:ext>
            </a:extLst>
          </p:cNvPr>
          <p:cNvSpPr/>
          <p:nvPr userDrawn="1"/>
        </p:nvSpPr>
        <p:spPr>
          <a:xfrm>
            <a:off x="8831261" y="0"/>
            <a:ext cx="3360739" cy="64912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a:extLst>
              <a:ext uri="{FF2B5EF4-FFF2-40B4-BE49-F238E27FC236}">
                <a16:creationId xmlns:a16="http://schemas.microsoft.com/office/drawing/2014/main" id="{E0DF25D9-679F-452B-A55F-3CF4B41DEFB3}"/>
              </a:ext>
            </a:extLst>
          </p:cNvPr>
          <p:cNvSpPr>
            <a:spLocks noGrp="1"/>
          </p:cNvSpPr>
          <p:nvPr>
            <p:ph type="pic" sz="quarter" idx="10" hasCustomPrompt="1"/>
          </p:nvPr>
        </p:nvSpPr>
        <p:spPr>
          <a:xfrm>
            <a:off x="7152968" y="0"/>
            <a:ext cx="5039032" cy="6491287"/>
          </a:xfrm>
          <a:custGeom>
            <a:avLst/>
            <a:gdLst>
              <a:gd name="connsiteX0" fmla="*/ 0 w 5039032"/>
              <a:gd name="connsiteY0" fmla="*/ 0 h 6858000"/>
              <a:gd name="connsiteX1" fmla="*/ 5039032 w 5039032"/>
              <a:gd name="connsiteY1" fmla="*/ 0 h 6858000"/>
              <a:gd name="connsiteX2" fmla="*/ 5039032 w 5039032"/>
              <a:gd name="connsiteY2" fmla="*/ 6858000 h 6858000"/>
              <a:gd name="connsiteX3" fmla="*/ 0 w 503903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39032" h="6858000">
                <a:moveTo>
                  <a:pt x="0" y="0"/>
                </a:moveTo>
                <a:lnTo>
                  <a:pt x="5039032" y="0"/>
                </a:lnTo>
                <a:lnTo>
                  <a:pt x="5039032" y="6858000"/>
                </a:lnTo>
                <a:lnTo>
                  <a:pt x="0" y="6858000"/>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247294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9" presetClass="entr" presetSubtype="0"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dissolve">
                                      <p:cBhvr>
                                        <p:cTn id="11"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27_Title Slid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C424026-F7CF-428C-9BC1-DB05F4AD5D80}"/>
              </a:ext>
            </a:extLst>
          </p:cNvPr>
          <p:cNvSpPr/>
          <p:nvPr userDrawn="1"/>
        </p:nvSpPr>
        <p:spPr>
          <a:xfrm>
            <a:off x="6096001" y="0"/>
            <a:ext cx="6096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C9999367-82D2-4556-93BE-DE4B3E8CEF78}"/>
              </a:ext>
            </a:extLst>
          </p:cNvPr>
          <p:cNvSpPr>
            <a:spLocks noGrp="1"/>
          </p:cNvSpPr>
          <p:nvPr>
            <p:ph type="pic" sz="quarter" idx="12" hasCustomPrompt="1"/>
          </p:nvPr>
        </p:nvSpPr>
        <p:spPr>
          <a:xfrm>
            <a:off x="6096000" y="3429000"/>
            <a:ext cx="5729288" cy="3062288"/>
          </a:xfrm>
          <a:custGeom>
            <a:avLst/>
            <a:gdLst>
              <a:gd name="connsiteX0" fmla="*/ 0 w 5729288"/>
              <a:gd name="connsiteY0" fmla="*/ 0 h 3062288"/>
              <a:gd name="connsiteX1" fmla="*/ 5729288 w 5729288"/>
              <a:gd name="connsiteY1" fmla="*/ 0 h 3062288"/>
              <a:gd name="connsiteX2" fmla="*/ 5729288 w 5729288"/>
              <a:gd name="connsiteY2" fmla="*/ 3062288 h 3062288"/>
              <a:gd name="connsiteX3" fmla="*/ 0 w 5729288"/>
              <a:gd name="connsiteY3" fmla="*/ 3062288 h 3062288"/>
            </a:gdLst>
            <a:ahLst/>
            <a:cxnLst>
              <a:cxn ang="0">
                <a:pos x="connsiteX0" y="connsiteY0"/>
              </a:cxn>
              <a:cxn ang="0">
                <a:pos x="connsiteX1" y="connsiteY1"/>
              </a:cxn>
              <a:cxn ang="0">
                <a:pos x="connsiteX2" y="connsiteY2"/>
              </a:cxn>
              <a:cxn ang="0">
                <a:pos x="connsiteX3" y="connsiteY3"/>
              </a:cxn>
            </a:cxnLst>
            <a:rect l="l" t="t" r="r" b="b"/>
            <a:pathLst>
              <a:path w="5729288" h="3062288">
                <a:moveTo>
                  <a:pt x="0" y="0"/>
                </a:moveTo>
                <a:lnTo>
                  <a:pt x="5729288" y="0"/>
                </a:lnTo>
                <a:lnTo>
                  <a:pt x="5729288" y="3062288"/>
                </a:lnTo>
                <a:lnTo>
                  <a:pt x="0" y="306228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9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7FDB6D64-5DDF-42F1-8FBF-8E3411836872}"/>
              </a:ext>
            </a:extLst>
          </p:cNvPr>
          <p:cNvSpPr>
            <a:spLocks noGrp="1"/>
          </p:cNvSpPr>
          <p:nvPr>
            <p:ph type="pic" sz="quarter" idx="11" hasCustomPrompt="1"/>
          </p:nvPr>
        </p:nvSpPr>
        <p:spPr>
          <a:xfrm>
            <a:off x="6096000" y="366712"/>
            <a:ext cx="5729288" cy="3062288"/>
          </a:xfrm>
          <a:custGeom>
            <a:avLst/>
            <a:gdLst>
              <a:gd name="connsiteX0" fmla="*/ 0 w 5729288"/>
              <a:gd name="connsiteY0" fmla="*/ 0 h 3062288"/>
              <a:gd name="connsiteX1" fmla="*/ 5729288 w 5729288"/>
              <a:gd name="connsiteY1" fmla="*/ 0 h 3062288"/>
              <a:gd name="connsiteX2" fmla="*/ 5729288 w 5729288"/>
              <a:gd name="connsiteY2" fmla="*/ 3062288 h 3062288"/>
              <a:gd name="connsiteX3" fmla="*/ 0 w 5729288"/>
              <a:gd name="connsiteY3" fmla="*/ 3062288 h 3062288"/>
            </a:gdLst>
            <a:ahLst/>
            <a:cxnLst>
              <a:cxn ang="0">
                <a:pos x="connsiteX0" y="connsiteY0"/>
              </a:cxn>
              <a:cxn ang="0">
                <a:pos x="connsiteX1" y="connsiteY1"/>
              </a:cxn>
              <a:cxn ang="0">
                <a:pos x="connsiteX2" y="connsiteY2"/>
              </a:cxn>
              <a:cxn ang="0">
                <a:pos x="connsiteX3" y="connsiteY3"/>
              </a:cxn>
            </a:cxnLst>
            <a:rect l="l" t="t" r="r" b="b"/>
            <a:pathLst>
              <a:path w="5729288" h="3062288">
                <a:moveTo>
                  <a:pt x="0" y="0"/>
                </a:moveTo>
                <a:lnTo>
                  <a:pt x="5729288" y="0"/>
                </a:lnTo>
                <a:lnTo>
                  <a:pt x="5729288" y="3062288"/>
                </a:lnTo>
                <a:lnTo>
                  <a:pt x="0" y="306228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9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 name="Picture Placeholder 6">
            <a:extLst>
              <a:ext uri="{FF2B5EF4-FFF2-40B4-BE49-F238E27FC236}">
                <a16:creationId xmlns:a16="http://schemas.microsoft.com/office/drawing/2014/main" id="{A05FC7C8-08ED-457F-9FDD-D1E17820888D}"/>
              </a:ext>
            </a:extLst>
          </p:cNvPr>
          <p:cNvSpPr>
            <a:spLocks noGrp="1"/>
          </p:cNvSpPr>
          <p:nvPr>
            <p:ph type="pic" sz="quarter" idx="10" hasCustomPrompt="1"/>
          </p:nvPr>
        </p:nvSpPr>
        <p:spPr>
          <a:xfrm>
            <a:off x="366712" y="366712"/>
            <a:ext cx="5729288" cy="6124576"/>
          </a:xfrm>
          <a:custGeom>
            <a:avLst/>
            <a:gdLst>
              <a:gd name="connsiteX0" fmla="*/ 0 w 5729288"/>
              <a:gd name="connsiteY0" fmla="*/ 0 h 6124576"/>
              <a:gd name="connsiteX1" fmla="*/ 5729288 w 5729288"/>
              <a:gd name="connsiteY1" fmla="*/ 0 h 6124576"/>
              <a:gd name="connsiteX2" fmla="*/ 5729288 w 5729288"/>
              <a:gd name="connsiteY2" fmla="*/ 6124576 h 6124576"/>
              <a:gd name="connsiteX3" fmla="*/ 0 w 5729288"/>
              <a:gd name="connsiteY3" fmla="*/ 6124576 h 6124576"/>
            </a:gdLst>
            <a:ahLst/>
            <a:cxnLst>
              <a:cxn ang="0">
                <a:pos x="connsiteX0" y="connsiteY0"/>
              </a:cxn>
              <a:cxn ang="0">
                <a:pos x="connsiteX1" y="connsiteY1"/>
              </a:cxn>
              <a:cxn ang="0">
                <a:pos x="connsiteX2" y="connsiteY2"/>
              </a:cxn>
              <a:cxn ang="0">
                <a:pos x="connsiteX3" y="connsiteY3"/>
              </a:cxn>
            </a:cxnLst>
            <a:rect l="l" t="t" r="r" b="b"/>
            <a:pathLst>
              <a:path w="5729288" h="6124576">
                <a:moveTo>
                  <a:pt x="0" y="0"/>
                </a:moveTo>
                <a:lnTo>
                  <a:pt x="5729288" y="0"/>
                </a:lnTo>
                <a:lnTo>
                  <a:pt x="5729288" y="6124576"/>
                </a:lnTo>
                <a:lnTo>
                  <a:pt x="0" y="6124576"/>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pic>
        <p:nvPicPr>
          <p:cNvPr id="2" name="Picture 1" descr="Logo&#10;&#10;Description automatically generated">
            <a:extLst>
              <a:ext uri="{FF2B5EF4-FFF2-40B4-BE49-F238E27FC236}">
                <a16:creationId xmlns:a16="http://schemas.microsoft.com/office/drawing/2014/main" id="{56766071-849C-BA04-A2E9-5745E2E16A1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7423" y="11912"/>
            <a:ext cx="728674" cy="910591"/>
          </a:xfrm>
          <a:prstGeom prst="rect">
            <a:avLst/>
          </a:prstGeom>
        </p:spPr>
      </p:pic>
    </p:spTree>
    <p:extLst>
      <p:ext uri="{BB962C8B-B14F-4D97-AF65-F5344CB8AC3E}">
        <p14:creationId xmlns:p14="http://schemas.microsoft.com/office/powerpoint/2010/main" val="302344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250" fill="hold"/>
                                        <p:tgtEl>
                                          <p:spTgt spid="7"/>
                                        </p:tgtEl>
                                        <p:attrNameLst>
                                          <p:attrName>ppt_x</p:attrName>
                                        </p:attrNameLst>
                                      </p:cBhvr>
                                      <p:tavLst>
                                        <p:tav tm="0">
                                          <p:val>
                                            <p:strVal val="#ppt_x"/>
                                          </p:val>
                                        </p:tav>
                                        <p:tav tm="100000">
                                          <p:val>
                                            <p:strVal val="#ppt_x"/>
                                          </p:val>
                                        </p:tav>
                                      </p:tavLst>
                                    </p:anim>
                                    <p:anim calcmode="lin" valueType="num">
                                      <p:cBhvr additive="base">
                                        <p:cTn id="8" dur="125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1+#ppt_w/2"/>
                                          </p:val>
                                        </p:tav>
                                        <p:tav tm="100000">
                                          <p:val>
                                            <p:strVal val="#ppt_x"/>
                                          </p:val>
                                        </p:tav>
                                      </p:tavLst>
                                    </p:anim>
                                    <p:anim calcmode="lin" valueType="num">
                                      <p:cBhvr additive="base">
                                        <p:cTn id="20" dur="75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9" grpId="0"/>
      <p:bldP spid="7"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8_Title Slide">
    <p:bg>
      <p:bgPr>
        <a:solidFill>
          <a:srgbClr val="F7F7F7"/>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3EAD567-2C5E-4A69-A41E-93B3B5EBD180}"/>
              </a:ext>
            </a:extLst>
          </p:cNvPr>
          <p:cNvSpPr>
            <a:spLocks noGrp="1"/>
          </p:cNvSpPr>
          <p:nvPr>
            <p:ph type="pic" sz="quarter" idx="11" hasCustomPrompt="1"/>
          </p:nvPr>
        </p:nvSpPr>
        <p:spPr>
          <a:xfrm>
            <a:off x="5977018" y="1786631"/>
            <a:ext cx="1740903" cy="1893901"/>
          </a:xfrm>
          <a:prstGeom prst="rect">
            <a:avLst/>
          </a:pr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4" name="Picture Placeholder 13">
            <a:extLst>
              <a:ext uri="{FF2B5EF4-FFF2-40B4-BE49-F238E27FC236}">
                <a16:creationId xmlns:a16="http://schemas.microsoft.com/office/drawing/2014/main" id="{EDAAF06A-0699-4BEF-85A4-8E247C805915}"/>
              </a:ext>
            </a:extLst>
          </p:cNvPr>
          <p:cNvSpPr>
            <a:spLocks noGrp="1"/>
          </p:cNvSpPr>
          <p:nvPr>
            <p:ph type="pic" sz="quarter" idx="12" hasCustomPrompt="1"/>
          </p:nvPr>
        </p:nvSpPr>
        <p:spPr>
          <a:xfrm>
            <a:off x="2600815" y="4094402"/>
            <a:ext cx="1740903" cy="1893901"/>
          </a:xfrm>
          <a:prstGeom prst="rect">
            <a:avLst/>
          </a:pr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5" name="Picture Placeholder 14">
            <a:extLst>
              <a:ext uri="{FF2B5EF4-FFF2-40B4-BE49-F238E27FC236}">
                <a16:creationId xmlns:a16="http://schemas.microsoft.com/office/drawing/2014/main" id="{F44FCD38-DDF8-4D3D-B052-7BEC52C195A5}"/>
              </a:ext>
            </a:extLst>
          </p:cNvPr>
          <p:cNvSpPr>
            <a:spLocks noGrp="1"/>
          </p:cNvSpPr>
          <p:nvPr>
            <p:ph type="pic" sz="quarter" idx="13" hasCustomPrompt="1"/>
          </p:nvPr>
        </p:nvSpPr>
        <p:spPr>
          <a:xfrm>
            <a:off x="7595172" y="4094402"/>
            <a:ext cx="1740903" cy="1893901"/>
          </a:xfrm>
          <a:prstGeom prst="rect">
            <a:avLst/>
          </a:pr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2" name="Picture Placeholder 11">
            <a:extLst>
              <a:ext uri="{FF2B5EF4-FFF2-40B4-BE49-F238E27FC236}">
                <a16:creationId xmlns:a16="http://schemas.microsoft.com/office/drawing/2014/main" id="{2359DD85-CEF0-44CA-A9BC-BC5361696589}"/>
              </a:ext>
            </a:extLst>
          </p:cNvPr>
          <p:cNvSpPr>
            <a:spLocks noGrp="1"/>
          </p:cNvSpPr>
          <p:nvPr>
            <p:ph type="pic" sz="quarter" idx="10" hasCustomPrompt="1"/>
          </p:nvPr>
        </p:nvSpPr>
        <p:spPr>
          <a:xfrm>
            <a:off x="982661" y="1786631"/>
            <a:ext cx="1740903" cy="1893901"/>
          </a:xfrm>
          <a:prstGeom prst="rect">
            <a:avLst/>
          </a:pr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Rectangle 5">
            <a:extLst>
              <a:ext uri="{FF2B5EF4-FFF2-40B4-BE49-F238E27FC236}">
                <a16:creationId xmlns:a16="http://schemas.microsoft.com/office/drawing/2014/main" id="{B0E143F5-C23A-7E43-97C4-DAF731A1B325}"/>
              </a:ext>
            </a:extLst>
          </p:cNvPr>
          <p:cNvSpPr/>
          <p:nvPr userDrawn="1"/>
        </p:nvSpPr>
        <p:spPr>
          <a:xfrm>
            <a:off x="0" y="537846"/>
            <a:ext cx="11031601"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7" name="Group 6">
            <a:extLst>
              <a:ext uri="{FF2B5EF4-FFF2-40B4-BE49-F238E27FC236}">
                <a16:creationId xmlns:a16="http://schemas.microsoft.com/office/drawing/2014/main" id="{FD8734F5-9F7B-DA4D-9277-7B7E637B464D}"/>
              </a:ext>
            </a:extLst>
          </p:cNvPr>
          <p:cNvGrpSpPr/>
          <p:nvPr userDrawn="1"/>
        </p:nvGrpSpPr>
        <p:grpSpPr>
          <a:xfrm>
            <a:off x="0" y="0"/>
            <a:ext cx="12192000" cy="6858000"/>
            <a:chOff x="0" y="0"/>
            <a:chExt cx="12192000" cy="6858000"/>
          </a:xfrm>
        </p:grpSpPr>
        <p:grpSp>
          <p:nvGrpSpPr>
            <p:cNvPr id="8" name="Group 7">
              <a:extLst>
                <a:ext uri="{FF2B5EF4-FFF2-40B4-BE49-F238E27FC236}">
                  <a16:creationId xmlns:a16="http://schemas.microsoft.com/office/drawing/2014/main" id="{F3CA651C-4F60-E74B-9EC9-3CCCC14C4E90}"/>
                </a:ext>
              </a:extLst>
            </p:cNvPr>
            <p:cNvGrpSpPr/>
            <p:nvPr/>
          </p:nvGrpSpPr>
          <p:grpSpPr>
            <a:xfrm>
              <a:off x="0" y="0"/>
              <a:ext cx="12192000" cy="6858000"/>
              <a:chOff x="0" y="0"/>
              <a:chExt cx="12192000" cy="6858000"/>
            </a:xfrm>
          </p:grpSpPr>
          <p:grpSp>
            <p:nvGrpSpPr>
              <p:cNvPr id="92" name="Group 91">
                <a:extLst>
                  <a:ext uri="{FF2B5EF4-FFF2-40B4-BE49-F238E27FC236}">
                    <a16:creationId xmlns:a16="http://schemas.microsoft.com/office/drawing/2014/main" id="{B06AE4D5-678C-D44B-A615-DD7EF00332E7}"/>
                  </a:ext>
                </a:extLst>
              </p:cNvPr>
              <p:cNvGrpSpPr/>
              <p:nvPr/>
            </p:nvGrpSpPr>
            <p:grpSpPr>
              <a:xfrm>
                <a:off x="0" y="551996"/>
                <a:ext cx="12192000" cy="5754009"/>
                <a:chOff x="0" y="551996"/>
                <a:chExt cx="12192000" cy="5754009"/>
              </a:xfrm>
            </p:grpSpPr>
            <p:cxnSp>
              <p:nvCxnSpPr>
                <p:cNvPr id="111" name="Straight Connector 110">
                  <a:extLst>
                    <a:ext uri="{FF2B5EF4-FFF2-40B4-BE49-F238E27FC236}">
                      <a16:creationId xmlns:a16="http://schemas.microsoft.com/office/drawing/2014/main" id="{EC5CCF39-7EF5-6145-A1D9-99710134ACDF}"/>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C24BF36E-89D2-2340-B56E-F7EF3C2694D6}"/>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DCB04E1B-F978-2243-BDF7-92ACF43FAEC5}"/>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6D9BCF0A-612B-0A4D-BADD-45D3EFD8D135}"/>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35F6F1A-DCE9-C249-B81A-A5C78D97C710}"/>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7C6E9E5-8C70-EC45-A606-02BC5F248DCB}"/>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DD56537C-6E80-8649-A5DC-1285D7AA0F54}"/>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5D758A7D-3C3B-AE4A-9D38-3C75168D8A0C}"/>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69EFFC0B-B75B-174C-9352-E736C9BEAF81}"/>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9FF9C19D-9418-6B4B-AB08-0D8A50C908E1}"/>
                  </a:ext>
                </a:extLst>
              </p:cNvPr>
              <p:cNvGrpSpPr/>
              <p:nvPr/>
            </p:nvGrpSpPr>
            <p:grpSpPr>
              <a:xfrm>
                <a:off x="334918" y="0"/>
                <a:ext cx="11522164" cy="6858000"/>
                <a:chOff x="334918" y="0"/>
                <a:chExt cx="11522164" cy="6858000"/>
              </a:xfrm>
            </p:grpSpPr>
            <p:cxnSp>
              <p:nvCxnSpPr>
                <p:cNvPr id="94" name="Straight Connector 93">
                  <a:extLst>
                    <a:ext uri="{FF2B5EF4-FFF2-40B4-BE49-F238E27FC236}">
                      <a16:creationId xmlns:a16="http://schemas.microsoft.com/office/drawing/2014/main" id="{E4D4CD5C-5ECF-4049-BD84-8A91D7D55ED3}"/>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AD4ADFBD-771E-8645-9A8B-6FEA9854BF32}"/>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5EB6EEBB-51BE-9F43-BD39-BC83C4A4251A}"/>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AF3C13FE-B300-434C-95DB-6DB18FF66CE1}"/>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CF61A331-7879-4A4E-B382-23BF56AB29CB}"/>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02C43E1-36B8-4541-9800-1F74D9FC052B}"/>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14F5033A-AEA1-BF42-8A5A-A7B3A96E5108}"/>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D7674C32-05F2-394F-9934-4E5344D362CE}"/>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C2FE076A-836E-8849-90DC-96AE691CB6D5}"/>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025918B3-799A-024B-95AA-A6A17B3E56F5}"/>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A0F398E1-AD06-5943-B9B4-CD35CBCBACE1}"/>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CD47FEB4-D59A-0845-AF4D-A8E799B69C22}"/>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D5D58676-3658-CC4F-8FF6-3F7B27E28149}"/>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E7842B49-680F-624D-97CB-A7A336C9126C}"/>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700F24DA-3602-3B45-9AA8-16585ECE53A4}"/>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54BDE317-2C95-DC44-B366-BAFEAE5B9559}"/>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1DF6596C-8676-D840-A6F3-5E78241556EC}"/>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92608B19-D06E-EE42-899E-D1191B9E8110}"/>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7" name="Freeform 18">
                <a:extLst>
                  <a:ext uri="{FF2B5EF4-FFF2-40B4-BE49-F238E27FC236}">
                    <a16:creationId xmlns:a16="http://schemas.microsoft.com/office/drawing/2014/main" id="{24F22E6E-BB46-9041-AD22-92FB6E0650AA}"/>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6D714450-F0C2-FB4C-A355-6EC0B9B25A7B}"/>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0C10A227-D67B-304D-8539-A6EE724720F2}"/>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805A76B0-7F08-2042-A1E7-5AC644BE02C2}"/>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E35F0D7E-675E-4740-BB58-CF8F2CEAC89B}"/>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FFD86D5A-2436-F548-8DB9-E1138F6B6CF1}"/>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A4348CF1-422C-3548-8EC2-9269E7B4B3F7}"/>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612C7788-8B0A-3D45-955F-3D552CE24D50}"/>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19B83066-367E-144D-977A-08A82DA7633D}"/>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F1580771-7068-6F45-AC1B-88E3196014A5}"/>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6C6C9440-48FC-2743-9114-BFBC960E2337}"/>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B0BD7165-06BA-FE4C-8F21-21654B379E6B}"/>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54A85B82-8EE1-BD41-9A66-DCC81779ECF8}"/>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0A4F729B-25A8-0C40-A391-BEB325FC8E3C}"/>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D2A898A6-0773-7D40-9650-0F72CB871748}"/>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C3F04748-23D6-FF48-9B2E-2270DB4797ED}"/>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19E3D5FE-35D6-1A4D-A021-33C17E19D108}"/>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283B81E7-1AA4-DC4A-A1DB-6404D2A3ED90}"/>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69B9A734-F55D-AD4B-96C8-4039506E1542}"/>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0C275190-A135-2E4D-ACB8-44270A1344A9}"/>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EED10DD2-6DBA-854D-A98C-08B3B5623074}"/>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A8EF0EF8-6061-2243-9CB8-07FDF956659D}"/>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1CD6DF75-9B0F-6849-9E7C-C07E619ED5FA}"/>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02A229E6-599A-B14A-A298-BDC9C292AA25}"/>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1B81486A-FE36-F64C-880C-DD8D762CA291}"/>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5BD187C8-28D6-B74A-9130-22866BF77CFD}"/>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EE241027-2FC5-044B-BC69-74C942FAE7A8}"/>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ADB73E0E-92A9-0541-97B0-EFD6F97C52D0}"/>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2F92A661-AB47-EA46-9DA1-3CF78D334A2E}"/>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BF48F2F2-C7F5-1344-8D49-32E3832B60DB}"/>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E683DA03-A0C3-5947-87F3-3463074A04B1}"/>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2B8C6B75-29AD-E047-8BA3-415D46AD245C}"/>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7D07ED9A-7615-0847-9209-0B9CFBE75AFA}"/>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4BB73C99-CEFF-E74C-991B-CC2CA07F3BDC}"/>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EDB3F41E-A8FE-D040-9818-2E76C0190194}"/>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2A7FDC54-1643-9348-8BD3-CE3520595E18}"/>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3B07811B-199F-5B45-97DC-5FCB8FCED1CE}"/>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06022F20-ABF4-514C-B0BF-2D8B5CB8B00D}"/>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302BB63E-D679-8244-A47D-C8533C6D389B}"/>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63E29FCC-DCDB-A04E-8AE0-88648D63ECA8}"/>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0659C60F-C6AD-D04E-A59A-F136BB9371F6}"/>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8" name="Freeform 18">
                <a:extLst>
                  <a:ext uri="{FF2B5EF4-FFF2-40B4-BE49-F238E27FC236}">
                    <a16:creationId xmlns:a16="http://schemas.microsoft.com/office/drawing/2014/main" id="{F36C4C61-2959-1349-BF4D-788B58862C95}"/>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9" name="Freeform 18">
                <a:extLst>
                  <a:ext uri="{FF2B5EF4-FFF2-40B4-BE49-F238E27FC236}">
                    <a16:creationId xmlns:a16="http://schemas.microsoft.com/office/drawing/2014/main" id="{5FC003E8-F75A-FA48-A08A-85A8240B783D}"/>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0" name="Freeform 18">
                <a:extLst>
                  <a:ext uri="{FF2B5EF4-FFF2-40B4-BE49-F238E27FC236}">
                    <a16:creationId xmlns:a16="http://schemas.microsoft.com/office/drawing/2014/main" id="{D7B32BA4-64D8-3848-A055-08A8307096BE}"/>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1" name="Freeform 18">
                <a:extLst>
                  <a:ext uri="{FF2B5EF4-FFF2-40B4-BE49-F238E27FC236}">
                    <a16:creationId xmlns:a16="http://schemas.microsoft.com/office/drawing/2014/main" id="{9A5DBA81-6821-D341-9BA5-1EAB19A83FF5}"/>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0" name="Group 9">
              <a:extLst>
                <a:ext uri="{FF2B5EF4-FFF2-40B4-BE49-F238E27FC236}">
                  <a16:creationId xmlns:a16="http://schemas.microsoft.com/office/drawing/2014/main" id="{6341F8AF-8312-4548-A418-3A2CF1FA9AD1}"/>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166FD5A0-DC57-1E4D-B9EC-D53A2D2BCC31}"/>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2B79C99E-D6E3-6249-AF26-F71BD707EAA1}"/>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6F406879-45F8-E84D-A073-33F4A935811C}"/>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9E89AE3A-AEE3-9744-9432-FD46AF43F798}"/>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4229A637-FAA0-C34C-9A0B-DE5D3B3DE282}"/>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A12B6F2E-1E57-5D41-823E-78842677399F}"/>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2E2848E4-3423-C747-8F1B-FF6475C8AD6E}"/>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CE3F3F7C-282C-4841-AF53-B33FFEEBB069}"/>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D214EF35-5385-E841-93E8-62CCF61B39E0}"/>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536CAE7C-3659-3E49-BCE0-0BA6A64B2196}"/>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94A273E1-0658-CB42-BF82-9C93AB9B96C3}"/>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2AE2FCEE-9F18-B444-BC29-3EEB25C544A4}"/>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C6DC348B-43B2-3F43-BB0E-8478945B1742}"/>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96E02C5E-B85D-A641-8CB5-CAB226330194}"/>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F1224F30-295C-564D-BC27-8C21A9D05167}"/>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FCB0FF48-296E-DB46-97F2-93082EC6FF2F}"/>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E6560965-B836-D141-ABB6-D16F5759BACC}"/>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2CD7543B-C2BC-3442-A861-29CD88BF95D6}"/>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E5185429-6445-4E4E-8AC2-0A6340242327}"/>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A574AE1A-0BCB-E142-8823-315AFCB4F2C7}"/>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54FF8FC3-8E3E-4C49-A47A-12445A6110DD}"/>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79E11423-098A-1748-AEB6-6DE4804B27FF}"/>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777C7F03-7840-B540-91B5-5093003EBA6D}"/>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884F6918-0409-F542-886A-9E90BB61460A}"/>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759A95DC-9507-D949-BE68-7A3505C31D0F}"/>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8FF3DB69-D66E-5548-A346-0F38527A1798}"/>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6A7C08BD-0747-D641-8694-76C5CF700E10}"/>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C6F649D4-A839-D745-A0E9-86663FEC1B7A}"/>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DD203A1A-72EB-1444-BD9E-56AC002130A6}"/>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3348B1C6-58B5-A044-AC2C-96CEA5BAD41B}"/>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B241B36F-9E04-044E-B488-13B3BA2F37D3}"/>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F65117B7-D7B3-C845-AFFA-2C7764FE0E23}"/>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3319415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250" fill="hold"/>
                                        <p:tgtEl>
                                          <p:spTgt spid="14"/>
                                        </p:tgtEl>
                                        <p:attrNameLst>
                                          <p:attrName>ppt_x</p:attrName>
                                        </p:attrNameLst>
                                      </p:cBhvr>
                                      <p:tavLst>
                                        <p:tav tm="0">
                                          <p:val>
                                            <p:strVal val="#ppt_x"/>
                                          </p:val>
                                        </p:tav>
                                        <p:tav tm="100000">
                                          <p:val>
                                            <p:strVal val="#ppt_x"/>
                                          </p:val>
                                        </p:tav>
                                      </p:tavLst>
                                    </p:anim>
                                    <p:anim calcmode="lin" valueType="num">
                                      <p:cBhvr additive="base">
                                        <p:cTn id="12" dur="12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250" fill="hold"/>
                                        <p:tgtEl>
                                          <p:spTgt spid="15"/>
                                        </p:tgtEl>
                                        <p:attrNameLst>
                                          <p:attrName>ppt_x</p:attrName>
                                        </p:attrNameLst>
                                      </p:cBhvr>
                                      <p:tavLst>
                                        <p:tav tm="0">
                                          <p:val>
                                            <p:strVal val="#ppt_x"/>
                                          </p:val>
                                        </p:tav>
                                        <p:tav tm="100000">
                                          <p:val>
                                            <p:strVal val="#ppt_x"/>
                                          </p:val>
                                        </p:tav>
                                      </p:tavLst>
                                    </p:anim>
                                    <p:anim calcmode="lin" valueType="num">
                                      <p:cBhvr additive="base">
                                        <p:cTn id="20" dur="1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2"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9_Title Slide">
    <p:bg>
      <p:bgPr>
        <a:solidFill>
          <a:srgbClr val="F7F7F7"/>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3297D3A4-2BB8-405C-804D-F2101EEA80B3}"/>
              </a:ext>
            </a:extLst>
          </p:cNvPr>
          <p:cNvSpPr>
            <a:spLocks noGrp="1"/>
          </p:cNvSpPr>
          <p:nvPr>
            <p:ph type="pic" sz="quarter" idx="10" hasCustomPrompt="1"/>
          </p:nvPr>
        </p:nvSpPr>
        <p:spPr>
          <a:xfrm>
            <a:off x="3251979" y="347556"/>
            <a:ext cx="2786743" cy="3614615"/>
          </a:xfrm>
          <a:custGeom>
            <a:avLst/>
            <a:gdLst>
              <a:gd name="connsiteX0" fmla="*/ 0 w 2786743"/>
              <a:gd name="connsiteY0" fmla="*/ 0 h 3614615"/>
              <a:gd name="connsiteX1" fmla="*/ 2786743 w 2786743"/>
              <a:gd name="connsiteY1" fmla="*/ 0 h 3614615"/>
              <a:gd name="connsiteX2" fmla="*/ 2786743 w 2786743"/>
              <a:gd name="connsiteY2" fmla="*/ 3614615 h 3614615"/>
              <a:gd name="connsiteX3" fmla="*/ 0 w 2786743"/>
              <a:gd name="connsiteY3" fmla="*/ 3614615 h 3614615"/>
            </a:gdLst>
            <a:ahLst/>
            <a:cxnLst>
              <a:cxn ang="0">
                <a:pos x="connsiteX0" y="connsiteY0"/>
              </a:cxn>
              <a:cxn ang="0">
                <a:pos x="connsiteX1" y="connsiteY1"/>
              </a:cxn>
              <a:cxn ang="0">
                <a:pos x="connsiteX2" y="connsiteY2"/>
              </a:cxn>
              <a:cxn ang="0">
                <a:pos x="connsiteX3" y="connsiteY3"/>
              </a:cxn>
            </a:cxnLst>
            <a:rect l="l" t="t" r="r" b="b"/>
            <a:pathLst>
              <a:path w="2786743" h="3614615">
                <a:moveTo>
                  <a:pt x="0" y="0"/>
                </a:moveTo>
                <a:lnTo>
                  <a:pt x="2786743" y="0"/>
                </a:lnTo>
                <a:lnTo>
                  <a:pt x="2786743" y="3614615"/>
                </a:lnTo>
                <a:lnTo>
                  <a:pt x="0" y="3614615"/>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 name="Picture Placeholder 6">
            <a:extLst>
              <a:ext uri="{FF2B5EF4-FFF2-40B4-BE49-F238E27FC236}">
                <a16:creationId xmlns:a16="http://schemas.microsoft.com/office/drawing/2014/main" id="{E7EF1AAE-E7BB-4BE8-96BB-190ACE716CFB}"/>
              </a:ext>
            </a:extLst>
          </p:cNvPr>
          <p:cNvSpPr>
            <a:spLocks noGrp="1"/>
          </p:cNvSpPr>
          <p:nvPr>
            <p:ph type="pic" sz="quarter" idx="11" hasCustomPrompt="1"/>
          </p:nvPr>
        </p:nvSpPr>
        <p:spPr>
          <a:xfrm>
            <a:off x="6153279" y="2651989"/>
            <a:ext cx="2786743" cy="3614615"/>
          </a:xfrm>
          <a:custGeom>
            <a:avLst/>
            <a:gdLst>
              <a:gd name="connsiteX0" fmla="*/ 0 w 2786743"/>
              <a:gd name="connsiteY0" fmla="*/ 0 h 3614615"/>
              <a:gd name="connsiteX1" fmla="*/ 2786743 w 2786743"/>
              <a:gd name="connsiteY1" fmla="*/ 0 h 3614615"/>
              <a:gd name="connsiteX2" fmla="*/ 2786743 w 2786743"/>
              <a:gd name="connsiteY2" fmla="*/ 3614615 h 3614615"/>
              <a:gd name="connsiteX3" fmla="*/ 0 w 2786743"/>
              <a:gd name="connsiteY3" fmla="*/ 3614615 h 3614615"/>
            </a:gdLst>
            <a:ahLst/>
            <a:cxnLst>
              <a:cxn ang="0">
                <a:pos x="connsiteX0" y="connsiteY0"/>
              </a:cxn>
              <a:cxn ang="0">
                <a:pos x="connsiteX1" y="connsiteY1"/>
              </a:cxn>
              <a:cxn ang="0">
                <a:pos x="connsiteX2" y="connsiteY2"/>
              </a:cxn>
              <a:cxn ang="0">
                <a:pos x="connsiteX3" y="connsiteY3"/>
              </a:cxn>
            </a:cxnLst>
            <a:rect l="l" t="t" r="r" b="b"/>
            <a:pathLst>
              <a:path w="2786743" h="3614615">
                <a:moveTo>
                  <a:pt x="0" y="0"/>
                </a:moveTo>
                <a:lnTo>
                  <a:pt x="2786743" y="0"/>
                </a:lnTo>
                <a:lnTo>
                  <a:pt x="2786743" y="3614615"/>
                </a:lnTo>
                <a:lnTo>
                  <a:pt x="0" y="3614615"/>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4077617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250" fill="hold"/>
                                        <p:tgtEl>
                                          <p:spTgt spid="6"/>
                                        </p:tgtEl>
                                        <p:attrNameLst>
                                          <p:attrName>ppt_x</p:attrName>
                                        </p:attrNameLst>
                                      </p:cBhvr>
                                      <p:tavLst>
                                        <p:tav tm="0">
                                          <p:val>
                                            <p:strVal val="#ppt_x"/>
                                          </p:val>
                                        </p:tav>
                                        <p:tav tm="100000">
                                          <p:val>
                                            <p:strVal val="#ppt_x"/>
                                          </p:val>
                                        </p:tav>
                                      </p:tavLst>
                                    </p:anim>
                                    <p:anim calcmode="lin" valueType="num">
                                      <p:cBhvr additive="base">
                                        <p:cTn id="12" dur="125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0_Title Slide">
    <p:bg>
      <p:bgPr>
        <a:solidFill>
          <a:srgbClr val="F7F7F7"/>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E1308D08-89E9-4786-8DB8-6EAB0E20B291}"/>
              </a:ext>
            </a:extLst>
          </p:cNvPr>
          <p:cNvSpPr>
            <a:spLocks noGrp="1"/>
          </p:cNvSpPr>
          <p:nvPr>
            <p:ph type="pic" sz="quarter" idx="11" hasCustomPrompt="1"/>
          </p:nvPr>
        </p:nvSpPr>
        <p:spPr>
          <a:xfrm>
            <a:off x="2618987" y="3377870"/>
            <a:ext cx="2777981" cy="1671978"/>
          </a:xfrm>
          <a:custGeom>
            <a:avLst/>
            <a:gdLst>
              <a:gd name="connsiteX0" fmla="*/ 0 w 2777981"/>
              <a:gd name="connsiteY0" fmla="*/ 0 h 1671978"/>
              <a:gd name="connsiteX1" fmla="*/ 2777981 w 2777981"/>
              <a:gd name="connsiteY1" fmla="*/ 0 h 1671978"/>
              <a:gd name="connsiteX2" fmla="*/ 2777981 w 2777981"/>
              <a:gd name="connsiteY2" fmla="*/ 1671978 h 1671978"/>
              <a:gd name="connsiteX3" fmla="*/ 0 w 2777981"/>
              <a:gd name="connsiteY3" fmla="*/ 1671978 h 1671978"/>
            </a:gdLst>
            <a:ahLst/>
            <a:cxnLst>
              <a:cxn ang="0">
                <a:pos x="connsiteX0" y="connsiteY0"/>
              </a:cxn>
              <a:cxn ang="0">
                <a:pos x="connsiteX1" y="connsiteY1"/>
              </a:cxn>
              <a:cxn ang="0">
                <a:pos x="connsiteX2" y="connsiteY2"/>
              </a:cxn>
              <a:cxn ang="0">
                <a:pos x="connsiteX3" y="connsiteY3"/>
              </a:cxn>
            </a:cxnLst>
            <a:rect l="l" t="t" r="r" b="b"/>
            <a:pathLst>
              <a:path w="2777981" h="1671978">
                <a:moveTo>
                  <a:pt x="0" y="0"/>
                </a:moveTo>
                <a:lnTo>
                  <a:pt x="2777981" y="0"/>
                </a:lnTo>
                <a:lnTo>
                  <a:pt x="2777981" y="1671978"/>
                </a:lnTo>
                <a:lnTo>
                  <a:pt x="0" y="167197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1" name="Picture Placeholder 10">
            <a:extLst>
              <a:ext uri="{FF2B5EF4-FFF2-40B4-BE49-F238E27FC236}">
                <a16:creationId xmlns:a16="http://schemas.microsoft.com/office/drawing/2014/main" id="{261B54ED-A0CE-4BE5-87BB-C4AF3633CE38}"/>
              </a:ext>
            </a:extLst>
          </p:cNvPr>
          <p:cNvSpPr>
            <a:spLocks noGrp="1"/>
          </p:cNvSpPr>
          <p:nvPr>
            <p:ph type="pic" sz="quarter" idx="12" hasCustomPrompt="1"/>
          </p:nvPr>
        </p:nvSpPr>
        <p:spPr>
          <a:xfrm>
            <a:off x="5525172" y="3377870"/>
            <a:ext cx="2777981" cy="1671978"/>
          </a:xfrm>
          <a:custGeom>
            <a:avLst/>
            <a:gdLst>
              <a:gd name="connsiteX0" fmla="*/ 0 w 2777981"/>
              <a:gd name="connsiteY0" fmla="*/ 0 h 1671978"/>
              <a:gd name="connsiteX1" fmla="*/ 2777981 w 2777981"/>
              <a:gd name="connsiteY1" fmla="*/ 0 h 1671978"/>
              <a:gd name="connsiteX2" fmla="*/ 2777981 w 2777981"/>
              <a:gd name="connsiteY2" fmla="*/ 1671978 h 1671978"/>
              <a:gd name="connsiteX3" fmla="*/ 0 w 2777981"/>
              <a:gd name="connsiteY3" fmla="*/ 1671978 h 1671978"/>
            </a:gdLst>
            <a:ahLst/>
            <a:cxnLst>
              <a:cxn ang="0">
                <a:pos x="connsiteX0" y="connsiteY0"/>
              </a:cxn>
              <a:cxn ang="0">
                <a:pos x="connsiteX1" y="connsiteY1"/>
              </a:cxn>
              <a:cxn ang="0">
                <a:pos x="connsiteX2" y="connsiteY2"/>
              </a:cxn>
              <a:cxn ang="0">
                <a:pos x="connsiteX3" y="connsiteY3"/>
              </a:cxn>
            </a:cxnLst>
            <a:rect l="l" t="t" r="r" b="b"/>
            <a:pathLst>
              <a:path w="2777981" h="1671978">
                <a:moveTo>
                  <a:pt x="0" y="0"/>
                </a:moveTo>
                <a:lnTo>
                  <a:pt x="2777981" y="0"/>
                </a:lnTo>
                <a:lnTo>
                  <a:pt x="2777981" y="1671978"/>
                </a:lnTo>
                <a:lnTo>
                  <a:pt x="0" y="167197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2" name="Picture Placeholder 11">
            <a:extLst>
              <a:ext uri="{FF2B5EF4-FFF2-40B4-BE49-F238E27FC236}">
                <a16:creationId xmlns:a16="http://schemas.microsoft.com/office/drawing/2014/main" id="{3049DC46-B0AA-4194-AB7A-648622FF4A37}"/>
              </a:ext>
            </a:extLst>
          </p:cNvPr>
          <p:cNvSpPr>
            <a:spLocks noGrp="1"/>
          </p:cNvSpPr>
          <p:nvPr>
            <p:ph type="pic" sz="quarter" idx="13" hasCustomPrompt="1"/>
          </p:nvPr>
        </p:nvSpPr>
        <p:spPr>
          <a:xfrm>
            <a:off x="8431357" y="3377870"/>
            <a:ext cx="2777981" cy="1671978"/>
          </a:xfrm>
          <a:custGeom>
            <a:avLst/>
            <a:gdLst>
              <a:gd name="connsiteX0" fmla="*/ 0 w 2777981"/>
              <a:gd name="connsiteY0" fmla="*/ 0 h 1671978"/>
              <a:gd name="connsiteX1" fmla="*/ 2777981 w 2777981"/>
              <a:gd name="connsiteY1" fmla="*/ 0 h 1671978"/>
              <a:gd name="connsiteX2" fmla="*/ 2777981 w 2777981"/>
              <a:gd name="connsiteY2" fmla="*/ 1671978 h 1671978"/>
              <a:gd name="connsiteX3" fmla="*/ 0 w 2777981"/>
              <a:gd name="connsiteY3" fmla="*/ 1671978 h 1671978"/>
            </a:gdLst>
            <a:ahLst/>
            <a:cxnLst>
              <a:cxn ang="0">
                <a:pos x="connsiteX0" y="connsiteY0"/>
              </a:cxn>
              <a:cxn ang="0">
                <a:pos x="connsiteX1" y="connsiteY1"/>
              </a:cxn>
              <a:cxn ang="0">
                <a:pos x="connsiteX2" y="connsiteY2"/>
              </a:cxn>
              <a:cxn ang="0">
                <a:pos x="connsiteX3" y="connsiteY3"/>
              </a:cxn>
            </a:cxnLst>
            <a:rect l="l" t="t" r="r" b="b"/>
            <a:pathLst>
              <a:path w="2777981" h="1671978">
                <a:moveTo>
                  <a:pt x="0" y="0"/>
                </a:moveTo>
                <a:lnTo>
                  <a:pt x="2777981" y="0"/>
                </a:lnTo>
                <a:lnTo>
                  <a:pt x="2777981" y="1671978"/>
                </a:lnTo>
                <a:lnTo>
                  <a:pt x="0" y="167197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3" name="Picture Placeholder 12">
            <a:extLst>
              <a:ext uri="{FF2B5EF4-FFF2-40B4-BE49-F238E27FC236}">
                <a16:creationId xmlns:a16="http://schemas.microsoft.com/office/drawing/2014/main" id="{A74EEB46-C506-4485-ADD2-02DF6C1AF5F3}"/>
              </a:ext>
            </a:extLst>
          </p:cNvPr>
          <p:cNvSpPr>
            <a:spLocks noGrp="1"/>
          </p:cNvSpPr>
          <p:nvPr>
            <p:ph type="pic" sz="quarter" idx="14" hasCustomPrompt="1"/>
          </p:nvPr>
        </p:nvSpPr>
        <p:spPr>
          <a:xfrm>
            <a:off x="8431357" y="421310"/>
            <a:ext cx="2777981" cy="1671978"/>
          </a:xfrm>
          <a:custGeom>
            <a:avLst/>
            <a:gdLst>
              <a:gd name="connsiteX0" fmla="*/ 0 w 2777981"/>
              <a:gd name="connsiteY0" fmla="*/ 0 h 1671978"/>
              <a:gd name="connsiteX1" fmla="*/ 2777981 w 2777981"/>
              <a:gd name="connsiteY1" fmla="*/ 0 h 1671978"/>
              <a:gd name="connsiteX2" fmla="*/ 2777981 w 2777981"/>
              <a:gd name="connsiteY2" fmla="*/ 1671978 h 1671978"/>
              <a:gd name="connsiteX3" fmla="*/ 0 w 2777981"/>
              <a:gd name="connsiteY3" fmla="*/ 1671978 h 1671978"/>
            </a:gdLst>
            <a:ahLst/>
            <a:cxnLst>
              <a:cxn ang="0">
                <a:pos x="connsiteX0" y="connsiteY0"/>
              </a:cxn>
              <a:cxn ang="0">
                <a:pos x="connsiteX1" y="connsiteY1"/>
              </a:cxn>
              <a:cxn ang="0">
                <a:pos x="connsiteX2" y="connsiteY2"/>
              </a:cxn>
              <a:cxn ang="0">
                <a:pos x="connsiteX3" y="connsiteY3"/>
              </a:cxn>
            </a:cxnLst>
            <a:rect l="l" t="t" r="r" b="b"/>
            <a:pathLst>
              <a:path w="2777981" h="1671978">
                <a:moveTo>
                  <a:pt x="0" y="0"/>
                </a:moveTo>
                <a:lnTo>
                  <a:pt x="2777981" y="0"/>
                </a:lnTo>
                <a:lnTo>
                  <a:pt x="2777981" y="1671978"/>
                </a:lnTo>
                <a:lnTo>
                  <a:pt x="0" y="167197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2AB2C655-AFF0-4621-9D74-9C75B5CD6A68}"/>
              </a:ext>
            </a:extLst>
          </p:cNvPr>
          <p:cNvSpPr>
            <a:spLocks noGrp="1"/>
          </p:cNvSpPr>
          <p:nvPr>
            <p:ph type="pic" sz="quarter" idx="10" hasCustomPrompt="1"/>
          </p:nvPr>
        </p:nvSpPr>
        <p:spPr>
          <a:xfrm>
            <a:off x="2618987" y="421310"/>
            <a:ext cx="2777981" cy="1671978"/>
          </a:xfrm>
          <a:custGeom>
            <a:avLst/>
            <a:gdLst>
              <a:gd name="connsiteX0" fmla="*/ 0 w 2777981"/>
              <a:gd name="connsiteY0" fmla="*/ 0 h 1671978"/>
              <a:gd name="connsiteX1" fmla="*/ 2777981 w 2777981"/>
              <a:gd name="connsiteY1" fmla="*/ 0 h 1671978"/>
              <a:gd name="connsiteX2" fmla="*/ 2777981 w 2777981"/>
              <a:gd name="connsiteY2" fmla="*/ 1671978 h 1671978"/>
              <a:gd name="connsiteX3" fmla="*/ 0 w 2777981"/>
              <a:gd name="connsiteY3" fmla="*/ 1671978 h 1671978"/>
            </a:gdLst>
            <a:ahLst/>
            <a:cxnLst>
              <a:cxn ang="0">
                <a:pos x="connsiteX0" y="connsiteY0"/>
              </a:cxn>
              <a:cxn ang="0">
                <a:pos x="connsiteX1" y="connsiteY1"/>
              </a:cxn>
              <a:cxn ang="0">
                <a:pos x="connsiteX2" y="connsiteY2"/>
              </a:cxn>
              <a:cxn ang="0">
                <a:pos x="connsiteX3" y="connsiteY3"/>
              </a:cxn>
            </a:cxnLst>
            <a:rect l="l" t="t" r="r" b="b"/>
            <a:pathLst>
              <a:path w="2777981" h="1671978">
                <a:moveTo>
                  <a:pt x="0" y="0"/>
                </a:moveTo>
                <a:lnTo>
                  <a:pt x="2777981" y="0"/>
                </a:lnTo>
                <a:lnTo>
                  <a:pt x="2777981" y="1671978"/>
                </a:lnTo>
                <a:lnTo>
                  <a:pt x="0" y="167197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1433380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childTnLst>
                                </p:cTn>
                              </p:par>
                              <p:par>
                                <p:cTn id="8" presetID="10" presetClass="entr" presetSubtype="0" fill="hold" grpId="0" nodeType="withEffect">
                                  <p:stCondLst>
                                    <p:cond delay="75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750"/>
                                        <p:tgtEl>
                                          <p:spTgt spid="11"/>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750"/>
                                        <p:tgtEl>
                                          <p:spTgt spid="12"/>
                                        </p:tgtEl>
                                      </p:cBhvr>
                                    </p:animEffect>
                                  </p:childTnLst>
                                </p:cTn>
                              </p:par>
                              <p:par>
                                <p:cTn id="14" presetID="10" presetClass="entr" presetSubtype="0" fill="hold" grpId="0" nodeType="withEffect">
                                  <p:stCondLst>
                                    <p:cond delay="125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750"/>
                                        <p:tgtEl>
                                          <p:spTgt spid="9"/>
                                        </p:tgtEl>
                                      </p:cBhvr>
                                    </p:animEffect>
                                  </p:childTnLst>
                                </p:cTn>
                              </p:par>
                              <p:par>
                                <p:cTn id="17" presetID="10" presetClass="entr" presetSubtype="0" fill="hold" grpId="0" nodeType="withEffect">
                                  <p:stCondLst>
                                    <p:cond delay="175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9"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ABFD2439-0807-4A7A-903E-A03B9F80EEC9}"/>
              </a:ext>
            </a:extLst>
          </p:cNvPr>
          <p:cNvSpPr>
            <a:spLocks noGrp="1"/>
          </p:cNvSpPr>
          <p:nvPr>
            <p:ph type="pic" sz="quarter" idx="13" hasCustomPrompt="1"/>
          </p:nvPr>
        </p:nvSpPr>
        <p:spPr>
          <a:xfrm>
            <a:off x="0" y="0"/>
            <a:ext cx="12192000" cy="6491288"/>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5" name="Picture Placeholder 4">
            <a:extLst>
              <a:ext uri="{FF2B5EF4-FFF2-40B4-BE49-F238E27FC236}">
                <a16:creationId xmlns:a16="http://schemas.microsoft.com/office/drawing/2014/main" id="{D159C68A-4714-4384-84AC-804B2FA650B0}"/>
              </a:ext>
            </a:extLst>
          </p:cNvPr>
          <p:cNvSpPr>
            <a:spLocks noGrp="1"/>
          </p:cNvSpPr>
          <p:nvPr>
            <p:ph type="pic" sz="quarter" idx="14" hasCustomPrompt="1"/>
          </p:nvPr>
        </p:nvSpPr>
        <p:spPr>
          <a:xfrm>
            <a:off x="7105652" y="686798"/>
            <a:ext cx="3518132" cy="5117692"/>
          </a:xfrm>
          <a:custGeom>
            <a:avLst/>
            <a:gdLst>
              <a:gd name="connsiteX0" fmla="*/ 0 w 3441292"/>
              <a:gd name="connsiteY0" fmla="*/ 0 h 5117692"/>
              <a:gd name="connsiteX1" fmla="*/ 3441292 w 3441292"/>
              <a:gd name="connsiteY1" fmla="*/ 0 h 5117692"/>
              <a:gd name="connsiteX2" fmla="*/ 3441292 w 3441292"/>
              <a:gd name="connsiteY2" fmla="*/ 5117692 h 5117692"/>
              <a:gd name="connsiteX3" fmla="*/ 0 w 3441292"/>
              <a:gd name="connsiteY3" fmla="*/ 5117692 h 5117692"/>
            </a:gdLst>
            <a:ahLst/>
            <a:cxnLst>
              <a:cxn ang="0">
                <a:pos x="connsiteX0" y="connsiteY0"/>
              </a:cxn>
              <a:cxn ang="0">
                <a:pos x="connsiteX1" y="connsiteY1"/>
              </a:cxn>
              <a:cxn ang="0">
                <a:pos x="connsiteX2" y="connsiteY2"/>
              </a:cxn>
              <a:cxn ang="0">
                <a:pos x="connsiteX3" y="connsiteY3"/>
              </a:cxn>
            </a:cxnLst>
            <a:rect l="l" t="t" r="r" b="b"/>
            <a:pathLst>
              <a:path w="3441292" h="5117692">
                <a:moveTo>
                  <a:pt x="0" y="0"/>
                </a:moveTo>
                <a:lnTo>
                  <a:pt x="3441292" y="0"/>
                </a:lnTo>
                <a:lnTo>
                  <a:pt x="3441292" y="5117692"/>
                </a:lnTo>
                <a:lnTo>
                  <a:pt x="0" y="5117692"/>
                </a:lnTo>
                <a:close/>
              </a:path>
            </a:pathLst>
          </a:custGeom>
          <a:effectLst>
            <a:outerShdw blurRad="952500" dist="38100" dir="5400000" sx="90000" sy="90000" algn="t" rotWithShape="0">
              <a:prstClr val="black">
                <a:alpha val="6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1018879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10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21550E08-6FF3-4E82-879A-9B0040931315}"/>
              </a:ext>
            </a:extLst>
          </p:cNvPr>
          <p:cNvSpPr>
            <a:spLocks noGrp="1"/>
          </p:cNvSpPr>
          <p:nvPr>
            <p:ph type="pic" sz="quarter" idx="10" hasCustomPrompt="1"/>
          </p:nvPr>
        </p:nvSpPr>
        <p:spPr>
          <a:xfrm>
            <a:off x="4227871" y="589936"/>
            <a:ext cx="3736258" cy="5294670"/>
          </a:xfrm>
          <a:custGeom>
            <a:avLst/>
            <a:gdLst>
              <a:gd name="connsiteX0" fmla="*/ 0 w 3736258"/>
              <a:gd name="connsiteY0" fmla="*/ 0 h 5294670"/>
              <a:gd name="connsiteX1" fmla="*/ 3736258 w 3736258"/>
              <a:gd name="connsiteY1" fmla="*/ 0 h 5294670"/>
              <a:gd name="connsiteX2" fmla="*/ 3736258 w 3736258"/>
              <a:gd name="connsiteY2" fmla="*/ 5294670 h 5294670"/>
              <a:gd name="connsiteX3" fmla="*/ 0 w 3736258"/>
              <a:gd name="connsiteY3" fmla="*/ 5294670 h 5294670"/>
            </a:gdLst>
            <a:ahLst/>
            <a:cxnLst>
              <a:cxn ang="0">
                <a:pos x="connsiteX0" y="connsiteY0"/>
              </a:cxn>
              <a:cxn ang="0">
                <a:pos x="connsiteX1" y="connsiteY1"/>
              </a:cxn>
              <a:cxn ang="0">
                <a:pos x="connsiteX2" y="connsiteY2"/>
              </a:cxn>
              <a:cxn ang="0">
                <a:pos x="connsiteX3" y="connsiteY3"/>
              </a:cxn>
            </a:cxnLst>
            <a:rect l="l" t="t" r="r" b="b"/>
            <a:pathLst>
              <a:path w="3736258" h="5294670">
                <a:moveTo>
                  <a:pt x="0" y="0"/>
                </a:moveTo>
                <a:lnTo>
                  <a:pt x="3736258" y="0"/>
                </a:lnTo>
                <a:lnTo>
                  <a:pt x="3736258" y="5294670"/>
                </a:lnTo>
                <a:lnTo>
                  <a:pt x="0" y="529467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8" name="Picture Placeholder 7">
            <a:extLst>
              <a:ext uri="{FF2B5EF4-FFF2-40B4-BE49-F238E27FC236}">
                <a16:creationId xmlns:a16="http://schemas.microsoft.com/office/drawing/2014/main" id="{8F3CB098-F746-4110-9240-FBDCBB903B25}"/>
              </a:ext>
            </a:extLst>
          </p:cNvPr>
          <p:cNvSpPr>
            <a:spLocks noGrp="1"/>
          </p:cNvSpPr>
          <p:nvPr>
            <p:ph type="pic" sz="quarter" idx="11" hasCustomPrompt="1"/>
          </p:nvPr>
        </p:nvSpPr>
        <p:spPr>
          <a:xfrm>
            <a:off x="2327973" y="1733120"/>
            <a:ext cx="1607204" cy="1607204"/>
          </a:xfrm>
          <a:custGeom>
            <a:avLst/>
            <a:gdLst>
              <a:gd name="connsiteX0" fmla="*/ 0 w 1607204"/>
              <a:gd name="connsiteY0" fmla="*/ 0 h 1607204"/>
              <a:gd name="connsiteX1" fmla="*/ 1607204 w 1607204"/>
              <a:gd name="connsiteY1" fmla="*/ 0 h 1607204"/>
              <a:gd name="connsiteX2" fmla="*/ 1607204 w 1607204"/>
              <a:gd name="connsiteY2" fmla="*/ 1607204 h 1607204"/>
              <a:gd name="connsiteX3" fmla="*/ 0 w 1607204"/>
              <a:gd name="connsiteY3" fmla="*/ 1607204 h 1607204"/>
            </a:gdLst>
            <a:ahLst/>
            <a:cxnLst>
              <a:cxn ang="0">
                <a:pos x="connsiteX0" y="connsiteY0"/>
              </a:cxn>
              <a:cxn ang="0">
                <a:pos x="connsiteX1" y="connsiteY1"/>
              </a:cxn>
              <a:cxn ang="0">
                <a:pos x="connsiteX2" y="connsiteY2"/>
              </a:cxn>
              <a:cxn ang="0">
                <a:pos x="connsiteX3" y="connsiteY3"/>
              </a:cxn>
            </a:cxnLst>
            <a:rect l="l" t="t" r="r" b="b"/>
            <a:pathLst>
              <a:path w="1607204" h="1607204">
                <a:moveTo>
                  <a:pt x="0" y="0"/>
                </a:moveTo>
                <a:lnTo>
                  <a:pt x="1607204" y="0"/>
                </a:lnTo>
                <a:lnTo>
                  <a:pt x="1607204" y="1607204"/>
                </a:lnTo>
                <a:lnTo>
                  <a:pt x="0" y="160720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61821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par>
                                <p:cTn id="9" presetID="9" presetClass="entr" presetSubtype="0" fill="hold" grpId="0" nodeType="withEffect">
                                  <p:stCondLst>
                                    <p:cond delay="750"/>
                                  </p:stCondLst>
                                  <p:childTnLst>
                                    <p:set>
                                      <p:cBhvr>
                                        <p:cTn id="10" dur="1" fill="hold">
                                          <p:stCondLst>
                                            <p:cond delay="0"/>
                                          </p:stCondLst>
                                        </p:cTn>
                                        <p:tgtEl>
                                          <p:spTgt spid="8"/>
                                        </p:tgtEl>
                                        <p:attrNameLst>
                                          <p:attrName>style.visibility</p:attrName>
                                        </p:attrNameLst>
                                      </p:cBhvr>
                                      <p:to>
                                        <p:strVal val="visible"/>
                                      </p:to>
                                    </p:set>
                                    <p:animEffect transition="in" filter="dissolve">
                                      <p:cBhvr>
                                        <p:cTn id="11" dur="7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FA544D1-4FEC-4832-85C9-DBDC7678F0A1}"/>
              </a:ext>
            </a:extLst>
          </p:cNvPr>
          <p:cNvSpPr>
            <a:spLocks noGrp="1"/>
          </p:cNvSpPr>
          <p:nvPr>
            <p:ph type="pic" sz="quarter" idx="11" hasCustomPrompt="1"/>
          </p:nvPr>
        </p:nvSpPr>
        <p:spPr>
          <a:xfrm>
            <a:off x="3041149" y="1280177"/>
            <a:ext cx="1927092" cy="1927092"/>
          </a:xfrm>
          <a:custGeom>
            <a:avLst/>
            <a:gdLst>
              <a:gd name="connsiteX0" fmla="*/ 0 w 1927092"/>
              <a:gd name="connsiteY0" fmla="*/ 0 h 1927092"/>
              <a:gd name="connsiteX1" fmla="*/ 1927092 w 1927092"/>
              <a:gd name="connsiteY1" fmla="*/ 0 h 1927092"/>
              <a:gd name="connsiteX2" fmla="*/ 1927092 w 1927092"/>
              <a:gd name="connsiteY2" fmla="*/ 1927092 h 1927092"/>
              <a:gd name="connsiteX3" fmla="*/ 0 w 1927092"/>
              <a:gd name="connsiteY3" fmla="*/ 1927092 h 1927092"/>
            </a:gdLst>
            <a:ahLst/>
            <a:cxnLst>
              <a:cxn ang="0">
                <a:pos x="connsiteX0" y="connsiteY0"/>
              </a:cxn>
              <a:cxn ang="0">
                <a:pos x="connsiteX1" y="connsiteY1"/>
              </a:cxn>
              <a:cxn ang="0">
                <a:pos x="connsiteX2" y="connsiteY2"/>
              </a:cxn>
              <a:cxn ang="0">
                <a:pos x="connsiteX3" y="connsiteY3"/>
              </a:cxn>
            </a:cxnLst>
            <a:rect l="l" t="t" r="r" b="b"/>
            <a:pathLst>
              <a:path w="1927092" h="1927092">
                <a:moveTo>
                  <a:pt x="0" y="0"/>
                </a:moveTo>
                <a:lnTo>
                  <a:pt x="1927092" y="0"/>
                </a:lnTo>
                <a:lnTo>
                  <a:pt x="1927092" y="1927092"/>
                </a:lnTo>
                <a:lnTo>
                  <a:pt x="0" y="1927092"/>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1" name="Picture Placeholder 10">
            <a:extLst>
              <a:ext uri="{FF2B5EF4-FFF2-40B4-BE49-F238E27FC236}">
                <a16:creationId xmlns:a16="http://schemas.microsoft.com/office/drawing/2014/main" id="{18582668-D4E0-4948-A0FA-1D9D45F44BEA}"/>
              </a:ext>
            </a:extLst>
          </p:cNvPr>
          <p:cNvSpPr>
            <a:spLocks noGrp="1"/>
          </p:cNvSpPr>
          <p:nvPr>
            <p:ph type="pic" sz="quarter" idx="12" hasCustomPrompt="1"/>
          </p:nvPr>
        </p:nvSpPr>
        <p:spPr>
          <a:xfrm>
            <a:off x="7223760" y="1280177"/>
            <a:ext cx="1927092" cy="1927092"/>
          </a:xfrm>
          <a:custGeom>
            <a:avLst/>
            <a:gdLst>
              <a:gd name="connsiteX0" fmla="*/ 0 w 1927092"/>
              <a:gd name="connsiteY0" fmla="*/ 0 h 1927092"/>
              <a:gd name="connsiteX1" fmla="*/ 1927092 w 1927092"/>
              <a:gd name="connsiteY1" fmla="*/ 0 h 1927092"/>
              <a:gd name="connsiteX2" fmla="*/ 1927092 w 1927092"/>
              <a:gd name="connsiteY2" fmla="*/ 1927092 h 1927092"/>
              <a:gd name="connsiteX3" fmla="*/ 0 w 1927092"/>
              <a:gd name="connsiteY3" fmla="*/ 1927092 h 1927092"/>
            </a:gdLst>
            <a:ahLst/>
            <a:cxnLst>
              <a:cxn ang="0">
                <a:pos x="connsiteX0" y="connsiteY0"/>
              </a:cxn>
              <a:cxn ang="0">
                <a:pos x="connsiteX1" y="connsiteY1"/>
              </a:cxn>
              <a:cxn ang="0">
                <a:pos x="connsiteX2" y="connsiteY2"/>
              </a:cxn>
              <a:cxn ang="0">
                <a:pos x="connsiteX3" y="connsiteY3"/>
              </a:cxn>
            </a:cxnLst>
            <a:rect l="l" t="t" r="r" b="b"/>
            <a:pathLst>
              <a:path w="1927092" h="1927092">
                <a:moveTo>
                  <a:pt x="0" y="0"/>
                </a:moveTo>
                <a:lnTo>
                  <a:pt x="1927092" y="0"/>
                </a:lnTo>
                <a:lnTo>
                  <a:pt x="1927092" y="1927092"/>
                </a:lnTo>
                <a:lnTo>
                  <a:pt x="0" y="1927092"/>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2" name="Picture Placeholder 11">
            <a:extLst>
              <a:ext uri="{FF2B5EF4-FFF2-40B4-BE49-F238E27FC236}">
                <a16:creationId xmlns:a16="http://schemas.microsoft.com/office/drawing/2014/main" id="{1A4E9EB2-8C1B-48B3-98D2-9235282F9CAC}"/>
              </a:ext>
            </a:extLst>
          </p:cNvPr>
          <p:cNvSpPr>
            <a:spLocks noGrp="1"/>
          </p:cNvSpPr>
          <p:nvPr>
            <p:ph type="pic" sz="quarter" idx="13" hasCustomPrompt="1"/>
          </p:nvPr>
        </p:nvSpPr>
        <p:spPr>
          <a:xfrm>
            <a:off x="9282246" y="1280177"/>
            <a:ext cx="1927092" cy="1927092"/>
          </a:xfrm>
          <a:custGeom>
            <a:avLst/>
            <a:gdLst>
              <a:gd name="connsiteX0" fmla="*/ 0 w 1927092"/>
              <a:gd name="connsiteY0" fmla="*/ 0 h 1927092"/>
              <a:gd name="connsiteX1" fmla="*/ 1927092 w 1927092"/>
              <a:gd name="connsiteY1" fmla="*/ 0 h 1927092"/>
              <a:gd name="connsiteX2" fmla="*/ 1927092 w 1927092"/>
              <a:gd name="connsiteY2" fmla="*/ 1927092 h 1927092"/>
              <a:gd name="connsiteX3" fmla="*/ 0 w 1927092"/>
              <a:gd name="connsiteY3" fmla="*/ 1927092 h 1927092"/>
            </a:gdLst>
            <a:ahLst/>
            <a:cxnLst>
              <a:cxn ang="0">
                <a:pos x="connsiteX0" y="connsiteY0"/>
              </a:cxn>
              <a:cxn ang="0">
                <a:pos x="connsiteX1" y="connsiteY1"/>
              </a:cxn>
              <a:cxn ang="0">
                <a:pos x="connsiteX2" y="connsiteY2"/>
              </a:cxn>
              <a:cxn ang="0">
                <a:pos x="connsiteX3" y="connsiteY3"/>
              </a:cxn>
            </a:cxnLst>
            <a:rect l="l" t="t" r="r" b="b"/>
            <a:pathLst>
              <a:path w="1927092" h="1927092">
                <a:moveTo>
                  <a:pt x="0" y="0"/>
                </a:moveTo>
                <a:lnTo>
                  <a:pt x="1927092" y="0"/>
                </a:lnTo>
                <a:lnTo>
                  <a:pt x="1927092" y="1927092"/>
                </a:lnTo>
                <a:lnTo>
                  <a:pt x="0" y="1927092"/>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1E50845F-D202-4152-BE07-BA93B385E715}"/>
              </a:ext>
            </a:extLst>
          </p:cNvPr>
          <p:cNvSpPr>
            <a:spLocks noGrp="1"/>
          </p:cNvSpPr>
          <p:nvPr>
            <p:ph type="pic" sz="quarter" idx="10" hasCustomPrompt="1"/>
          </p:nvPr>
        </p:nvSpPr>
        <p:spPr>
          <a:xfrm>
            <a:off x="982663" y="1280177"/>
            <a:ext cx="1927092" cy="1927092"/>
          </a:xfrm>
          <a:custGeom>
            <a:avLst/>
            <a:gdLst>
              <a:gd name="connsiteX0" fmla="*/ 0 w 1927092"/>
              <a:gd name="connsiteY0" fmla="*/ 0 h 1927092"/>
              <a:gd name="connsiteX1" fmla="*/ 1927092 w 1927092"/>
              <a:gd name="connsiteY1" fmla="*/ 0 h 1927092"/>
              <a:gd name="connsiteX2" fmla="*/ 1927092 w 1927092"/>
              <a:gd name="connsiteY2" fmla="*/ 1927092 h 1927092"/>
              <a:gd name="connsiteX3" fmla="*/ 0 w 1927092"/>
              <a:gd name="connsiteY3" fmla="*/ 1927092 h 1927092"/>
            </a:gdLst>
            <a:ahLst/>
            <a:cxnLst>
              <a:cxn ang="0">
                <a:pos x="connsiteX0" y="connsiteY0"/>
              </a:cxn>
              <a:cxn ang="0">
                <a:pos x="connsiteX1" y="connsiteY1"/>
              </a:cxn>
              <a:cxn ang="0">
                <a:pos x="connsiteX2" y="connsiteY2"/>
              </a:cxn>
              <a:cxn ang="0">
                <a:pos x="connsiteX3" y="connsiteY3"/>
              </a:cxn>
            </a:cxnLst>
            <a:rect l="l" t="t" r="r" b="b"/>
            <a:pathLst>
              <a:path w="1927092" h="1927092">
                <a:moveTo>
                  <a:pt x="0" y="0"/>
                </a:moveTo>
                <a:lnTo>
                  <a:pt x="1927092" y="0"/>
                </a:lnTo>
                <a:lnTo>
                  <a:pt x="1927092" y="1927092"/>
                </a:lnTo>
                <a:lnTo>
                  <a:pt x="0" y="1927092"/>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4" name="Picture Placeholder 13">
            <a:extLst>
              <a:ext uri="{FF2B5EF4-FFF2-40B4-BE49-F238E27FC236}">
                <a16:creationId xmlns:a16="http://schemas.microsoft.com/office/drawing/2014/main" id="{63D619C0-20BB-4391-A768-321BA395B00A}"/>
              </a:ext>
            </a:extLst>
          </p:cNvPr>
          <p:cNvSpPr>
            <a:spLocks noGrp="1"/>
          </p:cNvSpPr>
          <p:nvPr>
            <p:ph type="pic" sz="quarter" idx="14" hasCustomPrompt="1"/>
          </p:nvPr>
        </p:nvSpPr>
        <p:spPr>
          <a:xfrm>
            <a:off x="4731774" y="879497"/>
            <a:ext cx="2728452" cy="2728452"/>
          </a:xfrm>
          <a:custGeom>
            <a:avLst/>
            <a:gdLst>
              <a:gd name="connsiteX0" fmla="*/ 0 w 2728452"/>
              <a:gd name="connsiteY0" fmla="*/ 0 h 2728452"/>
              <a:gd name="connsiteX1" fmla="*/ 2728452 w 2728452"/>
              <a:gd name="connsiteY1" fmla="*/ 0 h 2728452"/>
              <a:gd name="connsiteX2" fmla="*/ 2728452 w 2728452"/>
              <a:gd name="connsiteY2" fmla="*/ 2728452 h 2728452"/>
              <a:gd name="connsiteX3" fmla="*/ 0 w 2728452"/>
              <a:gd name="connsiteY3" fmla="*/ 2728452 h 2728452"/>
            </a:gdLst>
            <a:ahLst/>
            <a:cxnLst>
              <a:cxn ang="0">
                <a:pos x="connsiteX0" y="connsiteY0"/>
              </a:cxn>
              <a:cxn ang="0">
                <a:pos x="connsiteX1" y="connsiteY1"/>
              </a:cxn>
              <a:cxn ang="0">
                <a:pos x="connsiteX2" y="connsiteY2"/>
              </a:cxn>
              <a:cxn ang="0">
                <a:pos x="connsiteX3" y="connsiteY3"/>
              </a:cxn>
            </a:cxnLst>
            <a:rect l="l" t="t" r="r" b="b"/>
            <a:pathLst>
              <a:path w="2728452" h="2728452">
                <a:moveTo>
                  <a:pt x="0" y="0"/>
                </a:moveTo>
                <a:lnTo>
                  <a:pt x="2728452" y="0"/>
                </a:lnTo>
                <a:lnTo>
                  <a:pt x="2728452" y="2728452"/>
                </a:lnTo>
                <a:lnTo>
                  <a:pt x="0" y="2728452"/>
                </a:lnTo>
                <a:close/>
              </a:path>
            </a:pathLst>
          </a:custGeom>
          <a:effectLst>
            <a:outerShdw blurRad="1270000" sx="90000" sy="90000" algn="ctr" rotWithShape="0">
              <a:prstClr val="black">
                <a:alpha val="3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802663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250" fill="hold"/>
                                        <p:tgtEl>
                                          <p:spTgt spid="14"/>
                                        </p:tgtEl>
                                        <p:attrNameLst>
                                          <p:attrName>ppt_x</p:attrName>
                                        </p:attrNameLst>
                                      </p:cBhvr>
                                      <p:tavLst>
                                        <p:tav tm="0">
                                          <p:val>
                                            <p:strVal val="#ppt_x"/>
                                          </p:val>
                                        </p:tav>
                                        <p:tav tm="100000">
                                          <p:val>
                                            <p:strVal val="#ppt_x"/>
                                          </p:val>
                                        </p:tav>
                                      </p:tavLst>
                                    </p:anim>
                                    <p:anim calcmode="lin" valueType="num">
                                      <p:cBhvr additive="base">
                                        <p:cTn id="8" dur="125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ppt_x"/>
                                          </p:val>
                                        </p:tav>
                                        <p:tav tm="100000">
                                          <p:val>
                                            <p:strVal val="#ppt_x"/>
                                          </p:val>
                                        </p:tav>
                                      </p:tavLst>
                                    </p:anim>
                                    <p:anim calcmode="lin" valueType="num">
                                      <p:cBhvr additive="base">
                                        <p:cTn id="12" dur="10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ppt_x"/>
                                          </p:val>
                                        </p:tav>
                                        <p:tav tm="100000">
                                          <p:val>
                                            <p:strVal val="#ppt_x"/>
                                          </p:val>
                                        </p:tav>
                                      </p:tavLst>
                                    </p:anim>
                                    <p:anim calcmode="lin" valueType="num">
                                      <p:cBhvr additive="base">
                                        <p:cTn id="16" dur="10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9" grpId="0"/>
      <p:bldP spid="14"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sp>
        <p:nvSpPr>
          <p:cNvPr id="24" name="Picture Placeholder 23">
            <a:extLst>
              <a:ext uri="{FF2B5EF4-FFF2-40B4-BE49-F238E27FC236}">
                <a16:creationId xmlns:a16="http://schemas.microsoft.com/office/drawing/2014/main" id="{8313456E-DCCE-453B-B7FC-EA324053DB4E}"/>
              </a:ext>
            </a:extLst>
          </p:cNvPr>
          <p:cNvSpPr>
            <a:spLocks noGrp="1"/>
          </p:cNvSpPr>
          <p:nvPr>
            <p:ph type="pic" sz="quarter" idx="15" hasCustomPrompt="1"/>
          </p:nvPr>
        </p:nvSpPr>
        <p:spPr>
          <a:xfrm>
            <a:off x="0" y="-1"/>
            <a:ext cx="2486556" cy="1357899"/>
          </a:xfrm>
          <a:custGeom>
            <a:avLst/>
            <a:gdLst>
              <a:gd name="connsiteX0" fmla="*/ 0 w 2486556"/>
              <a:gd name="connsiteY0" fmla="*/ 0 h 1357899"/>
              <a:gd name="connsiteX1" fmla="*/ 2486556 w 2486556"/>
              <a:gd name="connsiteY1" fmla="*/ 0 h 1357899"/>
              <a:gd name="connsiteX2" fmla="*/ 2486556 w 2486556"/>
              <a:gd name="connsiteY2" fmla="*/ 1357899 h 1357899"/>
              <a:gd name="connsiteX3" fmla="*/ 0 w 2486556"/>
              <a:gd name="connsiteY3" fmla="*/ 1357899 h 1357899"/>
            </a:gdLst>
            <a:ahLst/>
            <a:cxnLst>
              <a:cxn ang="0">
                <a:pos x="connsiteX0" y="connsiteY0"/>
              </a:cxn>
              <a:cxn ang="0">
                <a:pos x="connsiteX1" y="connsiteY1"/>
              </a:cxn>
              <a:cxn ang="0">
                <a:pos x="connsiteX2" y="connsiteY2"/>
              </a:cxn>
              <a:cxn ang="0">
                <a:pos x="connsiteX3" y="connsiteY3"/>
              </a:cxn>
            </a:cxnLst>
            <a:rect l="l" t="t" r="r" b="b"/>
            <a:pathLst>
              <a:path w="2486556" h="1357899">
                <a:moveTo>
                  <a:pt x="0" y="0"/>
                </a:moveTo>
                <a:lnTo>
                  <a:pt x="2486556" y="0"/>
                </a:lnTo>
                <a:lnTo>
                  <a:pt x="2486556" y="1357899"/>
                </a:lnTo>
                <a:lnTo>
                  <a:pt x="0" y="135789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22" name="Picture Placeholder 21">
            <a:extLst>
              <a:ext uri="{FF2B5EF4-FFF2-40B4-BE49-F238E27FC236}">
                <a16:creationId xmlns:a16="http://schemas.microsoft.com/office/drawing/2014/main" id="{28429F75-A855-4D2D-A2DD-CC841949F603}"/>
              </a:ext>
            </a:extLst>
          </p:cNvPr>
          <p:cNvSpPr>
            <a:spLocks noGrp="1"/>
          </p:cNvSpPr>
          <p:nvPr>
            <p:ph type="pic" sz="quarter" idx="14" hasCustomPrompt="1"/>
          </p:nvPr>
        </p:nvSpPr>
        <p:spPr>
          <a:xfrm>
            <a:off x="9705444" y="539916"/>
            <a:ext cx="2486556" cy="2007498"/>
          </a:xfrm>
          <a:custGeom>
            <a:avLst/>
            <a:gdLst>
              <a:gd name="connsiteX0" fmla="*/ 0 w 2486556"/>
              <a:gd name="connsiteY0" fmla="*/ 0 h 2007498"/>
              <a:gd name="connsiteX1" fmla="*/ 2486556 w 2486556"/>
              <a:gd name="connsiteY1" fmla="*/ 0 h 2007498"/>
              <a:gd name="connsiteX2" fmla="*/ 2486556 w 2486556"/>
              <a:gd name="connsiteY2" fmla="*/ 2007498 h 2007498"/>
              <a:gd name="connsiteX3" fmla="*/ 0 w 2486556"/>
              <a:gd name="connsiteY3" fmla="*/ 2007498 h 2007498"/>
            </a:gdLst>
            <a:ahLst/>
            <a:cxnLst>
              <a:cxn ang="0">
                <a:pos x="connsiteX0" y="connsiteY0"/>
              </a:cxn>
              <a:cxn ang="0">
                <a:pos x="connsiteX1" y="connsiteY1"/>
              </a:cxn>
              <a:cxn ang="0">
                <a:pos x="connsiteX2" y="connsiteY2"/>
              </a:cxn>
              <a:cxn ang="0">
                <a:pos x="connsiteX3" y="connsiteY3"/>
              </a:cxn>
            </a:cxnLst>
            <a:rect l="l" t="t" r="r" b="b"/>
            <a:pathLst>
              <a:path w="2486556" h="2007498">
                <a:moveTo>
                  <a:pt x="0" y="0"/>
                </a:moveTo>
                <a:lnTo>
                  <a:pt x="2486556" y="0"/>
                </a:lnTo>
                <a:lnTo>
                  <a:pt x="2486556" y="2007498"/>
                </a:lnTo>
                <a:lnTo>
                  <a:pt x="0" y="2007498"/>
                </a:lnTo>
                <a:close/>
              </a:path>
            </a:pathLst>
          </a:custGeom>
          <a:ln w="76200">
            <a:noFill/>
          </a:ln>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20" name="Picture Placeholder 19">
            <a:extLst>
              <a:ext uri="{FF2B5EF4-FFF2-40B4-BE49-F238E27FC236}">
                <a16:creationId xmlns:a16="http://schemas.microsoft.com/office/drawing/2014/main" id="{51A6EF8E-2D58-46D6-8859-E6B34B82C811}"/>
              </a:ext>
            </a:extLst>
          </p:cNvPr>
          <p:cNvSpPr>
            <a:spLocks noGrp="1"/>
          </p:cNvSpPr>
          <p:nvPr>
            <p:ph type="pic" sz="quarter" idx="13" hasCustomPrompt="1"/>
          </p:nvPr>
        </p:nvSpPr>
        <p:spPr>
          <a:xfrm>
            <a:off x="8941226" y="2908549"/>
            <a:ext cx="2007496" cy="2224215"/>
          </a:xfrm>
          <a:custGeom>
            <a:avLst/>
            <a:gdLst>
              <a:gd name="connsiteX0" fmla="*/ 0 w 2007496"/>
              <a:gd name="connsiteY0" fmla="*/ 0 h 2224215"/>
              <a:gd name="connsiteX1" fmla="*/ 2007496 w 2007496"/>
              <a:gd name="connsiteY1" fmla="*/ 0 h 2224215"/>
              <a:gd name="connsiteX2" fmla="*/ 2007496 w 2007496"/>
              <a:gd name="connsiteY2" fmla="*/ 2224215 h 2224215"/>
              <a:gd name="connsiteX3" fmla="*/ 0 w 2007496"/>
              <a:gd name="connsiteY3" fmla="*/ 2224215 h 2224215"/>
            </a:gdLst>
            <a:ahLst/>
            <a:cxnLst>
              <a:cxn ang="0">
                <a:pos x="connsiteX0" y="connsiteY0"/>
              </a:cxn>
              <a:cxn ang="0">
                <a:pos x="connsiteX1" y="connsiteY1"/>
              </a:cxn>
              <a:cxn ang="0">
                <a:pos x="connsiteX2" y="connsiteY2"/>
              </a:cxn>
              <a:cxn ang="0">
                <a:pos x="connsiteX3" y="connsiteY3"/>
              </a:cxn>
            </a:cxnLst>
            <a:rect l="l" t="t" r="r" b="b"/>
            <a:pathLst>
              <a:path w="2007496" h="2224215">
                <a:moveTo>
                  <a:pt x="0" y="0"/>
                </a:moveTo>
                <a:lnTo>
                  <a:pt x="2007496" y="0"/>
                </a:lnTo>
                <a:lnTo>
                  <a:pt x="2007496" y="2224215"/>
                </a:lnTo>
                <a:lnTo>
                  <a:pt x="0" y="2224215"/>
                </a:lnTo>
                <a:close/>
              </a:path>
            </a:pathLst>
          </a:custGeom>
          <a:ln w="76200">
            <a:noFill/>
          </a:ln>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1" name="Picture Placeholder 10">
            <a:extLst>
              <a:ext uri="{FF2B5EF4-FFF2-40B4-BE49-F238E27FC236}">
                <a16:creationId xmlns:a16="http://schemas.microsoft.com/office/drawing/2014/main" id="{F93F8C0E-FCD9-4088-9C06-8FC22FD8F644}"/>
              </a:ext>
            </a:extLst>
          </p:cNvPr>
          <p:cNvSpPr>
            <a:spLocks noGrp="1"/>
          </p:cNvSpPr>
          <p:nvPr>
            <p:ph type="pic" sz="quarter" idx="10" hasCustomPrompt="1"/>
          </p:nvPr>
        </p:nvSpPr>
        <p:spPr>
          <a:xfrm>
            <a:off x="5394960" y="3159726"/>
            <a:ext cx="3011246" cy="3331563"/>
          </a:xfrm>
          <a:custGeom>
            <a:avLst/>
            <a:gdLst>
              <a:gd name="connsiteX0" fmla="*/ 0 w 3011246"/>
              <a:gd name="connsiteY0" fmla="*/ 0 h 3331563"/>
              <a:gd name="connsiteX1" fmla="*/ 3011246 w 3011246"/>
              <a:gd name="connsiteY1" fmla="*/ 0 h 3331563"/>
              <a:gd name="connsiteX2" fmla="*/ 3011246 w 3011246"/>
              <a:gd name="connsiteY2" fmla="*/ 3331563 h 3331563"/>
              <a:gd name="connsiteX3" fmla="*/ 0 w 3011246"/>
              <a:gd name="connsiteY3" fmla="*/ 3331563 h 3331563"/>
            </a:gdLst>
            <a:ahLst/>
            <a:cxnLst>
              <a:cxn ang="0">
                <a:pos x="connsiteX0" y="connsiteY0"/>
              </a:cxn>
              <a:cxn ang="0">
                <a:pos x="connsiteX1" y="connsiteY1"/>
              </a:cxn>
              <a:cxn ang="0">
                <a:pos x="connsiteX2" y="connsiteY2"/>
              </a:cxn>
              <a:cxn ang="0">
                <a:pos x="connsiteX3" y="connsiteY3"/>
              </a:cxn>
            </a:cxnLst>
            <a:rect l="l" t="t" r="r" b="b"/>
            <a:pathLst>
              <a:path w="3011246" h="3331563">
                <a:moveTo>
                  <a:pt x="0" y="0"/>
                </a:moveTo>
                <a:lnTo>
                  <a:pt x="3011246" y="0"/>
                </a:lnTo>
                <a:lnTo>
                  <a:pt x="3011246" y="3331563"/>
                </a:lnTo>
                <a:lnTo>
                  <a:pt x="0" y="3331563"/>
                </a:lnTo>
                <a:close/>
              </a:path>
            </a:pathLst>
          </a:custGeom>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3" name="Picture Placeholder 12">
            <a:extLst>
              <a:ext uri="{FF2B5EF4-FFF2-40B4-BE49-F238E27FC236}">
                <a16:creationId xmlns:a16="http://schemas.microsoft.com/office/drawing/2014/main" id="{F969BA3E-E7DD-47B2-8E47-ACCE46BD71BE}"/>
              </a:ext>
            </a:extLst>
          </p:cNvPr>
          <p:cNvSpPr>
            <a:spLocks noGrp="1"/>
          </p:cNvSpPr>
          <p:nvPr>
            <p:ph type="pic" sz="quarter" idx="11" hasCustomPrompt="1"/>
          </p:nvPr>
        </p:nvSpPr>
        <p:spPr>
          <a:xfrm>
            <a:off x="6250962" y="354150"/>
            <a:ext cx="2007496" cy="2224215"/>
          </a:xfrm>
          <a:custGeom>
            <a:avLst/>
            <a:gdLst>
              <a:gd name="connsiteX0" fmla="*/ 0 w 2007496"/>
              <a:gd name="connsiteY0" fmla="*/ 0 h 2224215"/>
              <a:gd name="connsiteX1" fmla="*/ 2007496 w 2007496"/>
              <a:gd name="connsiteY1" fmla="*/ 0 h 2224215"/>
              <a:gd name="connsiteX2" fmla="*/ 2007496 w 2007496"/>
              <a:gd name="connsiteY2" fmla="*/ 2224215 h 2224215"/>
              <a:gd name="connsiteX3" fmla="*/ 0 w 2007496"/>
              <a:gd name="connsiteY3" fmla="*/ 2224215 h 2224215"/>
            </a:gdLst>
            <a:ahLst/>
            <a:cxnLst>
              <a:cxn ang="0">
                <a:pos x="connsiteX0" y="connsiteY0"/>
              </a:cxn>
              <a:cxn ang="0">
                <a:pos x="connsiteX1" y="connsiteY1"/>
              </a:cxn>
              <a:cxn ang="0">
                <a:pos x="connsiteX2" y="connsiteY2"/>
              </a:cxn>
              <a:cxn ang="0">
                <a:pos x="connsiteX3" y="connsiteY3"/>
              </a:cxn>
            </a:cxnLst>
            <a:rect l="l" t="t" r="r" b="b"/>
            <a:pathLst>
              <a:path w="2007496" h="2224215">
                <a:moveTo>
                  <a:pt x="0" y="0"/>
                </a:moveTo>
                <a:lnTo>
                  <a:pt x="2007496" y="0"/>
                </a:lnTo>
                <a:lnTo>
                  <a:pt x="2007496" y="2224215"/>
                </a:lnTo>
                <a:lnTo>
                  <a:pt x="0" y="2224215"/>
                </a:lnTo>
                <a:close/>
              </a:path>
            </a:pathLst>
          </a:custGeom>
          <a:ln w="76200">
            <a:noFill/>
          </a:ln>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8" name="Picture Placeholder 17">
            <a:extLst>
              <a:ext uri="{FF2B5EF4-FFF2-40B4-BE49-F238E27FC236}">
                <a16:creationId xmlns:a16="http://schemas.microsoft.com/office/drawing/2014/main" id="{27855898-9176-4D9A-A277-66FF1907116F}"/>
              </a:ext>
            </a:extLst>
          </p:cNvPr>
          <p:cNvSpPr>
            <a:spLocks noGrp="1"/>
          </p:cNvSpPr>
          <p:nvPr>
            <p:ph type="pic" sz="quarter" idx="12" hasCustomPrompt="1"/>
          </p:nvPr>
        </p:nvSpPr>
        <p:spPr>
          <a:xfrm>
            <a:off x="7402456" y="1910385"/>
            <a:ext cx="2007496" cy="2486557"/>
          </a:xfrm>
          <a:custGeom>
            <a:avLst/>
            <a:gdLst>
              <a:gd name="connsiteX0" fmla="*/ 0 w 2007496"/>
              <a:gd name="connsiteY0" fmla="*/ 0 h 2486557"/>
              <a:gd name="connsiteX1" fmla="*/ 2007496 w 2007496"/>
              <a:gd name="connsiteY1" fmla="*/ 0 h 2486557"/>
              <a:gd name="connsiteX2" fmla="*/ 2007496 w 2007496"/>
              <a:gd name="connsiteY2" fmla="*/ 2486557 h 2486557"/>
              <a:gd name="connsiteX3" fmla="*/ 0 w 2007496"/>
              <a:gd name="connsiteY3" fmla="*/ 2486557 h 2486557"/>
            </a:gdLst>
            <a:ahLst/>
            <a:cxnLst>
              <a:cxn ang="0">
                <a:pos x="connsiteX0" y="connsiteY0"/>
              </a:cxn>
              <a:cxn ang="0">
                <a:pos x="connsiteX1" y="connsiteY1"/>
              </a:cxn>
              <a:cxn ang="0">
                <a:pos x="connsiteX2" y="connsiteY2"/>
              </a:cxn>
              <a:cxn ang="0">
                <a:pos x="connsiteX3" y="connsiteY3"/>
              </a:cxn>
            </a:cxnLst>
            <a:rect l="l" t="t" r="r" b="b"/>
            <a:pathLst>
              <a:path w="2007496" h="2486557">
                <a:moveTo>
                  <a:pt x="0" y="0"/>
                </a:moveTo>
                <a:lnTo>
                  <a:pt x="2007496" y="0"/>
                </a:lnTo>
                <a:lnTo>
                  <a:pt x="2007496" y="2486557"/>
                </a:lnTo>
                <a:lnTo>
                  <a:pt x="0" y="2486557"/>
                </a:lnTo>
                <a:close/>
              </a:path>
            </a:pathLst>
          </a:custGeom>
          <a:ln w="762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1785260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25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250" fill="hold"/>
                                        <p:tgtEl>
                                          <p:spTgt spid="24"/>
                                        </p:tgtEl>
                                        <p:attrNameLst>
                                          <p:attrName>ppt_x</p:attrName>
                                        </p:attrNameLst>
                                      </p:cBhvr>
                                      <p:tavLst>
                                        <p:tav tm="0">
                                          <p:val>
                                            <p:strVal val="#ppt_x"/>
                                          </p:val>
                                        </p:tav>
                                        <p:tav tm="100000">
                                          <p:val>
                                            <p:strVal val="#ppt_x"/>
                                          </p:val>
                                        </p:tav>
                                      </p:tavLst>
                                    </p:anim>
                                    <p:anim calcmode="lin" valueType="num">
                                      <p:cBhvr additive="base">
                                        <p:cTn id="8" dur="125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750" fill="hold"/>
                                        <p:tgtEl>
                                          <p:spTgt spid="11"/>
                                        </p:tgtEl>
                                        <p:attrNameLst>
                                          <p:attrName>ppt_x</p:attrName>
                                        </p:attrNameLst>
                                      </p:cBhvr>
                                      <p:tavLst>
                                        <p:tav tm="0">
                                          <p:val>
                                            <p:strVal val="#ppt_x"/>
                                          </p:val>
                                        </p:tav>
                                        <p:tav tm="100000">
                                          <p:val>
                                            <p:strVal val="#ppt_x"/>
                                          </p:val>
                                        </p:tav>
                                      </p:tavLst>
                                    </p:anim>
                                    <p:anim calcmode="lin" valueType="num">
                                      <p:cBhvr additive="base">
                                        <p:cTn id="12" dur="75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ppt_x"/>
                                          </p:val>
                                        </p:tav>
                                        <p:tav tm="100000">
                                          <p:val>
                                            <p:strVal val="#ppt_x"/>
                                          </p:val>
                                        </p:tav>
                                      </p:tavLst>
                                    </p:anim>
                                    <p:anim calcmode="lin" valueType="num">
                                      <p:cBhvr additive="base">
                                        <p:cTn id="16" dur="1000" fill="hold"/>
                                        <p:tgtEl>
                                          <p:spTgt spid="20"/>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250" fill="hold"/>
                                        <p:tgtEl>
                                          <p:spTgt spid="18"/>
                                        </p:tgtEl>
                                        <p:attrNameLst>
                                          <p:attrName>ppt_x</p:attrName>
                                        </p:attrNameLst>
                                      </p:cBhvr>
                                      <p:tavLst>
                                        <p:tav tm="0">
                                          <p:val>
                                            <p:strVal val="#ppt_x"/>
                                          </p:val>
                                        </p:tav>
                                        <p:tav tm="100000">
                                          <p:val>
                                            <p:strVal val="#ppt_x"/>
                                          </p:val>
                                        </p:tav>
                                      </p:tavLst>
                                    </p:anim>
                                    <p:anim calcmode="lin" valueType="num">
                                      <p:cBhvr additive="base">
                                        <p:cTn id="20" dur="125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500" fill="hold"/>
                                        <p:tgtEl>
                                          <p:spTgt spid="13"/>
                                        </p:tgtEl>
                                        <p:attrNameLst>
                                          <p:attrName>ppt_x</p:attrName>
                                        </p:attrNameLst>
                                      </p:cBhvr>
                                      <p:tavLst>
                                        <p:tav tm="0">
                                          <p:val>
                                            <p:strVal val="#ppt_x"/>
                                          </p:val>
                                        </p:tav>
                                        <p:tav tm="100000">
                                          <p:val>
                                            <p:strVal val="#ppt_x"/>
                                          </p:val>
                                        </p:tav>
                                      </p:tavLst>
                                    </p:anim>
                                    <p:anim calcmode="lin" valueType="num">
                                      <p:cBhvr additive="base">
                                        <p:cTn id="24" dur="15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1500" fill="hold"/>
                                        <p:tgtEl>
                                          <p:spTgt spid="22"/>
                                        </p:tgtEl>
                                        <p:attrNameLst>
                                          <p:attrName>ppt_x</p:attrName>
                                        </p:attrNameLst>
                                      </p:cBhvr>
                                      <p:tavLst>
                                        <p:tav tm="0">
                                          <p:val>
                                            <p:strVal val="#ppt_x"/>
                                          </p:val>
                                        </p:tav>
                                        <p:tav tm="100000">
                                          <p:val>
                                            <p:strVal val="#ppt_x"/>
                                          </p:val>
                                        </p:tav>
                                      </p:tavLst>
                                    </p:anim>
                                    <p:anim calcmode="lin" valueType="num">
                                      <p:cBhvr additive="base">
                                        <p:cTn id="28" dur="1500" fill="hold"/>
                                        <p:tgtEl>
                                          <p:spTgt spid="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2" grpId="0"/>
      <p:bldP spid="20" grpId="0"/>
      <p:bldP spid="11" grpId="0"/>
      <p:bldP spid="13" grpId="0"/>
      <p:bldP spid="18" grpId="0"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5_Title Slide">
    <p:bg>
      <p:bgPr>
        <a:solidFill>
          <a:srgbClr val="F7F7F7"/>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B9F89F80-2A74-4852-BF2C-1E7FB89BC293}"/>
              </a:ext>
            </a:extLst>
          </p:cNvPr>
          <p:cNvSpPr>
            <a:spLocks noGrp="1"/>
          </p:cNvSpPr>
          <p:nvPr>
            <p:ph type="pic" sz="quarter" idx="11" hasCustomPrompt="1"/>
          </p:nvPr>
        </p:nvSpPr>
        <p:spPr>
          <a:xfrm>
            <a:off x="6499163" y="1063051"/>
            <a:ext cx="3589717" cy="2226776"/>
          </a:xfrm>
          <a:custGeom>
            <a:avLst/>
            <a:gdLst>
              <a:gd name="connsiteX0" fmla="*/ 0 w 3589717"/>
              <a:gd name="connsiteY0" fmla="*/ 0 h 2226776"/>
              <a:gd name="connsiteX1" fmla="*/ 3589717 w 3589717"/>
              <a:gd name="connsiteY1" fmla="*/ 0 h 2226776"/>
              <a:gd name="connsiteX2" fmla="*/ 3589717 w 3589717"/>
              <a:gd name="connsiteY2" fmla="*/ 2226776 h 2226776"/>
              <a:gd name="connsiteX3" fmla="*/ 0 w 3589717"/>
              <a:gd name="connsiteY3" fmla="*/ 2226776 h 2226776"/>
            </a:gdLst>
            <a:ahLst/>
            <a:cxnLst>
              <a:cxn ang="0">
                <a:pos x="connsiteX0" y="connsiteY0"/>
              </a:cxn>
              <a:cxn ang="0">
                <a:pos x="connsiteX1" y="connsiteY1"/>
              </a:cxn>
              <a:cxn ang="0">
                <a:pos x="connsiteX2" y="connsiteY2"/>
              </a:cxn>
              <a:cxn ang="0">
                <a:pos x="connsiteX3" y="connsiteY3"/>
              </a:cxn>
            </a:cxnLst>
            <a:rect l="l" t="t" r="r" b="b"/>
            <a:pathLst>
              <a:path w="3589717" h="2226776">
                <a:moveTo>
                  <a:pt x="0" y="0"/>
                </a:moveTo>
                <a:lnTo>
                  <a:pt x="3589717" y="0"/>
                </a:lnTo>
                <a:lnTo>
                  <a:pt x="3589717" y="2226776"/>
                </a:lnTo>
                <a:lnTo>
                  <a:pt x="0" y="2226776"/>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 name="Picture Placeholder 6">
            <a:extLst>
              <a:ext uri="{FF2B5EF4-FFF2-40B4-BE49-F238E27FC236}">
                <a16:creationId xmlns:a16="http://schemas.microsoft.com/office/drawing/2014/main" id="{D16B956C-A75B-4685-8E78-F4A4E30253DB}"/>
              </a:ext>
            </a:extLst>
          </p:cNvPr>
          <p:cNvSpPr>
            <a:spLocks noGrp="1"/>
          </p:cNvSpPr>
          <p:nvPr>
            <p:ph type="pic" sz="quarter" idx="10" hasCustomPrompt="1"/>
          </p:nvPr>
        </p:nvSpPr>
        <p:spPr>
          <a:xfrm>
            <a:off x="0" y="2057400"/>
            <a:ext cx="6163881" cy="2743200"/>
          </a:xfrm>
          <a:custGeom>
            <a:avLst/>
            <a:gdLst>
              <a:gd name="connsiteX0" fmla="*/ 0 w 6163881"/>
              <a:gd name="connsiteY0" fmla="*/ 0 h 2743200"/>
              <a:gd name="connsiteX1" fmla="*/ 6163881 w 6163881"/>
              <a:gd name="connsiteY1" fmla="*/ 0 h 2743200"/>
              <a:gd name="connsiteX2" fmla="*/ 6163881 w 6163881"/>
              <a:gd name="connsiteY2" fmla="*/ 2743200 h 2743200"/>
              <a:gd name="connsiteX3" fmla="*/ 0 w 6163881"/>
              <a:gd name="connsiteY3" fmla="*/ 2743200 h 2743200"/>
            </a:gdLst>
            <a:ahLst/>
            <a:cxnLst>
              <a:cxn ang="0">
                <a:pos x="connsiteX0" y="connsiteY0"/>
              </a:cxn>
              <a:cxn ang="0">
                <a:pos x="connsiteX1" y="connsiteY1"/>
              </a:cxn>
              <a:cxn ang="0">
                <a:pos x="connsiteX2" y="connsiteY2"/>
              </a:cxn>
              <a:cxn ang="0">
                <a:pos x="connsiteX3" y="connsiteY3"/>
              </a:cxn>
            </a:cxnLst>
            <a:rect l="l" t="t" r="r" b="b"/>
            <a:pathLst>
              <a:path w="6163881" h="2743200">
                <a:moveTo>
                  <a:pt x="0" y="0"/>
                </a:moveTo>
                <a:lnTo>
                  <a:pt x="6163881" y="0"/>
                </a:lnTo>
                <a:lnTo>
                  <a:pt x="6163881" y="2743200"/>
                </a:lnTo>
                <a:lnTo>
                  <a:pt x="0" y="274320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1" name="Picture Placeholder 10">
            <a:extLst>
              <a:ext uri="{FF2B5EF4-FFF2-40B4-BE49-F238E27FC236}">
                <a16:creationId xmlns:a16="http://schemas.microsoft.com/office/drawing/2014/main" id="{6F7A162A-951B-4A64-AF03-49232B1A872C}"/>
              </a:ext>
            </a:extLst>
          </p:cNvPr>
          <p:cNvSpPr>
            <a:spLocks noGrp="1"/>
          </p:cNvSpPr>
          <p:nvPr>
            <p:ph type="pic" sz="quarter" idx="12" hasCustomPrompt="1"/>
          </p:nvPr>
        </p:nvSpPr>
        <p:spPr>
          <a:xfrm>
            <a:off x="6499163" y="3568174"/>
            <a:ext cx="3589717" cy="2226776"/>
          </a:xfrm>
          <a:custGeom>
            <a:avLst/>
            <a:gdLst>
              <a:gd name="connsiteX0" fmla="*/ 0 w 3589717"/>
              <a:gd name="connsiteY0" fmla="*/ 0 h 2226776"/>
              <a:gd name="connsiteX1" fmla="*/ 3589717 w 3589717"/>
              <a:gd name="connsiteY1" fmla="*/ 0 h 2226776"/>
              <a:gd name="connsiteX2" fmla="*/ 3589717 w 3589717"/>
              <a:gd name="connsiteY2" fmla="*/ 2226776 h 2226776"/>
              <a:gd name="connsiteX3" fmla="*/ 0 w 3589717"/>
              <a:gd name="connsiteY3" fmla="*/ 2226776 h 2226776"/>
            </a:gdLst>
            <a:ahLst/>
            <a:cxnLst>
              <a:cxn ang="0">
                <a:pos x="connsiteX0" y="connsiteY0"/>
              </a:cxn>
              <a:cxn ang="0">
                <a:pos x="connsiteX1" y="connsiteY1"/>
              </a:cxn>
              <a:cxn ang="0">
                <a:pos x="connsiteX2" y="connsiteY2"/>
              </a:cxn>
              <a:cxn ang="0">
                <a:pos x="connsiteX3" y="connsiteY3"/>
              </a:cxn>
            </a:cxnLst>
            <a:rect l="l" t="t" r="r" b="b"/>
            <a:pathLst>
              <a:path w="3589717" h="2226776">
                <a:moveTo>
                  <a:pt x="0" y="0"/>
                </a:moveTo>
                <a:lnTo>
                  <a:pt x="3589717" y="0"/>
                </a:lnTo>
                <a:lnTo>
                  <a:pt x="3589717" y="2226776"/>
                </a:lnTo>
                <a:lnTo>
                  <a:pt x="0" y="2226776"/>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5" name="Rectangle 4">
            <a:extLst>
              <a:ext uri="{FF2B5EF4-FFF2-40B4-BE49-F238E27FC236}">
                <a16:creationId xmlns:a16="http://schemas.microsoft.com/office/drawing/2014/main" id="{A5F0CFA3-F07B-8F4A-BBBE-DE2E9B2776C8}"/>
              </a:ext>
            </a:extLst>
          </p:cNvPr>
          <p:cNvSpPr/>
          <p:nvPr userDrawn="1"/>
        </p:nvSpPr>
        <p:spPr>
          <a:xfrm>
            <a:off x="1" y="537846"/>
            <a:ext cx="11044400"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6" name="Group 5">
            <a:extLst>
              <a:ext uri="{FF2B5EF4-FFF2-40B4-BE49-F238E27FC236}">
                <a16:creationId xmlns:a16="http://schemas.microsoft.com/office/drawing/2014/main" id="{43702716-2E2C-8346-B89E-3F9EBD70219E}"/>
              </a:ext>
            </a:extLst>
          </p:cNvPr>
          <p:cNvGrpSpPr/>
          <p:nvPr userDrawn="1"/>
        </p:nvGrpSpPr>
        <p:grpSpPr>
          <a:xfrm>
            <a:off x="0" y="0"/>
            <a:ext cx="12192000" cy="6858000"/>
            <a:chOff x="0" y="0"/>
            <a:chExt cx="12192000" cy="6858000"/>
          </a:xfrm>
        </p:grpSpPr>
        <p:grpSp>
          <p:nvGrpSpPr>
            <p:cNvPr id="8" name="Group 7">
              <a:extLst>
                <a:ext uri="{FF2B5EF4-FFF2-40B4-BE49-F238E27FC236}">
                  <a16:creationId xmlns:a16="http://schemas.microsoft.com/office/drawing/2014/main" id="{E52AA977-0221-2A4E-A5D6-4B35223DA12D}"/>
                </a:ext>
              </a:extLst>
            </p:cNvPr>
            <p:cNvGrpSpPr/>
            <p:nvPr/>
          </p:nvGrpSpPr>
          <p:grpSpPr>
            <a:xfrm>
              <a:off x="0" y="0"/>
              <a:ext cx="12192000" cy="6858000"/>
              <a:chOff x="0" y="0"/>
              <a:chExt cx="12192000" cy="6858000"/>
            </a:xfrm>
          </p:grpSpPr>
          <p:grpSp>
            <p:nvGrpSpPr>
              <p:cNvPr id="90" name="Group 89">
                <a:extLst>
                  <a:ext uri="{FF2B5EF4-FFF2-40B4-BE49-F238E27FC236}">
                    <a16:creationId xmlns:a16="http://schemas.microsoft.com/office/drawing/2014/main" id="{7B77F678-65BD-3E48-A0EC-5B04A1E7C430}"/>
                  </a:ext>
                </a:extLst>
              </p:cNvPr>
              <p:cNvGrpSpPr/>
              <p:nvPr/>
            </p:nvGrpSpPr>
            <p:grpSpPr>
              <a:xfrm>
                <a:off x="0" y="551996"/>
                <a:ext cx="12192000" cy="5754009"/>
                <a:chOff x="0" y="551996"/>
                <a:chExt cx="12192000" cy="5754009"/>
              </a:xfrm>
            </p:grpSpPr>
            <p:cxnSp>
              <p:nvCxnSpPr>
                <p:cNvPr id="109" name="Straight Connector 108">
                  <a:extLst>
                    <a:ext uri="{FF2B5EF4-FFF2-40B4-BE49-F238E27FC236}">
                      <a16:creationId xmlns:a16="http://schemas.microsoft.com/office/drawing/2014/main" id="{5EABF8C1-09DF-0848-8FA7-83FFBBCA1EDB}"/>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6DE7C97C-FBF5-1243-84DE-23A75744B784}"/>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05F30FF-0609-1A47-A61E-60462D7FB74A}"/>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007425C-DA50-F740-AEF5-602EC39BC7AF}"/>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F4E215A-87A7-BA48-92E4-B5AAD14E9CB7}"/>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09EA3475-2DF8-104D-BF97-FF9186378FD1}"/>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A322993F-C810-7D49-ADEF-B1E0335A6AE8}"/>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9127C4AE-0511-BF41-A7DB-904E7C1DA5F4}"/>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B14FDD97-C3EC-714F-A94E-CF04BE9F8E11}"/>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8E959920-8ED7-2B41-A91F-D53DF8585A68}"/>
                  </a:ext>
                </a:extLst>
              </p:cNvPr>
              <p:cNvGrpSpPr/>
              <p:nvPr/>
            </p:nvGrpSpPr>
            <p:grpSpPr>
              <a:xfrm>
                <a:off x="334918" y="0"/>
                <a:ext cx="11522164" cy="6858000"/>
                <a:chOff x="334918" y="0"/>
                <a:chExt cx="11522164" cy="6858000"/>
              </a:xfrm>
            </p:grpSpPr>
            <p:cxnSp>
              <p:nvCxnSpPr>
                <p:cNvPr id="92" name="Straight Connector 91">
                  <a:extLst>
                    <a:ext uri="{FF2B5EF4-FFF2-40B4-BE49-F238E27FC236}">
                      <a16:creationId xmlns:a16="http://schemas.microsoft.com/office/drawing/2014/main" id="{53F61101-3591-6F41-BAAE-ED5DD2B6E9E5}"/>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5AE00DC-ADF5-6B45-B029-31721E6D804B}"/>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226384E2-F9E8-7D4C-BB1C-64BF2C8049F4}"/>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67297CF-7D73-634D-A7A5-C69F58E3D606}"/>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2E394E5-92BD-404D-BB80-34874BE8CB16}"/>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5880E1B3-AB58-D248-85F8-ACA443C3BF4E}"/>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7F25563-D819-1846-8F9A-E4853D4A824A}"/>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96EE03AA-A207-0148-996A-A03FFBDF6257}"/>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FFE0287F-7544-1748-86A7-1E981CF592DB}"/>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24AD4594-3DFB-0440-87C1-36E3D786122E}"/>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340EF33-F16A-3342-81C4-1400B2D3C600}"/>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CDBFDF16-BFAD-614F-B947-DE28DADA0119}"/>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93A0F559-90EB-FC4B-8136-B03DE73BE4C8}"/>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98971017-8446-D84E-AF06-C88BE85E3E82}"/>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B48641F6-D84C-424B-9780-BA00CFE9883D}"/>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77DA6990-4D5B-3F4F-9862-A4FD612E25E5}"/>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EFAA1DC-C448-434B-AE69-E8FEF6A2DB52}"/>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6A8391F3-B248-0348-A34A-88950112C4C6}"/>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5" name="Freeform 18">
                <a:extLst>
                  <a:ext uri="{FF2B5EF4-FFF2-40B4-BE49-F238E27FC236}">
                    <a16:creationId xmlns:a16="http://schemas.microsoft.com/office/drawing/2014/main" id="{5C7A62E4-FEBC-D74B-BCC4-277BC6FAE8FF}"/>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8C2732E3-BF32-D243-966A-BCB41B889B3F}"/>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F73E9B2C-BC72-5F47-A2B6-79AA38D5FE94}"/>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08CF7DB2-28F6-BA4B-B49C-9BFA070811E4}"/>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04DAB4A9-62AA-8244-8294-2A4128519200}"/>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0CEECD3E-0178-154F-866A-C1261C597C99}"/>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F22B6944-9D39-3941-BA2A-64F5CBBA757F}"/>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A1D58C45-C6CC-B247-ACCA-71D2E0868B12}"/>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E1474E30-7E35-7944-8575-ADB576EEC825}"/>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CFB37CB0-D8BA-FA41-8774-7C3FF5175537}"/>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EF4F594E-4C12-BD4E-BF4D-3E8197E07463}"/>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A26A3B5B-231E-F343-AE98-B3DDB126FCC5}"/>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381EA163-0076-9145-8374-DBFABAD16EBA}"/>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B586AC3C-6DD4-D647-935D-6F4C3DF4E612}"/>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C7DF41C8-AA90-7A49-ABA2-58F365134B5C}"/>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3017D225-7AF1-D140-8218-5DEC9C6AB588}"/>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389D36B6-C264-0F43-AABF-E12A0911C77E}"/>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8F1A56AE-9E00-4945-8DF2-7DE3C4CBE7F9}"/>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FFB2053E-0A9E-BB45-883D-8ECFC9480D0A}"/>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5AEBE8D1-2907-AB47-A23B-E3CECD585B0A}"/>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CE2D11D9-C328-DE4C-95CC-3FB77F1DCB37}"/>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92FA8448-3EFD-5A40-9D6B-CC0912896F20}"/>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4AB9CFC5-5C40-9347-B658-6E8037E843AD}"/>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FFE66C15-C3EE-DC49-BCE8-4FE8626BD302}"/>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ECEDF229-19E3-D944-9BE6-FB05E51E5566}"/>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035CE647-B279-3244-ADD5-C0FEE5DE52DB}"/>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8824DB50-0EBB-614A-8896-F52BB4C9EA87}"/>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16DFAEFD-89DC-794B-9B73-9FABDC54F294}"/>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5B5504D0-808F-624B-B098-5C3B14F7F400}"/>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4745C020-BA50-4247-A189-0F5F61339C85}"/>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292A27B6-9235-694E-9B13-58A2B78709AB}"/>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7ABDD7C7-E407-CD45-A8EE-34F46F39C49E}"/>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52CACA60-4AD7-EA44-A32D-6ABD15C3C754}"/>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3DC29BAB-CAE0-F34D-AE0C-0CAFDF48F882}"/>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451CBBFC-C411-C842-B933-760B666EDE06}"/>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08F3EBF9-4369-0048-BDD6-416E0C002227}"/>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4EF5D520-346C-0842-ABB8-FD160583AA19}"/>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305EAA54-CAAC-3347-A998-EFEAEC035125}"/>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7EEB61BA-12C1-2042-B709-0E2D510CF0F6}"/>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53EC2044-CD44-E14B-9E86-5D0390A911B9}"/>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E4CD2BD0-289A-2A47-8344-70336891774B}"/>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F75AB855-419D-AE4E-827C-160C4366DA6B}"/>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A6C74620-7788-E644-98D4-1591783BAB0E}"/>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8" name="Freeform 18">
                <a:extLst>
                  <a:ext uri="{FF2B5EF4-FFF2-40B4-BE49-F238E27FC236}">
                    <a16:creationId xmlns:a16="http://schemas.microsoft.com/office/drawing/2014/main" id="{CBBF497F-1F84-9744-B1F8-319612AA4A5A}"/>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9" name="Freeform 18">
                <a:extLst>
                  <a:ext uri="{FF2B5EF4-FFF2-40B4-BE49-F238E27FC236}">
                    <a16:creationId xmlns:a16="http://schemas.microsoft.com/office/drawing/2014/main" id="{45EC5781-34E4-E44F-A8C9-E3A32F83298E}"/>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2" name="Group 11">
              <a:extLst>
                <a:ext uri="{FF2B5EF4-FFF2-40B4-BE49-F238E27FC236}">
                  <a16:creationId xmlns:a16="http://schemas.microsoft.com/office/drawing/2014/main" id="{C6D6F87C-E7F2-B64D-B8FE-4BB4EBD4B742}"/>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3" name="Freeform 18">
                <a:extLst>
                  <a:ext uri="{FF2B5EF4-FFF2-40B4-BE49-F238E27FC236}">
                    <a16:creationId xmlns:a16="http://schemas.microsoft.com/office/drawing/2014/main" id="{0A722D33-A934-DA49-A6FF-C8E05726B98E}"/>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1FB4EFD4-B137-0D40-9B51-86FC1FD8BDF9}"/>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C7F2E17A-78F2-CD46-8FCB-7C3D122E1DCF}"/>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1C4057A9-9633-4D45-B8F4-7620648F141F}"/>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B2B12493-5425-8B44-B35B-7A482D5FE172}"/>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929EBB4D-5AB0-0041-BDC4-BF4622C4D222}"/>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23AF190E-3315-7E40-923E-2E8A3413CB70}"/>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32B722C3-4375-D541-8E4D-EDCC84E5EA1B}"/>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2A3B9A4A-9F78-E94B-B21E-B60BA9CA9EEA}"/>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60A9BCAB-05D3-394D-AFEB-6FD03CDF838D}"/>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98E9ABBF-1929-9640-93C6-1980B1009062}"/>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B5770096-20A1-FF4C-9F01-2BAFA8C384D1}"/>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F57F5BF5-90F7-1141-AAFE-18B42900FBFF}"/>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48E2037F-9351-9B44-89A8-5620BAFCF228}"/>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1B809991-F5C0-EA40-8967-3534D4F65280}"/>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47C64453-496B-0547-A561-5C0A9B2A0582}"/>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224AB3E2-CE02-2247-9701-3E90A12817A9}"/>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FB6AAE1B-182A-B34C-8F12-CE6D7FC8A326}"/>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2DAFE90F-2837-574B-8BEE-3166A1B351CF}"/>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F9FD357B-2403-7F4D-AAC9-88D8C3A1AF9C}"/>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1919FC66-2775-8A4D-8760-1242D7263315}"/>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4261D36C-0820-DE4A-A8DE-9E4D026BA8DC}"/>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867D2067-36EA-DC49-91DC-9FF05A17597A}"/>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FD7DBF53-A7BF-BB4A-9DFA-AAEF4D71F2BC}"/>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D2DCCB8F-83C7-9B4B-BE15-14A29C61F204}"/>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01873FF7-745F-804D-AD45-00744AA954F2}"/>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C5A69C9A-C524-084E-98CA-DC852BD3A9D9}"/>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14C8B9EB-73EC-4B44-9FBD-FC824340A65F}"/>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18E51991-F3AB-854E-82F8-469D3DE9B3D9}"/>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9323429E-5CB2-BE45-B53B-A550A396B377}"/>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8C3B55DF-21CE-4B4F-828B-A921CA23BD6C}"/>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A60667EA-6644-0C48-90D8-458ACC7A9C76}"/>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3631154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0-#ppt_w/2"/>
                                          </p:val>
                                        </p:tav>
                                        <p:tav tm="100000">
                                          <p:val>
                                            <p:strVal val="#ppt_x"/>
                                          </p:val>
                                        </p:tav>
                                      </p:tavLst>
                                    </p:anim>
                                    <p:anim calcmode="lin" valueType="num">
                                      <p:cBhvr additive="base">
                                        <p:cTn id="8" dur="750" fill="hold"/>
                                        <p:tgtEl>
                                          <p:spTgt spid="7"/>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7" grpId="0"/>
      <p:bldP spid="11"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3_Title Slide">
    <p:bg>
      <p:bgPr>
        <a:solidFill>
          <a:srgbClr val="F7F7F7"/>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8584831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6_Title Slide">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4A8CCB81-95A2-412D-A639-C1934CE88568}"/>
              </a:ext>
            </a:extLst>
          </p:cNvPr>
          <p:cNvSpPr>
            <a:spLocks noGrp="1"/>
          </p:cNvSpPr>
          <p:nvPr>
            <p:ph type="pic" sz="quarter" idx="11" hasCustomPrompt="1"/>
          </p:nvPr>
        </p:nvSpPr>
        <p:spPr>
          <a:xfrm>
            <a:off x="982663" y="3244189"/>
            <a:ext cx="1357771" cy="2192234"/>
          </a:xfrm>
          <a:custGeom>
            <a:avLst/>
            <a:gdLst>
              <a:gd name="connsiteX0" fmla="*/ 0 w 1357771"/>
              <a:gd name="connsiteY0" fmla="*/ 0 h 2192234"/>
              <a:gd name="connsiteX1" fmla="*/ 1357771 w 1357771"/>
              <a:gd name="connsiteY1" fmla="*/ 0 h 2192234"/>
              <a:gd name="connsiteX2" fmla="*/ 1357771 w 1357771"/>
              <a:gd name="connsiteY2" fmla="*/ 2192234 h 2192234"/>
              <a:gd name="connsiteX3" fmla="*/ 0 w 1357771"/>
              <a:gd name="connsiteY3" fmla="*/ 2192234 h 2192234"/>
            </a:gdLst>
            <a:ahLst/>
            <a:cxnLst>
              <a:cxn ang="0">
                <a:pos x="connsiteX0" y="connsiteY0"/>
              </a:cxn>
              <a:cxn ang="0">
                <a:pos x="connsiteX1" y="connsiteY1"/>
              </a:cxn>
              <a:cxn ang="0">
                <a:pos x="connsiteX2" y="connsiteY2"/>
              </a:cxn>
              <a:cxn ang="0">
                <a:pos x="connsiteX3" y="connsiteY3"/>
              </a:cxn>
            </a:cxnLst>
            <a:rect l="l" t="t" r="r" b="b"/>
            <a:pathLst>
              <a:path w="1357771" h="2192234">
                <a:moveTo>
                  <a:pt x="0" y="0"/>
                </a:moveTo>
                <a:lnTo>
                  <a:pt x="1357771" y="0"/>
                </a:lnTo>
                <a:lnTo>
                  <a:pt x="1357771" y="2192234"/>
                </a:lnTo>
                <a:lnTo>
                  <a:pt x="0" y="219223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E329A1E5-DE09-4AFC-B975-D0F3AB59A2A0}"/>
              </a:ext>
            </a:extLst>
          </p:cNvPr>
          <p:cNvSpPr>
            <a:spLocks noGrp="1"/>
          </p:cNvSpPr>
          <p:nvPr>
            <p:ph type="pic" sz="quarter" idx="10" hasCustomPrompt="1"/>
          </p:nvPr>
        </p:nvSpPr>
        <p:spPr>
          <a:xfrm>
            <a:off x="2438332" y="1398002"/>
            <a:ext cx="1299291" cy="1299291"/>
          </a:xfrm>
          <a:custGeom>
            <a:avLst/>
            <a:gdLst>
              <a:gd name="connsiteX0" fmla="*/ 0 w 1299291"/>
              <a:gd name="connsiteY0" fmla="*/ 0 h 1299291"/>
              <a:gd name="connsiteX1" fmla="*/ 1299291 w 1299291"/>
              <a:gd name="connsiteY1" fmla="*/ 0 h 1299291"/>
              <a:gd name="connsiteX2" fmla="*/ 1299291 w 1299291"/>
              <a:gd name="connsiteY2" fmla="*/ 1299291 h 1299291"/>
              <a:gd name="connsiteX3" fmla="*/ 0 w 1299291"/>
              <a:gd name="connsiteY3" fmla="*/ 1299291 h 1299291"/>
            </a:gdLst>
            <a:ahLst/>
            <a:cxnLst>
              <a:cxn ang="0">
                <a:pos x="connsiteX0" y="connsiteY0"/>
              </a:cxn>
              <a:cxn ang="0">
                <a:pos x="connsiteX1" y="connsiteY1"/>
              </a:cxn>
              <a:cxn ang="0">
                <a:pos x="connsiteX2" y="connsiteY2"/>
              </a:cxn>
              <a:cxn ang="0">
                <a:pos x="connsiteX3" y="connsiteY3"/>
              </a:cxn>
            </a:cxnLst>
            <a:rect l="l" t="t" r="r" b="b"/>
            <a:pathLst>
              <a:path w="1299291" h="1299291">
                <a:moveTo>
                  <a:pt x="0" y="0"/>
                </a:moveTo>
                <a:lnTo>
                  <a:pt x="1299291" y="0"/>
                </a:lnTo>
                <a:lnTo>
                  <a:pt x="1299291" y="1299291"/>
                </a:lnTo>
                <a:lnTo>
                  <a:pt x="0" y="129929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21" name="Picture Placeholder 20">
            <a:extLst>
              <a:ext uri="{FF2B5EF4-FFF2-40B4-BE49-F238E27FC236}">
                <a16:creationId xmlns:a16="http://schemas.microsoft.com/office/drawing/2014/main" id="{552F6AB1-2770-439E-B55E-3CB9CCE4C760}"/>
              </a:ext>
            </a:extLst>
          </p:cNvPr>
          <p:cNvSpPr>
            <a:spLocks noGrp="1"/>
          </p:cNvSpPr>
          <p:nvPr>
            <p:ph type="pic" sz="quarter" idx="14" hasCustomPrompt="1"/>
          </p:nvPr>
        </p:nvSpPr>
        <p:spPr>
          <a:xfrm>
            <a:off x="7559267" y="1"/>
            <a:ext cx="3650070" cy="3429000"/>
          </a:xfrm>
          <a:custGeom>
            <a:avLst/>
            <a:gdLst>
              <a:gd name="connsiteX0" fmla="*/ 0 w 3650070"/>
              <a:gd name="connsiteY0" fmla="*/ 0 h 3429000"/>
              <a:gd name="connsiteX1" fmla="*/ 3650070 w 3650070"/>
              <a:gd name="connsiteY1" fmla="*/ 0 h 3429000"/>
              <a:gd name="connsiteX2" fmla="*/ 3650070 w 3650070"/>
              <a:gd name="connsiteY2" fmla="*/ 3429000 h 3429000"/>
              <a:gd name="connsiteX3" fmla="*/ 0 w 365007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3650070" h="3429000">
                <a:moveTo>
                  <a:pt x="0" y="0"/>
                </a:moveTo>
                <a:lnTo>
                  <a:pt x="3650070" y="0"/>
                </a:lnTo>
                <a:lnTo>
                  <a:pt x="3650070" y="3429000"/>
                </a:lnTo>
                <a:lnTo>
                  <a:pt x="0" y="3429000"/>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8" name="Picture Placeholder 17">
            <a:extLst>
              <a:ext uri="{FF2B5EF4-FFF2-40B4-BE49-F238E27FC236}">
                <a16:creationId xmlns:a16="http://schemas.microsoft.com/office/drawing/2014/main" id="{39696BFB-1EC9-49AD-A310-40A19ED2E8B7}"/>
              </a:ext>
            </a:extLst>
          </p:cNvPr>
          <p:cNvSpPr>
            <a:spLocks noGrp="1"/>
          </p:cNvSpPr>
          <p:nvPr>
            <p:ph type="pic" sz="quarter" idx="13" hasCustomPrompt="1"/>
          </p:nvPr>
        </p:nvSpPr>
        <p:spPr>
          <a:xfrm>
            <a:off x="5318708" y="2047785"/>
            <a:ext cx="2071666" cy="2762433"/>
          </a:xfrm>
          <a:custGeom>
            <a:avLst/>
            <a:gdLst>
              <a:gd name="connsiteX0" fmla="*/ 0 w 2071666"/>
              <a:gd name="connsiteY0" fmla="*/ 0 h 2762433"/>
              <a:gd name="connsiteX1" fmla="*/ 2071666 w 2071666"/>
              <a:gd name="connsiteY1" fmla="*/ 0 h 2762433"/>
              <a:gd name="connsiteX2" fmla="*/ 2071666 w 2071666"/>
              <a:gd name="connsiteY2" fmla="*/ 2762433 h 2762433"/>
              <a:gd name="connsiteX3" fmla="*/ 0 w 2071666"/>
              <a:gd name="connsiteY3" fmla="*/ 2762433 h 2762433"/>
            </a:gdLst>
            <a:ahLst/>
            <a:cxnLst>
              <a:cxn ang="0">
                <a:pos x="connsiteX0" y="connsiteY0"/>
              </a:cxn>
              <a:cxn ang="0">
                <a:pos x="connsiteX1" y="connsiteY1"/>
              </a:cxn>
              <a:cxn ang="0">
                <a:pos x="connsiteX2" y="connsiteY2"/>
              </a:cxn>
              <a:cxn ang="0">
                <a:pos x="connsiteX3" y="connsiteY3"/>
              </a:cxn>
            </a:cxnLst>
            <a:rect l="l" t="t" r="r" b="b"/>
            <a:pathLst>
              <a:path w="2071666" h="2762433">
                <a:moveTo>
                  <a:pt x="0" y="0"/>
                </a:moveTo>
                <a:lnTo>
                  <a:pt x="2071666" y="0"/>
                </a:lnTo>
                <a:lnTo>
                  <a:pt x="2071666" y="2762433"/>
                </a:lnTo>
                <a:lnTo>
                  <a:pt x="0" y="2762433"/>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5" name="Picture Placeholder 14">
            <a:extLst>
              <a:ext uri="{FF2B5EF4-FFF2-40B4-BE49-F238E27FC236}">
                <a16:creationId xmlns:a16="http://schemas.microsoft.com/office/drawing/2014/main" id="{D3CA48D9-EDBB-4924-BE82-D20889313941}"/>
              </a:ext>
            </a:extLst>
          </p:cNvPr>
          <p:cNvSpPr>
            <a:spLocks noGrp="1"/>
          </p:cNvSpPr>
          <p:nvPr>
            <p:ph type="pic" sz="quarter" idx="12" hasCustomPrompt="1"/>
          </p:nvPr>
        </p:nvSpPr>
        <p:spPr>
          <a:xfrm>
            <a:off x="2281956" y="2959091"/>
            <a:ext cx="2762433" cy="2762433"/>
          </a:xfrm>
          <a:custGeom>
            <a:avLst/>
            <a:gdLst>
              <a:gd name="connsiteX0" fmla="*/ 0 w 2762433"/>
              <a:gd name="connsiteY0" fmla="*/ 0 h 2762433"/>
              <a:gd name="connsiteX1" fmla="*/ 2762433 w 2762433"/>
              <a:gd name="connsiteY1" fmla="*/ 0 h 2762433"/>
              <a:gd name="connsiteX2" fmla="*/ 2762433 w 2762433"/>
              <a:gd name="connsiteY2" fmla="*/ 2762433 h 2762433"/>
              <a:gd name="connsiteX3" fmla="*/ 0 w 2762433"/>
              <a:gd name="connsiteY3" fmla="*/ 2762433 h 2762433"/>
            </a:gdLst>
            <a:ahLst/>
            <a:cxnLst>
              <a:cxn ang="0">
                <a:pos x="connsiteX0" y="connsiteY0"/>
              </a:cxn>
              <a:cxn ang="0">
                <a:pos x="connsiteX1" y="connsiteY1"/>
              </a:cxn>
              <a:cxn ang="0">
                <a:pos x="connsiteX2" y="connsiteY2"/>
              </a:cxn>
              <a:cxn ang="0">
                <a:pos x="connsiteX3" y="connsiteY3"/>
              </a:cxn>
            </a:cxnLst>
            <a:rect l="l" t="t" r="r" b="b"/>
            <a:pathLst>
              <a:path w="2762433" h="2762433">
                <a:moveTo>
                  <a:pt x="0" y="0"/>
                </a:moveTo>
                <a:lnTo>
                  <a:pt x="2762433" y="0"/>
                </a:lnTo>
                <a:lnTo>
                  <a:pt x="2762433" y="2762433"/>
                </a:lnTo>
                <a:lnTo>
                  <a:pt x="0" y="2762433"/>
                </a:lnTo>
                <a:close/>
              </a:path>
            </a:pathLst>
          </a:custGeom>
          <a:ln w="762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065514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250" fill="hold"/>
                                        <p:tgtEl>
                                          <p:spTgt spid="18"/>
                                        </p:tgtEl>
                                        <p:attrNameLst>
                                          <p:attrName>ppt_x</p:attrName>
                                        </p:attrNameLst>
                                      </p:cBhvr>
                                      <p:tavLst>
                                        <p:tav tm="0">
                                          <p:val>
                                            <p:strVal val="#ppt_x"/>
                                          </p:val>
                                        </p:tav>
                                        <p:tav tm="100000">
                                          <p:val>
                                            <p:strVal val="#ppt_x"/>
                                          </p:val>
                                        </p:tav>
                                      </p:tavLst>
                                    </p:anim>
                                    <p:anim calcmode="lin" valueType="num">
                                      <p:cBhvr additive="base">
                                        <p:cTn id="12" dur="125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ppt_x"/>
                                          </p:val>
                                        </p:tav>
                                        <p:tav tm="100000">
                                          <p:val>
                                            <p:strVal val="#ppt_x"/>
                                          </p:val>
                                        </p:tav>
                                      </p:tavLst>
                                    </p:anim>
                                    <p:anim calcmode="lin" valueType="num">
                                      <p:cBhvr additive="base">
                                        <p:cTn id="16" dur="10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500" fill="hold"/>
                                        <p:tgtEl>
                                          <p:spTgt spid="12"/>
                                        </p:tgtEl>
                                        <p:attrNameLst>
                                          <p:attrName>ppt_x</p:attrName>
                                        </p:attrNameLst>
                                      </p:cBhvr>
                                      <p:tavLst>
                                        <p:tav tm="0">
                                          <p:val>
                                            <p:strVal val="#ppt_x"/>
                                          </p:val>
                                        </p:tav>
                                        <p:tav tm="100000">
                                          <p:val>
                                            <p:strVal val="#ppt_x"/>
                                          </p:val>
                                        </p:tav>
                                      </p:tavLst>
                                    </p:anim>
                                    <p:anim calcmode="lin" valueType="num">
                                      <p:cBhvr additive="base">
                                        <p:cTn id="20" dur="15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ppt_x"/>
                                          </p:val>
                                        </p:tav>
                                        <p:tav tm="100000">
                                          <p:val>
                                            <p:strVal val="#ppt_x"/>
                                          </p:val>
                                        </p:tav>
                                      </p:tavLst>
                                    </p:anim>
                                    <p:anim calcmode="lin" valueType="num">
                                      <p:cBhvr additive="base">
                                        <p:cTn id="24" dur="1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9" grpId="0"/>
      <p:bldP spid="21" grpId="0"/>
      <p:bldP spid="18" grpId="0"/>
      <p:bldP spid="15"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7_Title Slid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41B06CED-2548-483C-B36D-208F815B8322}"/>
              </a:ext>
            </a:extLst>
          </p:cNvPr>
          <p:cNvSpPr>
            <a:spLocks noGrp="1"/>
          </p:cNvSpPr>
          <p:nvPr>
            <p:ph type="pic" sz="quarter" idx="13" hasCustomPrompt="1"/>
          </p:nvPr>
        </p:nvSpPr>
        <p:spPr>
          <a:xfrm>
            <a:off x="6333998" y="4267689"/>
            <a:ext cx="2683718" cy="1797744"/>
          </a:xfrm>
          <a:custGeom>
            <a:avLst/>
            <a:gdLst>
              <a:gd name="connsiteX0" fmla="*/ 0 w 2683718"/>
              <a:gd name="connsiteY0" fmla="*/ 0 h 1797744"/>
              <a:gd name="connsiteX1" fmla="*/ 2683718 w 2683718"/>
              <a:gd name="connsiteY1" fmla="*/ 0 h 1797744"/>
              <a:gd name="connsiteX2" fmla="*/ 2683718 w 2683718"/>
              <a:gd name="connsiteY2" fmla="*/ 1797744 h 1797744"/>
              <a:gd name="connsiteX3" fmla="*/ 0 w 2683718"/>
              <a:gd name="connsiteY3" fmla="*/ 1797744 h 1797744"/>
            </a:gdLst>
            <a:ahLst/>
            <a:cxnLst>
              <a:cxn ang="0">
                <a:pos x="connsiteX0" y="connsiteY0"/>
              </a:cxn>
              <a:cxn ang="0">
                <a:pos x="connsiteX1" y="connsiteY1"/>
              </a:cxn>
              <a:cxn ang="0">
                <a:pos x="connsiteX2" y="connsiteY2"/>
              </a:cxn>
              <a:cxn ang="0">
                <a:pos x="connsiteX3" y="connsiteY3"/>
              </a:cxn>
            </a:cxnLst>
            <a:rect l="l" t="t" r="r" b="b"/>
            <a:pathLst>
              <a:path w="2683718" h="1797744">
                <a:moveTo>
                  <a:pt x="0" y="0"/>
                </a:moveTo>
                <a:lnTo>
                  <a:pt x="2683718" y="0"/>
                </a:lnTo>
                <a:lnTo>
                  <a:pt x="2683718" y="1797744"/>
                </a:lnTo>
                <a:lnTo>
                  <a:pt x="0" y="1797744"/>
                </a:lnTo>
                <a:close/>
              </a:path>
            </a:pathLst>
          </a:custGeom>
          <a:ln w="762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4" name="Picture Placeholder 13">
            <a:extLst>
              <a:ext uri="{FF2B5EF4-FFF2-40B4-BE49-F238E27FC236}">
                <a16:creationId xmlns:a16="http://schemas.microsoft.com/office/drawing/2014/main" id="{DD111867-1354-41F0-B430-71B535A9E5E0}"/>
              </a:ext>
            </a:extLst>
          </p:cNvPr>
          <p:cNvSpPr>
            <a:spLocks noGrp="1"/>
          </p:cNvSpPr>
          <p:nvPr>
            <p:ph type="pic" sz="quarter" idx="14" hasCustomPrompt="1"/>
          </p:nvPr>
        </p:nvSpPr>
        <p:spPr>
          <a:xfrm>
            <a:off x="8525620" y="1997217"/>
            <a:ext cx="2683718" cy="1797744"/>
          </a:xfrm>
          <a:custGeom>
            <a:avLst/>
            <a:gdLst>
              <a:gd name="connsiteX0" fmla="*/ 0 w 2683718"/>
              <a:gd name="connsiteY0" fmla="*/ 0 h 1797744"/>
              <a:gd name="connsiteX1" fmla="*/ 2683718 w 2683718"/>
              <a:gd name="connsiteY1" fmla="*/ 0 h 1797744"/>
              <a:gd name="connsiteX2" fmla="*/ 2683718 w 2683718"/>
              <a:gd name="connsiteY2" fmla="*/ 1797744 h 1797744"/>
              <a:gd name="connsiteX3" fmla="*/ 0 w 2683718"/>
              <a:gd name="connsiteY3" fmla="*/ 1797744 h 1797744"/>
            </a:gdLst>
            <a:ahLst/>
            <a:cxnLst>
              <a:cxn ang="0">
                <a:pos x="connsiteX0" y="connsiteY0"/>
              </a:cxn>
              <a:cxn ang="0">
                <a:pos x="connsiteX1" y="connsiteY1"/>
              </a:cxn>
              <a:cxn ang="0">
                <a:pos x="connsiteX2" y="connsiteY2"/>
              </a:cxn>
              <a:cxn ang="0">
                <a:pos x="connsiteX3" y="connsiteY3"/>
              </a:cxn>
            </a:cxnLst>
            <a:rect l="l" t="t" r="r" b="b"/>
            <a:pathLst>
              <a:path w="2683718" h="1797744">
                <a:moveTo>
                  <a:pt x="0" y="0"/>
                </a:moveTo>
                <a:lnTo>
                  <a:pt x="2683718" y="0"/>
                </a:lnTo>
                <a:lnTo>
                  <a:pt x="2683718" y="1797744"/>
                </a:lnTo>
                <a:lnTo>
                  <a:pt x="0" y="1797744"/>
                </a:lnTo>
                <a:close/>
              </a:path>
            </a:pathLst>
          </a:custGeom>
          <a:ln w="762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2" name="Picture Placeholder 11">
            <a:extLst>
              <a:ext uri="{FF2B5EF4-FFF2-40B4-BE49-F238E27FC236}">
                <a16:creationId xmlns:a16="http://schemas.microsoft.com/office/drawing/2014/main" id="{4926E06E-BD04-41B8-B121-A5781EB5A35F}"/>
              </a:ext>
            </a:extLst>
          </p:cNvPr>
          <p:cNvSpPr>
            <a:spLocks noGrp="1"/>
          </p:cNvSpPr>
          <p:nvPr>
            <p:ph type="pic" sz="quarter" idx="12" hasCustomPrompt="1"/>
          </p:nvPr>
        </p:nvSpPr>
        <p:spPr>
          <a:xfrm>
            <a:off x="4487998" y="3042393"/>
            <a:ext cx="2683718" cy="1797744"/>
          </a:xfrm>
          <a:custGeom>
            <a:avLst/>
            <a:gdLst>
              <a:gd name="connsiteX0" fmla="*/ 0 w 2683718"/>
              <a:gd name="connsiteY0" fmla="*/ 0 h 1797744"/>
              <a:gd name="connsiteX1" fmla="*/ 2683718 w 2683718"/>
              <a:gd name="connsiteY1" fmla="*/ 0 h 1797744"/>
              <a:gd name="connsiteX2" fmla="*/ 2683718 w 2683718"/>
              <a:gd name="connsiteY2" fmla="*/ 1797744 h 1797744"/>
              <a:gd name="connsiteX3" fmla="*/ 0 w 2683718"/>
              <a:gd name="connsiteY3" fmla="*/ 1797744 h 1797744"/>
            </a:gdLst>
            <a:ahLst/>
            <a:cxnLst>
              <a:cxn ang="0">
                <a:pos x="connsiteX0" y="connsiteY0"/>
              </a:cxn>
              <a:cxn ang="0">
                <a:pos x="connsiteX1" y="connsiteY1"/>
              </a:cxn>
              <a:cxn ang="0">
                <a:pos x="connsiteX2" y="connsiteY2"/>
              </a:cxn>
              <a:cxn ang="0">
                <a:pos x="connsiteX3" y="connsiteY3"/>
              </a:cxn>
            </a:cxnLst>
            <a:rect l="l" t="t" r="r" b="b"/>
            <a:pathLst>
              <a:path w="2683718" h="1797744">
                <a:moveTo>
                  <a:pt x="0" y="0"/>
                </a:moveTo>
                <a:lnTo>
                  <a:pt x="2683718" y="0"/>
                </a:lnTo>
                <a:lnTo>
                  <a:pt x="2683718" y="1797744"/>
                </a:lnTo>
                <a:lnTo>
                  <a:pt x="0" y="1797744"/>
                </a:lnTo>
                <a:close/>
              </a:path>
            </a:pathLst>
          </a:custGeom>
          <a:ln w="762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5" name="Picture Placeholder 14">
            <a:extLst>
              <a:ext uri="{FF2B5EF4-FFF2-40B4-BE49-F238E27FC236}">
                <a16:creationId xmlns:a16="http://schemas.microsoft.com/office/drawing/2014/main" id="{869AA377-19F1-44C5-B9CA-4CCBFB0887C4}"/>
              </a:ext>
            </a:extLst>
          </p:cNvPr>
          <p:cNvSpPr>
            <a:spLocks noGrp="1"/>
          </p:cNvSpPr>
          <p:nvPr>
            <p:ph type="pic" sz="quarter" idx="15" hasCustomPrompt="1"/>
          </p:nvPr>
        </p:nvSpPr>
        <p:spPr>
          <a:xfrm>
            <a:off x="6593078" y="792567"/>
            <a:ext cx="2683718" cy="1797744"/>
          </a:xfrm>
          <a:custGeom>
            <a:avLst/>
            <a:gdLst>
              <a:gd name="connsiteX0" fmla="*/ 0 w 2683718"/>
              <a:gd name="connsiteY0" fmla="*/ 0 h 1797744"/>
              <a:gd name="connsiteX1" fmla="*/ 2683718 w 2683718"/>
              <a:gd name="connsiteY1" fmla="*/ 0 h 1797744"/>
              <a:gd name="connsiteX2" fmla="*/ 2683718 w 2683718"/>
              <a:gd name="connsiteY2" fmla="*/ 1797744 h 1797744"/>
              <a:gd name="connsiteX3" fmla="*/ 0 w 2683718"/>
              <a:gd name="connsiteY3" fmla="*/ 1797744 h 1797744"/>
            </a:gdLst>
            <a:ahLst/>
            <a:cxnLst>
              <a:cxn ang="0">
                <a:pos x="connsiteX0" y="connsiteY0"/>
              </a:cxn>
              <a:cxn ang="0">
                <a:pos x="connsiteX1" y="connsiteY1"/>
              </a:cxn>
              <a:cxn ang="0">
                <a:pos x="connsiteX2" y="connsiteY2"/>
              </a:cxn>
              <a:cxn ang="0">
                <a:pos x="connsiteX3" y="connsiteY3"/>
              </a:cxn>
            </a:cxnLst>
            <a:rect l="l" t="t" r="r" b="b"/>
            <a:pathLst>
              <a:path w="2683718" h="1797744">
                <a:moveTo>
                  <a:pt x="0" y="0"/>
                </a:moveTo>
                <a:lnTo>
                  <a:pt x="2683718" y="0"/>
                </a:lnTo>
                <a:lnTo>
                  <a:pt x="2683718" y="1797744"/>
                </a:lnTo>
                <a:lnTo>
                  <a:pt x="0" y="1797744"/>
                </a:lnTo>
                <a:close/>
              </a:path>
            </a:pathLst>
          </a:custGeom>
          <a:ln w="762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1" name="Picture Placeholder 10">
            <a:extLst>
              <a:ext uri="{FF2B5EF4-FFF2-40B4-BE49-F238E27FC236}">
                <a16:creationId xmlns:a16="http://schemas.microsoft.com/office/drawing/2014/main" id="{D4A59920-5A80-4ED7-A9D4-76AA65E12C84}"/>
              </a:ext>
            </a:extLst>
          </p:cNvPr>
          <p:cNvSpPr>
            <a:spLocks noGrp="1"/>
          </p:cNvSpPr>
          <p:nvPr>
            <p:ph type="pic" sz="quarter" idx="11" hasCustomPrompt="1"/>
          </p:nvPr>
        </p:nvSpPr>
        <p:spPr>
          <a:xfrm>
            <a:off x="1631469" y="3042393"/>
            <a:ext cx="2683718" cy="1797744"/>
          </a:xfrm>
          <a:custGeom>
            <a:avLst/>
            <a:gdLst>
              <a:gd name="connsiteX0" fmla="*/ 0 w 2683718"/>
              <a:gd name="connsiteY0" fmla="*/ 0 h 1797744"/>
              <a:gd name="connsiteX1" fmla="*/ 2683718 w 2683718"/>
              <a:gd name="connsiteY1" fmla="*/ 0 h 1797744"/>
              <a:gd name="connsiteX2" fmla="*/ 2683718 w 2683718"/>
              <a:gd name="connsiteY2" fmla="*/ 1797744 h 1797744"/>
              <a:gd name="connsiteX3" fmla="*/ 0 w 2683718"/>
              <a:gd name="connsiteY3" fmla="*/ 1797744 h 1797744"/>
            </a:gdLst>
            <a:ahLst/>
            <a:cxnLst>
              <a:cxn ang="0">
                <a:pos x="connsiteX0" y="connsiteY0"/>
              </a:cxn>
              <a:cxn ang="0">
                <a:pos x="connsiteX1" y="connsiteY1"/>
              </a:cxn>
              <a:cxn ang="0">
                <a:pos x="connsiteX2" y="connsiteY2"/>
              </a:cxn>
              <a:cxn ang="0">
                <a:pos x="connsiteX3" y="connsiteY3"/>
              </a:cxn>
            </a:cxnLst>
            <a:rect l="l" t="t" r="r" b="b"/>
            <a:pathLst>
              <a:path w="2683718" h="1797744">
                <a:moveTo>
                  <a:pt x="0" y="0"/>
                </a:moveTo>
                <a:lnTo>
                  <a:pt x="2683718" y="0"/>
                </a:lnTo>
                <a:lnTo>
                  <a:pt x="2683718" y="1797744"/>
                </a:lnTo>
                <a:lnTo>
                  <a:pt x="0" y="1797744"/>
                </a:lnTo>
                <a:close/>
              </a:path>
            </a:pathLst>
          </a:custGeom>
          <a:ln w="762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0" name="Picture Placeholder 9">
            <a:extLst>
              <a:ext uri="{FF2B5EF4-FFF2-40B4-BE49-F238E27FC236}">
                <a16:creationId xmlns:a16="http://schemas.microsoft.com/office/drawing/2014/main" id="{012CD008-AC08-4BA1-8AB4-E719CD689847}"/>
              </a:ext>
            </a:extLst>
          </p:cNvPr>
          <p:cNvSpPr>
            <a:spLocks noGrp="1"/>
          </p:cNvSpPr>
          <p:nvPr>
            <p:ph type="pic" sz="quarter" idx="10" hasCustomPrompt="1"/>
          </p:nvPr>
        </p:nvSpPr>
        <p:spPr>
          <a:xfrm>
            <a:off x="-1225060" y="3042393"/>
            <a:ext cx="2683718" cy="1797744"/>
          </a:xfrm>
          <a:custGeom>
            <a:avLst/>
            <a:gdLst>
              <a:gd name="connsiteX0" fmla="*/ 0 w 2683718"/>
              <a:gd name="connsiteY0" fmla="*/ 0 h 1797744"/>
              <a:gd name="connsiteX1" fmla="*/ 2683718 w 2683718"/>
              <a:gd name="connsiteY1" fmla="*/ 0 h 1797744"/>
              <a:gd name="connsiteX2" fmla="*/ 2683718 w 2683718"/>
              <a:gd name="connsiteY2" fmla="*/ 1797744 h 1797744"/>
              <a:gd name="connsiteX3" fmla="*/ 0 w 2683718"/>
              <a:gd name="connsiteY3" fmla="*/ 1797744 h 1797744"/>
            </a:gdLst>
            <a:ahLst/>
            <a:cxnLst>
              <a:cxn ang="0">
                <a:pos x="connsiteX0" y="connsiteY0"/>
              </a:cxn>
              <a:cxn ang="0">
                <a:pos x="connsiteX1" y="connsiteY1"/>
              </a:cxn>
              <a:cxn ang="0">
                <a:pos x="connsiteX2" y="connsiteY2"/>
              </a:cxn>
              <a:cxn ang="0">
                <a:pos x="connsiteX3" y="connsiteY3"/>
              </a:cxn>
            </a:cxnLst>
            <a:rect l="l" t="t" r="r" b="b"/>
            <a:pathLst>
              <a:path w="2683718" h="1797744">
                <a:moveTo>
                  <a:pt x="0" y="0"/>
                </a:moveTo>
                <a:lnTo>
                  <a:pt x="2683718" y="0"/>
                </a:lnTo>
                <a:lnTo>
                  <a:pt x="2683718" y="1797744"/>
                </a:lnTo>
                <a:lnTo>
                  <a:pt x="0" y="1797744"/>
                </a:lnTo>
                <a:close/>
              </a:path>
            </a:pathLst>
          </a:custGeom>
          <a:ln w="76200">
            <a:solidFill>
              <a:schemeClr val="bg1"/>
            </a:solidFill>
          </a:ln>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8" name="Rectangle 7">
            <a:extLst>
              <a:ext uri="{FF2B5EF4-FFF2-40B4-BE49-F238E27FC236}">
                <a16:creationId xmlns:a16="http://schemas.microsoft.com/office/drawing/2014/main" id="{48160CA7-8D03-E14C-A9A6-4B3A9E116E89}"/>
              </a:ext>
            </a:extLst>
          </p:cNvPr>
          <p:cNvSpPr/>
          <p:nvPr userDrawn="1"/>
        </p:nvSpPr>
        <p:spPr>
          <a:xfrm>
            <a:off x="0" y="537846"/>
            <a:ext cx="11052265"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9" name="Group 8">
            <a:extLst>
              <a:ext uri="{FF2B5EF4-FFF2-40B4-BE49-F238E27FC236}">
                <a16:creationId xmlns:a16="http://schemas.microsoft.com/office/drawing/2014/main" id="{C82AC450-1DBA-F843-A84D-5C8D2AC1EDC5}"/>
              </a:ext>
            </a:extLst>
          </p:cNvPr>
          <p:cNvGrpSpPr/>
          <p:nvPr userDrawn="1"/>
        </p:nvGrpSpPr>
        <p:grpSpPr>
          <a:xfrm>
            <a:off x="0" y="0"/>
            <a:ext cx="12192000" cy="6858000"/>
            <a:chOff x="0" y="0"/>
            <a:chExt cx="12192000" cy="6858000"/>
          </a:xfrm>
        </p:grpSpPr>
        <p:grpSp>
          <p:nvGrpSpPr>
            <p:cNvPr id="16" name="Group 15">
              <a:extLst>
                <a:ext uri="{FF2B5EF4-FFF2-40B4-BE49-F238E27FC236}">
                  <a16:creationId xmlns:a16="http://schemas.microsoft.com/office/drawing/2014/main" id="{5444362A-3AFE-9241-ACAC-39CF0E722E71}"/>
                </a:ext>
              </a:extLst>
            </p:cNvPr>
            <p:cNvGrpSpPr/>
            <p:nvPr/>
          </p:nvGrpSpPr>
          <p:grpSpPr>
            <a:xfrm>
              <a:off x="0" y="0"/>
              <a:ext cx="12192000" cy="6858000"/>
              <a:chOff x="0" y="0"/>
              <a:chExt cx="12192000" cy="6858000"/>
            </a:xfrm>
          </p:grpSpPr>
          <p:grpSp>
            <p:nvGrpSpPr>
              <p:cNvPr id="96" name="Group 95">
                <a:extLst>
                  <a:ext uri="{FF2B5EF4-FFF2-40B4-BE49-F238E27FC236}">
                    <a16:creationId xmlns:a16="http://schemas.microsoft.com/office/drawing/2014/main" id="{F766ACDD-5359-AE46-8F7F-971E9F1CD336}"/>
                  </a:ext>
                </a:extLst>
              </p:cNvPr>
              <p:cNvGrpSpPr/>
              <p:nvPr/>
            </p:nvGrpSpPr>
            <p:grpSpPr>
              <a:xfrm>
                <a:off x="0" y="551996"/>
                <a:ext cx="12192000" cy="5754009"/>
                <a:chOff x="0" y="551996"/>
                <a:chExt cx="12192000" cy="5754009"/>
              </a:xfrm>
            </p:grpSpPr>
            <p:cxnSp>
              <p:nvCxnSpPr>
                <p:cNvPr id="115" name="Straight Connector 114">
                  <a:extLst>
                    <a:ext uri="{FF2B5EF4-FFF2-40B4-BE49-F238E27FC236}">
                      <a16:creationId xmlns:a16="http://schemas.microsoft.com/office/drawing/2014/main" id="{22DAA45D-2F9A-864C-904E-82878D25901C}"/>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729A529-B946-884F-AD54-8A24E9231FBF}"/>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45C6C21E-E560-6940-B4F8-49A3E74FF7E1}"/>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0720BEA6-2087-B54C-9653-7A19A28A84E8}"/>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099057ED-A8BC-9642-8935-079065C9C485}"/>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3AAD3A1-A0A5-8E4D-9C94-F09DF1A6411E}"/>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193A7AE-ECD5-4545-A4BA-5F54F1F5ED26}"/>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4202C264-9771-6741-B2A8-268486601C23}"/>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80FBC2BD-04E8-6742-9C6E-3BB6C97C3B03}"/>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97" name="Group 96">
                <a:extLst>
                  <a:ext uri="{FF2B5EF4-FFF2-40B4-BE49-F238E27FC236}">
                    <a16:creationId xmlns:a16="http://schemas.microsoft.com/office/drawing/2014/main" id="{A78FE012-EA5A-F747-8980-4BE20720FCC0}"/>
                  </a:ext>
                </a:extLst>
              </p:cNvPr>
              <p:cNvGrpSpPr/>
              <p:nvPr/>
            </p:nvGrpSpPr>
            <p:grpSpPr>
              <a:xfrm>
                <a:off x="334918" y="0"/>
                <a:ext cx="11522164" cy="6858000"/>
                <a:chOff x="334918" y="0"/>
                <a:chExt cx="11522164" cy="6858000"/>
              </a:xfrm>
            </p:grpSpPr>
            <p:cxnSp>
              <p:nvCxnSpPr>
                <p:cNvPr id="98" name="Straight Connector 97">
                  <a:extLst>
                    <a:ext uri="{FF2B5EF4-FFF2-40B4-BE49-F238E27FC236}">
                      <a16:creationId xmlns:a16="http://schemas.microsoft.com/office/drawing/2014/main" id="{AC79C575-7B16-C74F-9D1D-93D6E8FA00C5}"/>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71CB9D40-6377-644E-A787-AA88253A4B09}"/>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24ABF4DF-8C42-8547-9E4B-F0CF12553CC3}"/>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33A89ED1-41ED-3C49-9377-D00B117C79CB}"/>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33CB0B9-E404-EC4F-AD71-4D07478D31D3}"/>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AFEE924-A00C-3B41-9E5D-96E083BD3574}"/>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B8B7D0CA-2BEB-8148-9CD9-6D5BFA2761AD}"/>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A69B05D9-9E8A-8543-920D-7B0D40CC0C36}"/>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B135618-5A98-0D47-8EF0-25655AF7D501}"/>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36F37E2-6B22-804A-9335-D2BBDC45497B}"/>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7A12CBB-BD93-3F45-A002-1668EC3AA777}"/>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81C42BD8-F1FA-DD46-9C6D-AF5A15D1EA99}"/>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4C1CEE09-FC19-7342-8726-5805C780582A}"/>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7858E65B-1791-1342-9B44-1E1789CE37FC}"/>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26E88BDF-2E0B-EC48-9A23-9AFB71A140C1}"/>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A83C13A-C9C8-264D-9DF0-5FD850EC1E5A}"/>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BF2A2E72-C725-A247-8591-9FF8AFFED0AB}"/>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17" name="Group 16">
              <a:extLst>
                <a:ext uri="{FF2B5EF4-FFF2-40B4-BE49-F238E27FC236}">
                  <a16:creationId xmlns:a16="http://schemas.microsoft.com/office/drawing/2014/main" id="{896AFFE2-AF49-8543-8B58-2468E4066302}"/>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51" name="Freeform 18">
                <a:extLst>
                  <a:ext uri="{FF2B5EF4-FFF2-40B4-BE49-F238E27FC236}">
                    <a16:creationId xmlns:a16="http://schemas.microsoft.com/office/drawing/2014/main" id="{3BD7FFA4-F513-D149-A76D-1150C132FFE5}"/>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70124FED-BDE0-B648-83FE-00FB1AB57D1B}"/>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E8003709-1CA8-5544-9CAF-A6EAD71C2E40}"/>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FF496834-39BA-9044-AFED-2F74C5BBB78E}"/>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8E61800F-4507-A148-910D-85918A814CB7}"/>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B2724D7C-0297-E841-B26E-B21014BE237C}"/>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3215A8A9-4D63-A943-98D5-617F1A889BFC}"/>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6B3EB4B9-5B14-EA4A-AACA-6A0B64B9ADA9}"/>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AC95BAD6-D9A3-5745-9721-6E01366E9143}"/>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FAB039AB-EEBC-A944-9A49-7E48944AC023}"/>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CA179897-E99A-C448-BAE8-818224BF61C5}"/>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B0E7C5D2-1D09-8F4C-973F-698374C3DC58}"/>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2F394277-57F6-B540-8253-EC566FFE850F}"/>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0E1BE05A-0A85-F540-8C4D-A5E23AFE2D41}"/>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B274BB39-EC4B-EA44-87A6-51016F7E42EC}"/>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6CF87CB4-6125-4048-9068-70C6341A217D}"/>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7033F615-B506-D141-9E88-A0F729794C9B}"/>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390A38D0-9E0A-FC44-B87B-818C0A6A84B6}"/>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61D0511A-D6A1-D446-B49C-8730370CF3AA}"/>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80B2C9BF-B424-7B4C-9FDA-5424352B61A6}"/>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AE4950C1-7FF0-2548-8050-2C04CE157EAA}"/>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E4205A2C-D153-A242-A0B3-199B747C96AB}"/>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83DD88A9-36F3-934B-BA7D-17DD9226FDBB}"/>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601646C3-34A5-814C-9FF5-251CCCE7ACC1}"/>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755DA765-D656-4D4F-99D1-AF9E7BC3C3E6}"/>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8416B609-38C7-D440-9724-9B0EB94C0DFD}"/>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30B8DF39-319F-9744-A8A2-29A3C7A022EE}"/>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01D1E5E4-71FB-2C45-AD3A-0C585C195FFC}"/>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895A1227-E144-484A-BD66-1A98CFDDC42F}"/>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6EE9897A-8F99-E648-9082-F1028BB99A62}"/>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26C88D50-22AC-464E-91EE-37689A7E1859}"/>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58F40BB7-3BAE-1540-9681-5D4E81997861}"/>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B11B6EE1-6236-F240-B854-133A19699847}"/>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46963C62-F0DA-1E4B-BA56-1378CBDD4A3B}"/>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F7FC1D52-E9B7-B44C-A01B-BC5A2C79707A}"/>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5E74893E-5DBA-AB42-A093-858ABD42A848}"/>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69465CE0-86BA-E545-93BD-D574558D3684}"/>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8" name="Freeform 18">
                <a:extLst>
                  <a:ext uri="{FF2B5EF4-FFF2-40B4-BE49-F238E27FC236}">
                    <a16:creationId xmlns:a16="http://schemas.microsoft.com/office/drawing/2014/main" id="{2848E369-2F0F-0346-85F1-7572F2159149}"/>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9" name="Freeform 18">
                <a:extLst>
                  <a:ext uri="{FF2B5EF4-FFF2-40B4-BE49-F238E27FC236}">
                    <a16:creationId xmlns:a16="http://schemas.microsoft.com/office/drawing/2014/main" id="{E10B4A65-890E-964F-9455-47D123D2D30B}"/>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0" name="Freeform 18">
                <a:extLst>
                  <a:ext uri="{FF2B5EF4-FFF2-40B4-BE49-F238E27FC236}">
                    <a16:creationId xmlns:a16="http://schemas.microsoft.com/office/drawing/2014/main" id="{1A174EF3-D5EF-BE4E-A763-E6A33BC817DF}"/>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1" name="Freeform 18">
                <a:extLst>
                  <a:ext uri="{FF2B5EF4-FFF2-40B4-BE49-F238E27FC236}">
                    <a16:creationId xmlns:a16="http://schemas.microsoft.com/office/drawing/2014/main" id="{1EC7C496-11C7-3E43-BCB4-4323890CBB42}"/>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2" name="Freeform 18">
                <a:extLst>
                  <a:ext uri="{FF2B5EF4-FFF2-40B4-BE49-F238E27FC236}">
                    <a16:creationId xmlns:a16="http://schemas.microsoft.com/office/drawing/2014/main" id="{97F6FEA0-9424-ED4E-8755-7917AC137DD1}"/>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3" name="Freeform 18">
                <a:extLst>
                  <a:ext uri="{FF2B5EF4-FFF2-40B4-BE49-F238E27FC236}">
                    <a16:creationId xmlns:a16="http://schemas.microsoft.com/office/drawing/2014/main" id="{725DD42B-7DCB-C348-B9D6-3BAD6475D1C3}"/>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4" name="Freeform 18">
                <a:extLst>
                  <a:ext uri="{FF2B5EF4-FFF2-40B4-BE49-F238E27FC236}">
                    <a16:creationId xmlns:a16="http://schemas.microsoft.com/office/drawing/2014/main" id="{8BD2F973-4474-2F49-9CDB-B63B0E92DE92}"/>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5" name="Freeform 18">
                <a:extLst>
                  <a:ext uri="{FF2B5EF4-FFF2-40B4-BE49-F238E27FC236}">
                    <a16:creationId xmlns:a16="http://schemas.microsoft.com/office/drawing/2014/main" id="{5D90937D-949E-9B4B-A075-E92293212F4C}"/>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8" name="Group 17">
              <a:extLst>
                <a:ext uri="{FF2B5EF4-FFF2-40B4-BE49-F238E27FC236}">
                  <a16:creationId xmlns:a16="http://schemas.microsoft.com/office/drawing/2014/main" id="{F3D2E8B0-11CA-2848-98CB-8D6DEF6B5E11}"/>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9" name="Freeform 18">
                <a:extLst>
                  <a:ext uri="{FF2B5EF4-FFF2-40B4-BE49-F238E27FC236}">
                    <a16:creationId xmlns:a16="http://schemas.microsoft.com/office/drawing/2014/main" id="{F05F2B48-BD05-1841-853D-81729C002F9C}"/>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CD49E8CC-A2E0-9840-A7EB-FABA8E3410B4}"/>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EB95262C-0951-1A48-A2F5-256CE34377A7}"/>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458A306C-1CC2-D245-9C5A-2CF99317E336}"/>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BD305F28-9F35-0E40-BB3F-62D66198BE86}"/>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E98A8E9D-9815-7A46-B409-BF3AD6BF32CF}"/>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376A6FFD-3558-9046-B3F1-89BBC4C9C614}"/>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1DD4F860-4873-8C46-9C6E-DFA294C715C1}"/>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18D1C435-0FB5-934A-965E-F143DFA7E5D7}"/>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E15ABA36-8C79-6E41-8473-CAA8086AE4E4}"/>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548573A9-C135-5644-8677-DAA26C471CE7}"/>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6B97A40E-A8FD-2147-B0A4-86D024B53836}"/>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8DF98537-642F-5E48-BED9-4B5E050F53A3}"/>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64A6FF9A-4730-B24F-A0E5-D127B38379EC}"/>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D4ABBABD-4F80-2F4D-8B4F-E4060CCAA047}"/>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16E6DD74-9208-4543-996B-0F21E0272CF1}"/>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0F15DB3E-35B3-6C4C-9913-E4D602432361}"/>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91523724-C9F2-274A-9B08-D0790F8AE422}"/>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B51E67F7-2FF5-1B46-BB78-7140FC2AD2E0}"/>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B68641DF-C8CA-794B-9705-2FBBB8511E9E}"/>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1ACF3117-7717-C449-AB77-047BA1223661}"/>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03FBC7C5-0D7D-7A4C-B3DF-5F89150B0675}"/>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7FE56B72-3265-CA48-A3AD-99243607D879}"/>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9C2856BC-4E6F-2A40-AE9A-A14DF8EA37DA}"/>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F087EEF5-56B8-114F-BB54-46337F3E307A}"/>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4AB01D54-1C7E-3D45-85D3-578C03EEE800}"/>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3D31932C-BC4B-6844-B79A-8EF3196C21EC}"/>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811956E3-0424-8544-9840-2E9B92198AE5}"/>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928F93D9-7ABC-5F41-B1DD-F98C959A29B0}"/>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931E5EBD-47EF-F74A-B425-0B045D320A29}"/>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25CFCCCC-E1D3-0848-B242-F04D5EDBE014}"/>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C0AB6A1D-00D0-DD4F-8C9E-C0D33038C53A}"/>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897112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0-#ppt_w/2"/>
                                          </p:val>
                                        </p:tav>
                                        <p:tav tm="100000">
                                          <p:val>
                                            <p:strVal val="#ppt_x"/>
                                          </p:val>
                                        </p:tav>
                                      </p:tavLst>
                                    </p:anim>
                                    <p:anim calcmode="lin" valueType="num">
                                      <p:cBhvr additive="base">
                                        <p:cTn id="8" dur="75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0-#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250" fill="hold"/>
                                        <p:tgtEl>
                                          <p:spTgt spid="12"/>
                                        </p:tgtEl>
                                        <p:attrNameLst>
                                          <p:attrName>ppt_x</p:attrName>
                                        </p:attrNameLst>
                                      </p:cBhvr>
                                      <p:tavLst>
                                        <p:tav tm="0">
                                          <p:val>
                                            <p:strVal val="0-#ppt_w/2"/>
                                          </p:val>
                                        </p:tav>
                                        <p:tav tm="100000">
                                          <p:val>
                                            <p:strVal val="#ppt_x"/>
                                          </p:val>
                                        </p:tav>
                                      </p:tavLst>
                                    </p:anim>
                                    <p:anim calcmode="lin" valueType="num">
                                      <p:cBhvr additive="base">
                                        <p:cTn id="16" dur="125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750" fill="hold"/>
                                        <p:tgtEl>
                                          <p:spTgt spid="13"/>
                                        </p:tgtEl>
                                        <p:attrNameLst>
                                          <p:attrName>ppt_x</p:attrName>
                                        </p:attrNameLst>
                                      </p:cBhvr>
                                      <p:tavLst>
                                        <p:tav tm="0">
                                          <p:val>
                                            <p:strVal val="#ppt_x"/>
                                          </p:val>
                                        </p:tav>
                                        <p:tav tm="100000">
                                          <p:val>
                                            <p:strVal val="#ppt_x"/>
                                          </p:val>
                                        </p:tav>
                                      </p:tavLst>
                                    </p:anim>
                                    <p:anim calcmode="lin" valueType="num">
                                      <p:cBhvr additive="base">
                                        <p:cTn id="20" dur="75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50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750" fill="hold"/>
                                        <p:tgtEl>
                                          <p:spTgt spid="15"/>
                                        </p:tgtEl>
                                        <p:attrNameLst>
                                          <p:attrName>ppt_x</p:attrName>
                                        </p:attrNameLst>
                                      </p:cBhvr>
                                      <p:tavLst>
                                        <p:tav tm="0">
                                          <p:val>
                                            <p:strVal val="#ppt_x"/>
                                          </p:val>
                                        </p:tav>
                                        <p:tav tm="100000">
                                          <p:val>
                                            <p:strVal val="#ppt_x"/>
                                          </p:val>
                                        </p:tav>
                                      </p:tavLst>
                                    </p:anim>
                                    <p:anim calcmode="lin" valueType="num">
                                      <p:cBhvr additive="base">
                                        <p:cTn id="24" dur="750" fill="hold"/>
                                        <p:tgtEl>
                                          <p:spTgt spid="15"/>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2" grpId="0" animBg="1"/>
      <p:bldP spid="15" grpId="0" animBg="1"/>
      <p:bldP spid="11" grpId="0" animBg="1"/>
      <p:bldP spid="10"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8_Title Slide">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0A551CD7-995D-446D-8B00-C7888C871065}"/>
              </a:ext>
            </a:extLst>
          </p:cNvPr>
          <p:cNvSpPr/>
          <p:nvPr userDrawn="1"/>
        </p:nvSpPr>
        <p:spPr>
          <a:xfrm>
            <a:off x="0" y="-1"/>
            <a:ext cx="3048000" cy="324564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4491B157-5969-494A-AC93-DBDC643359C3}"/>
              </a:ext>
            </a:extLst>
          </p:cNvPr>
          <p:cNvSpPr/>
          <p:nvPr userDrawn="1"/>
        </p:nvSpPr>
        <p:spPr>
          <a:xfrm>
            <a:off x="6096000" y="-1"/>
            <a:ext cx="3048000" cy="32456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916BBFE5-A6FC-416F-B310-A16647FED85F}"/>
              </a:ext>
            </a:extLst>
          </p:cNvPr>
          <p:cNvSpPr/>
          <p:nvPr userDrawn="1"/>
        </p:nvSpPr>
        <p:spPr>
          <a:xfrm>
            <a:off x="3048000" y="3245644"/>
            <a:ext cx="3048000" cy="3245645"/>
          </a:xfrm>
          <a:prstGeom prst="rect">
            <a:avLst/>
          </a:prstGeom>
          <a:solidFill>
            <a:srgbClr val="2427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582CDC6A-BAC7-4AFA-B05A-98C1B65381D3}"/>
              </a:ext>
            </a:extLst>
          </p:cNvPr>
          <p:cNvSpPr/>
          <p:nvPr userDrawn="1"/>
        </p:nvSpPr>
        <p:spPr>
          <a:xfrm>
            <a:off x="9144000" y="3245644"/>
            <a:ext cx="3048000" cy="324564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2">
            <a:extLst>
              <a:ext uri="{FF2B5EF4-FFF2-40B4-BE49-F238E27FC236}">
                <a16:creationId xmlns:a16="http://schemas.microsoft.com/office/drawing/2014/main" id="{C58709F8-A13B-4DF3-945F-25F3202F7B2A}"/>
              </a:ext>
            </a:extLst>
          </p:cNvPr>
          <p:cNvSpPr>
            <a:spLocks noGrp="1"/>
          </p:cNvSpPr>
          <p:nvPr>
            <p:ph type="pic" sz="quarter" idx="11" hasCustomPrompt="1"/>
          </p:nvPr>
        </p:nvSpPr>
        <p:spPr>
          <a:xfrm>
            <a:off x="3048000" y="-1"/>
            <a:ext cx="3048000" cy="3245645"/>
          </a:xfrm>
          <a:custGeom>
            <a:avLst/>
            <a:gdLst>
              <a:gd name="connsiteX0" fmla="*/ 0 w 3048000"/>
              <a:gd name="connsiteY0" fmla="*/ 0 h 3245645"/>
              <a:gd name="connsiteX1" fmla="*/ 3048000 w 3048000"/>
              <a:gd name="connsiteY1" fmla="*/ 0 h 3245645"/>
              <a:gd name="connsiteX2" fmla="*/ 3048000 w 3048000"/>
              <a:gd name="connsiteY2" fmla="*/ 3245645 h 3245645"/>
              <a:gd name="connsiteX3" fmla="*/ 0 w 3048000"/>
              <a:gd name="connsiteY3" fmla="*/ 3245645 h 3245645"/>
            </a:gdLst>
            <a:ahLst/>
            <a:cxnLst>
              <a:cxn ang="0">
                <a:pos x="connsiteX0" y="connsiteY0"/>
              </a:cxn>
              <a:cxn ang="0">
                <a:pos x="connsiteX1" y="connsiteY1"/>
              </a:cxn>
              <a:cxn ang="0">
                <a:pos x="connsiteX2" y="connsiteY2"/>
              </a:cxn>
              <a:cxn ang="0">
                <a:pos x="connsiteX3" y="connsiteY3"/>
              </a:cxn>
            </a:cxnLst>
            <a:rect l="l" t="t" r="r" b="b"/>
            <a:pathLst>
              <a:path w="3048000" h="3245645">
                <a:moveTo>
                  <a:pt x="0" y="0"/>
                </a:moveTo>
                <a:lnTo>
                  <a:pt x="3048000" y="0"/>
                </a:lnTo>
                <a:lnTo>
                  <a:pt x="3048000" y="3245645"/>
                </a:lnTo>
                <a:lnTo>
                  <a:pt x="0" y="324564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5" name="Picture Placeholder 14">
            <a:extLst>
              <a:ext uri="{FF2B5EF4-FFF2-40B4-BE49-F238E27FC236}">
                <a16:creationId xmlns:a16="http://schemas.microsoft.com/office/drawing/2014/main" id="{28A70971-D2D5-47E5-92B1-94987CF8FCD3}"/>
              </a:ext>
            </a:extLst>
          </p:cNvPr>
          <p:cNvSpPr>
            <a:spLocks noGrp="1"/>
          </p:cNvSpPr>
          <p:nvPr>
            <p:ph type="pic" sz="quarter" idx="12" hasCustomPrompt="1"/>
          </p:nvPr>
        </p:nvSpPr>
        <p:spPr>
          <a:xfrm>
            <a:off x="6096000" y="3245644"/>
            <a:ext cx="3048000" cy="3245645"/>
          </a:xfrm>
          <a:custGeom>
            <a:avLst/>
            <a:gdLst>
              <a:gd name="connsiteX0" fmla="*/ 0 w 3048000"/>
              <a:gd name="connsiteY0" fmla="*/ 0 h 3245645"/>
              <a:gd name="connsiteX1" fmla="*/ 3048000 w 3048000"/>
              <a:gd name="connsiteY1" fmla="*/ 0 h 3245645"/>
              <a:gd name="connsiteX2" fmla="*/ 3048000 w 3048000"/>
              <a:gd name="connsiteY2" fmla="*/ 3245645 h 3245645"/>
              <a:gd name="connsiteX3" fmla="*/ 0 w 3048000"/>
              <a:gd name="connsiteY3" fmla="*/ 3245645 h 3245645"/>
            </a:gdLst>
            <a:ahLst/>
            <a:cxnLst>
              <a:cxn ang="0">
                <a:pos x="connsiteX0" y="connsiteY0"/>
              </a:cxn>
              <a:cxn ang="0">
                <a:pos x="connsiteX1" y="connsiteY1"/>
              </a:cxn>
              <a:cxn ang="0">
                <a:pos x="connsiteX2" y="connsiteY2"/>
              </a:cxn>
              <a:cxn ang="0">
                <a:pos x="connsiteX3" y="connsiteY3"/>
              </a:cxn>
            </a:cxnLst>
            <a:rect l="l" t="t" r="r" b="b"/>
            <a:pathLst>
              <a:path w="3048000" h="3245645">
                <a:moveTo>
                  <a:pt x="0" y="0"/>
                </a:moveTo>
                <a:lnTo>
                  <a:pt x="3048000" y="0"/>
                </a:lnTo>
                <a:lnTo>
                  <a:pt x="3048000" y="3245645"/>
                </a:lnTo>
                <a:lnTo>
                  <a:pt x="0" y="324564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6" name="Picture Placeholder 15">
            <a:extLst>
              <a:ext uri="{FF2B5EF4-FFF2-40B4-BE49-F238E27FC236}">
                <a16:creationId xmlns:a16="http://schemas.microsoft.com/office/drawing/2014/main" id="{44FEA519-C711-4A5C-B356-4778600A3C98}"/>
              </a:ext>
            </a:extLst>
          </p:cNvPr>
          <p:cNvSpPr>
            <a:spLocks noGrp="1"/>
          </p:cNvSpPr>
          <p:nvPr>
            <p:ph type="pic" sz="quarter" idx="13" hasCustomPrompt="1"/>
          </p:nvPr>
        </p:nvSpPr>
        <p:spPr>
          <a:xfrm>
            <a:off x="9144000" y="-1"/>
            <a:ext cx="3048000" cy="3245645"/>
          </a:xfrm>
          <a:custGeom>
            <a:avLst/>
            <a:gdLst>
              <a:gd name="connsiteX0" fmla="*/ 0 w 3048000"/>
              <a:gd name="connsiteY0" fmla="*/ 0 h 3245645"/>
              <a:gd name="connsiteX1" fmla="*/ 3048000 w 3048000"/>
              <a:gd name="connsiteY1" fmla="*/ 0 h 3245645"/>
              <a:gd name="connsiteX2" fmla="*/ 3048000 w 3048000"/>
              <a:gd name="connsiteY2" fmla="*/ 3245645 h 3245645"/>
              <a:gd name="connsiteX3" fmla="*/ 0 w 3048000"/>
              <a:gd name="connsiteY3" fmla="*/ 3245645 h 3245645"/>
            </a:gdLst>
            <a:ahLst/>
            <a:cxnLst>
              <a:cxn ang="0">
                <a:pos x="connsiteX0" y="connsiteY0"/>
              </a:cxn>
              <a:cxn ang="0">
                <a:pos x="connsiteX1" y="connsiteY1"/>
              </a:cxn>
              <a:cxn ang="0">
                <a:pos x="connsiteX2" y="connsiteY2"/>
              </a:cxn>
              <a:cxn ang="0">
                <a:pos x="connsiteX3" y="connsiteY3"/>
              </a:cxn>
            </a:cxnLst>
            <a:rect l="l" t="t" r="r" b="b"/>
            <a:pathLst>
              <a:path w="3048000" h="3245645">
                <a:moveTo>
                  <a:pt x="0" y="0"/>
                </a:moveTo>
                <a:lnTo>
                  <a:pt x="3048000" y="0"/>
                </a:lnTo>
                <a:lnTo>
                  <a:pt x="3048000" y="3245645"/>
                </a:lnTo>
                <a:lnTo>
                  <a:pt x="0" y="324564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2" name="Picture Placeholder 11">
            <a:extLst>
              <a:ext uri="{FF2B5EF4-FFF2-40B4-BE49-F238E27FC236}">
                <a16:creationId xmlns:a16="http://schemas.microsoft.com/office/drawing/2014/main" id="{337CA5C0-ACF9-43A2-AE82-B3BB905D1196}"/>
              </a:ext>
            </a:extLst>
          </p:cNvPr>
          <p:cNvSpPr>
            <a:spLocks noGrp="1"/>
          </p:cNvSpPr>
          <p:nvPr>
            <p:ph type="pic" sz="quarter" idx="10" hasCustomPrompt="1"/>
          </p:nvPr>
        </p:nvSpPr>
        <p:spPr>
          <a:xfrm>
            <a:off x="0" y="3245644"/>
            <a:ext cx="3048000" cy="3245645"/>
          </a:xfrm>
          <a:custGeom>
            <a:avLst/>
            <a:gdLst>
              <a:gd name="connsiteX0" fmla="*/ 0 w 3048000"/>
              <a:gd name="connsiteY0" fmla="*/ 0 h 3245645"/>
              <a:gd name="connsiteX1" fmla="*/ 3048000 w 3048000"/>
              <a:gd name="connsiteY1" fmla="*/ 0 h 3245645"/>
              <a:gd name="connsiteX2" fmla="*/ 3048000 w 3048000"/>
              <a:gd name="connsiteY2" fmla="*/ 3245645 h 3245645"/>
              <a:gd name="connsiteX3" fmla="*/ 0 w 3048000"/>
              <a:gd name="connsiteY3" fmla="*/ 3245645 h 3245645"/>
            </a:gdLst>
            <a:ahLst/>
            <a:cxnLst>
              <a:cxn ang="0">
                <a:pos x="connsiteX0" y="connsiteY0"/>
              </a:cxn>
              <a:cxn ang="0">
                <a:pos x="connsiteX1" y="connsiteY1"/>
              </a:cxn>
              <a:cxn ang="0">
                <a:pos x="connsiteX2" y="connsiteY2"/>
              </a:cxn>
              <a:cxn ang="0">
                <a:pos x="connsiteX3" y="connsiteY3"/>
              </a:cxn>
            </a:cxnLst>
            <a:rect l="l" t="t" r="r" b="b"/>
            <a:pathLst>
              <a:path w="3048000" h="3245645">
                <a:moveTo>
                  <a:pt x="0" y="0"/>
                </a:moveTo>
                <a:lnTo>
                  <a:pt x="3048000" y="0"/>
                </a:lnTo>
                <a:lnTo>
                  <a:pt x="3048000" y="3245645"/>
                </a:lnTo>
                <a:lnTo>
                  <a:pt x="0" y="324564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929980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750" fill="hold"/>
                                        <p:tgtEl>
                                          <p:spTgt spid="17"/>
                                        </p:tgtEl>
                                        <p:attrNameLst>
                                          <p:attrName>ppt_x</p:attrName>
                                        </p:attrNameLst>
                                      </p:cBhvr>
                                      <p:tavLst>
                                        <p:tav tm="0">
                                          <p:val>
                                            <p:strVal val="#ppt_x"/>
                                          </p:val>
                                        </p:tav>
                                        <p:tav tm="100000">
                                          <p:val>
                                            <p:strVal val="#ppt_x"/>
                                          </p:val>
                                        </p:tav>
                                      </p:tavLst>
                                    </p:anim>
                                    <p:anim calcmode="lin" valueType="num">
                                      <p:cBhvr additive="base">
                                        <p:cTn id="8" dur="75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25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750" fill="hold"/>
                                        <p:tgtEl>
                                          <p:spTgt spid="13"/>
                                        </p:tgtEl>
                                        <p:attrNameLst>
                                          <p:attrName>ppt_x</p:attrName>
                                        </p:attrNameLst>
                                      </p:cBhvr>
                                      <p:tavLst>
                                        <p:tav tm="0">
                                          <p:val>
                                            <p:strVal val="#ppt_x"/>
                                          </p:val>
                                        </p:tav>
                                        <p:tav tm="100000">
                                          <p:val>
                                            <p:strVal val="#ppt_x"/>
                                          </p:val>
                                        </p:tav>
                                      </p:tavLst>
                                    </p:anim>
                                    <p:anim calcmode="lin" valueType="num">
                                      <p:cBhvr additive="base">
                                        <p:cTn id="12" dur="75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75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750" fill="hold"/>
                                        <p:tgtEl>
                                          <p:spTgt spid="16"/>
                                        </p:tgtEl>
                                        <p:attrNameLst>
                                          <p:attrName>ppt_x</p:attrName>
                                        </p:attrNameLst>
                                      </p:cBhvr>
                                      <p:tavLst>
                                        <p:tav tm="0">
                                          <p:val>
                                            <p:strVal val="#ppt_x"/>
                                          </p:val>
                                        </p:tav>
                                        <p:tav tm="100000">
                                          <p:val>
                                            <p:strVal val="#ppt_x"/>
                                          </p:val>
                                        </p:tav>
                                      </p:tavLst>
                                    </p:anim>
                                    <p:anim calcmode="lin" valueType="num">
                                      <p:cBhvr additive="base">
                                        <p:cTn id="16" dur="750" fill="hold"/>
                                        <p:tgtEl>
                                          <p:spTgt spid="16"/>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50" fill="hold"/>
                                        <p:tgtEl>
                                          <p:spTgt spid="19"/>
                                        </p:tgtEl>
                                        <p:attrNameLst>
                                          <p:attrName>ppt_x</p:attrName>
                                        </p:attrNameLst>
                                      </p:cBhvr>
                                      <p:tavLst>
                                        <p:tav tm="0">
                                          <p:val>
                                            <p:strVal val="#ppt_x"/>
                                          </p:val>
                                        </p:tav>
                                        <p:tav tm="100000">
                                          <p:val>
                                            <p:strVal val="#ppt_x"/>
                                          </p:val>
                                        </p:tav>
                                      </p:tavLst>
                                    </p:anim>
                                    <p:anim calcmode="lin" valueType="num">
                                      <p:cBhvr additive="base">
                                        <p:cTn id="24" dur="750" fill="hold"/>
                                        <p:tgtEl>
                                          <p:spTgt spid="19"/>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750" fill="hold"/>
                                        <p:tgtEl>
                                          <p:spTgt spid="15"/>
                                        </p:tgtEl>
                                        <p:attrNameLst>
                                          <p:attrName>ppt_x</p:attrName>
                                        </p:attrNameLst>
                                      </p:cBhvr>
                                      <p:tavLst>
                                        <p:tav tm="0">
                                          <p:val>
                                            <p:strVal val="#ppt_x"/>
                                          </p:val>
                                        </p:tav>
                                        <p:tav tm="100000">
                                          <p:val>
                                            <p:strVal val="#ppt_x"/>
                                          </p:val>
                                        </p:tav>
                                      </p:tavLst>
                                    </p:anim>
                                    <p:anim calcmode="lin" valueType="num">
                                      <p:cBhvr additive="base">
                                        <p:cTn id="28" dur="75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75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750" fill="hold"/>
                                        <p:tgtEl>
                                          <p:spTgt spid="20"/>
                                        </p:tgtEl>
                                        <p:attrNameLst>
                                          <p:attrName>ppt_x</p:attrName>
                                        </p:attrNameLst>
                                      </p:cBhvr>
                                      <p:tavLst>
                                        <p:tav tm="0">
                                          <p:val>
                                            <p:strVal val="#ppt_x"/>
                                          </p:val>
                                        </p:tav>
                                        <p:tav tm="100000">
                                          <p:val>
                                            <p:strVal val="#ppt_x"/>
                                          </p:val>
                                        </p:tav>
                                      </p:tavLst>
                                    </p:anim>
                                    <p:anim calcmode="lin" valueType="num">
                                      <p:cBhvr additive="base">
                                        <p:cTn id="32"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P spid="20" grpId="0" animBg="1"/>
      <p:bldP spid="13" grpId="0"/>
      <p:bldP spid="15" grpId="0"/>
      <p:bldP spid="16" grpId="0"/>
      <p:bldP spid="12"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39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31F788A-0839-4178-9D35-154EF54B6520}"/>
              </a:ext>
            </a:extLst>
          </p:cNvPr>
          <p:cNvSpPr>
            <a:spLocks noGrp="1"/>
          </p:cNvSpPr>
          <p:nvPr>
            <p:ph type="pic" sz="quarter" idx="10" hasCustomPrompt="1"/>
          </p:nvPr>
        </p:nvSpPr>
        <p:spPr>
          <a:xfrm>
            <a:off x="0" y="2484120"/>
            <a:ext cx="12192000" cy="4007168"/>
          </a:xfrm>
          <a:custGeom>
            <a:avLst/>
            <a:gdLst>
              <a:gd name="connsiteX0" fmla="*/ 0 w 12192000"/>
              <a:gd name="connsiteY0" fmla="*/ 0 h 4007168"/>
              <a:gd name="connsiteX1" fmla="*/ 12192000 w 12192000"/>
              <a:gd name="connsiteY1" fmla="*/ 0 h 4007168"/>
              <a:gd name="connsiteX2" fmla="*/ 12192000 w 12192000"/>
              <a:gd name="connsiteY2" fmla="*/ 4007168 h 4007168"/>
              <a:gd name="connsiteX3" fmla="*/ 0 w 12192000"/>
              <a:gd name="connsiteY3" fmla="*/ 4007168 h 4007168"/>
            </a:gdLst>
            <a:ahLst/>
            <a:cxnLst>
              <a:cxn ang="0">
                <a:pos x="connsiteX0" y="connsiteY0"/>
              </a:cxn>
              <a:cxn ang="0">
                <a:pos x="connsiteX1" y="connsiteY1"/>
              </a:cxn>
              <a:cxn ang="0">
                <a:pos x="connsiteX2" y="connsiteY2"/>
              </a:cxn>
              <a:cxn ang="0">
                <a:pos x="connsiteX3" y="connsiteY3"/>
              </a:cxn>
            </a:cxnLst>
            <a:rect l="l" t="t" r="r" b="b"/>
            <a:pathLst>
              <a:path w="12192000" h="4007168">
                <a:moveTo>
                  <a:pt x="0" y="0"/>
                </a:moveTo>
                <a:lnTo>
                  <a:pt x="12192000" y="0"/>
                </a:lnTo>
                <a:lnTo>
                  <a:pt x="12192000" y="4007168"/>
                </a:lnTo>
                <a:lnTo>
                  <a:pt x="0" y="400716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0" name="Picture Placeholder 9">
            <a:extLst>
              <a:ext uri="{FF2B5EF4-FFF2-40B4-BE49-F238E27FC236}">
                <a16:creationId xmlns:a16="http://schemas.microsoft.com/office/drawing/2014/main" id="{CF4D4A16-67AE-4F1C-B11C-D7EC931247BF}"/>
              </a:ext>
            </a:extLst>
          </p:cNvPr>
          <p:cNvSpPr>
            <a:spLocks noGrp="1"/>
          </p:cNvSpPr>
          <p:nvPr>
            <p:ph type="pic" sz="quarter" idx="11" hasCustomPrompt="1"/>
          </p:nvPr>
        </p:nvSpPr>
        <p:spPr>
          <a:xfrm>
            <a:off x="1139605" y="2138273"/>
            <a:ext cx="4676550" cy="1508021"/>
          </a:xfrm>
          <a:custGeom>
            <a:avLst/>
            <a:gdLst>
              <a:gd name="connsiteX0" fmla="*/ 0 w 4676550"/>
              <a:gd name="connsiteY0" fmla="*/ 0 h 1508021"/>
              <a:gd name="connsiteX1" fmla="*/ 4676550 w 4676550"/>
              <a:gd name="connsiteY1" fmla="*/ 0 h 1508021"/>
              <a:gd name="connsiteX2" fmla="*/ 4676550 w 4676550"/>
              <a:gd name="connsiteY2" fmla="*/ 1508021 h 1508021"/>
              <a:gd name="connsiteX3" fmla="*/ 0 w 4676550"/>
              <a:gd name="connsiteY3" fmla="*/ 1508021 h 1508021"/>
            </a:gdLst>
            <a:ahLst/>
            <a:cxnLst>
              <a:cxn ang="0">
                <a:pos x="connsiteX0" y="connsiteY0"/>
              </a:cxn>
              <a:cxn ang="0">
                <a:pos x="connsiteX1" y="connsiteY1"/>
              </a:cxn>
              <a:cxn ang="0">
                <a:pos x="connsiteX2" y="connsiteY2"/>
              </a:cxn>
              <a:cxn ang="0">
                <a:pos x="connsiteX3" y="connsiteY3"/>
              </a:cxn>
            </a:cxnLst>
            <a:rect l="l" t="t" r="r" b="b"/>
            <a:pathLst>
              <a:path w="4676550" h="1508021">
                <a:moveTo>
                  <a:pt x="0" y="0"/>
                </a:moveTo>
                <a:lnTo>
                  <a:pt x="4676550" y="0"/>
                </a:lnTo>
                <a:lnTo>
                  <a:pt x="4676550" y="1508021"/>
                </a:lnTo>
                <a:lnTo>
                  <a:pt x="0" y="150802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1" name="Picture Placeholder 10">
            <a:extLst>
              <a:ext uri="{FF2B5EF4-FFF2-40B4-BE49-F238E27FC236}">
                <a16:creationId xmlns:a16="http://schemas.microsoft.com/office/drawing/2014/main" id="{2E6DAF13-0A0D-40DC-9EA6-F7FE77CC4E4E}"/>
              </a:ext>
            </a:extLst>
          </p:cNvPr>
          <p:cNvSpPr>
            <a:spLocks noGrp="1"/>
          </p:cNvSpPr>
          <p:nvPr>
            <p:ph type="pic" sz="quarter" idx="12" hasCustomPrompt="1"/>
          </p:nvPr>
        </p:nvSpPr>
        <p:spPr>
          <a:xfrm>
            <a:off x="6375846" y="2138272"/>
            <a:ext cx="4676550" cy="1508021"/>
          </a:xfrm>
          <a:custGeom>
            <a:avLst/>
            <a:gdLst>
              <a:gd name="connsiteX0" fmla="*/ 0 w 4676550"/>
              <a:gd name="connsiteY0" fmla="*/ 0 h 1508021"/>
              <a:gd name="connsiteX1" fmla="*/ 4676550 w 4676550"/>
              <a:gd name="connsiteY1" fmla="*/ 0 h 1508021"/>
              <a:gd name="connsiteX2" fmla="*/ 4676550 w 4676550"/>
              <a:gd name="connsiteY2" fmla="*/ 1508021 h 1508021"/>
              <a:gd name="connsiteX3" fmla="*/ 0 w 4676550"/>
              <a:gd name="connsiteY3" fmla="*/ 1508021 h 1508021"/>
            </a:gdLst>
            <a:ahLst/>
            <a:cxnLst>
              <a:cxn ang="0">
                <a:pos x="connsiteX0" y="connsiteY0"/>
              </a:cxn>
              <a:cxn ang="0">
                <a:pos x="connsiteX1" y="connsiteY1"/>
              </a:cxn>
              <a:cxn ang="0">
                <a:pos x="connsiteX2" y="connsiteY2"/>
              </a:cxn>
              <a:cxn ang="0">
                <a:pos x="connsiteX3" y="connsiteY3"/>
              </a:cxn>
            </a:cxnLst>
            <a:rect l="l" t="t" r="r" b="b"/>
            <a:pathLst>
              <a:path w="4676550" h="1508021">
                <a:moveTo>
                  <a:pt x="0" y="0"/>
                </a:moveTo>
                <a:lnTo>
                  <a:pt x="4676550" y="0"/>
                </a:lnTo>
                <a:lnTo>
                  <a:pt x="4676550" y="1508021"/>
                </a:lnTo>
                <a:lnTo>
                  <a:pt x="0" y="150802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255232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P spid="11"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0_Title Slide">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DB2EBAA-71DC-4226-823D-21080BC53881}"/>
              </a:ext>
            </a:extLst>
          </p:cNvPr>
          <p:cNvSpPr>
            <a:spLocks noGrp="1"/>
          </p:cNvSpPr>
          <p:nvPr>
            <p:ph type="pic" sz="quarter" idx="12" hasCustomPrompt="1"/>
          </p:nvPr>
        </p:nvSpPr>
        <p:spPr>
          <a:xfrm>
            <a:off x="8950613" y="3025416"/>
            <a:ext cx="2097994" cy="1508021"/>
          </a:xfrm>
          <a:custGeom>
            <a:avLst/>
            <a:gdLst>
              <a:gd name="connsiteX0" fmla="*/ 0 w 2097994"/>
              <a:gd name="connsiteY0" fmla="*/ 0 h 1508021"/>
              <a:gd name="connsiteX1" fmla="*/ 2097994 w 2097994"/>
              <a:gd name="connsiteY1" fmla="*/ 0 h 1508021"/>
              <a:gd name="connsiteX2" fmla="*/ 2097994 w 2097994"/>
              <a:gd name="connsiteY2" fmla="*/ 1508021 h 1508021"/>
              <a:gd name="connsiteX3" fmla="*/ 0 w 2097994"/>
              <a:gd name="connsiteY3" fmla="*/ 1508021 h 1508021"/>
            </a:gdLst>
            <a:ahLst/>
            <a:cxnLst>
              <a:cxn ang="0">
                <a:pos x="connsiteX0" y="connsiteY0"/>
              </a:cxn>
              <a:cxn ang="0">
                <a:pos x="connsiteX1" y="connsiteY1"/>
              </a:cxn>
              <a:cxn ang="0">
                <a:pos x="connsiteX2" y="connsiteY2"/>
              </a:cxn>
              <a:cxn ang="0">
                <a:pos x="connsiteX3" y="connsiteY3"/>
              </a:cxn>
            </a:cxnLst>
            <a:rect l="l" t="t" r="r" b="b"/>
            <a:pathLst>
              <a:path w="2097994" h="1508021">
                <a:moveTo>
                  <a:pt x="0" y="0"/>
                </a:moveTo>
                <a:lnTo>
                  <a:pt x="2097994" y="0"/>
                </a:lnTo>
                <a:lnTo>
                  <a:pt x="2097994" y="1508021"/>
                </a:lnTo>
                <a:lnTo>
                  <a:pt x="0" y="150802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10" name="Picture Placeholder 9">
            <a:extLst>
              <a:ext uri="{FF2B5EF4-FFF2-40B4-BE49-F238E27FC236}">
                <a16:creationId xmlns:a16="http://schemas.microsoft.com/office/drawing/2014/main" id="{606C2283-6314-4EA0-B7DE-AA9F63A8AD52}"/>
              </a:ext>
            </a:extLst>
          </p:cNvPr>
          <p:cNvSpPr>
            <a:spLocks noGrp="1"/>
          </p:cNvSpPr>
          <p:nvPr>
            <p:ph type="pic" sz="quarter" idx="11" hasCustomPrompt="1"/>
          </p:nvPr>
        </p:nvSpPr>
        <p:spPr>
          <a:xfrm>
            <a:off x="6332492" y="816543"/>
            <a:ext cx="2097994" cy="1508021"/>
          </a:xfrm>
          <a:custGeom>
            <a:avLst/>
            <a:gdLst>
              <a:gd name="connsiteX0" fmla="*/ 0 w 2097994"/>
              <a:gd name="connsiteY0" fmla="*/ 0 h 1508021"/>
              <a:gd name="connsiteX1" fmla="*/ 2097994 w 2097994"/>
              <a:gd name="connsiteY1" fmla="*/ 0 h 1508021"/>
              <a:gd name="connsiteX2" fmla="*/ 2097994 w 2097994"/>
              <a:gd name="connsiteY2" fmla="*/ 1508021 h 1508021"/>
              <a:gd name="connsiteX3" fmla="*/ 0 w 2097994"/>
              <a:gd name="connsiteY3" fmla="*/ 1508021 h 1508021"/>
            </a:gdLst>
            <a:ahLst/>
            <a:cxnLst>
              <a:cxn ang="0">
                <a:pos x="connsiteX0" y="connsiteY0"/>
              </a:cxn>
              <a:cxn ang="0">
                <a:pos x="connsiteX1" y="connsiteY1"/>
              </a:cxn>
              <a:cxn ang="0">
                <a:pos x="connsiteX2" y="connsiteY2"/>
              </a:cxn>
              <a:cxn ang="0">
                <a:pos x="connsiteX3" y="connsiteY3"/>
              </a:cxn>
            </a:cxnLst>
            <a:rect l="l" t="t" r="r" b="b"/>
            <a:pathLst>
              <a:path w="2097994" h="1508021">
                <a:moveTo>
                  <a:pt x="0" y="0"/>
                </a:moveTo>
                <a:lnTo>
                  <a:pt x="2097994" y="0"/>
                </a:lnTo>
                <a:lnTo>
                  <a:pt x="2097994" y="1508021"/>
                </a:lnTo>
                <a:lnTo>
                  <a:pt x="0" y="150802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 name="Picture Placeholder 6">
            <a:extLst>
              <a:ext uri="{FF2B5EF4-FFF2-40B4-BE49-F238E27FC236}">
                <a16:creationId xmlns:a16="http://schemas.microsoft.com/office/drawing/2014/main" id="{EEF59D2B-D5F0-4849-B900-E8AF8F3025FE}"/>
              </a:ext>
            </a:extLst>
          </p:cNvPr>
          <p:cNvSpPr>
            <a:spLocks noGrp="1"/>
          </p:cNvSpPr>
          <p:nvPr>
            <p:ph type="pic" sz="quarter" idx="10" hasCustomPrompt="1"/>
          </p:nvPr>
        </p:nvSpPr>
        <p:spPr>
          <a:xfrm>
            <a:off x="1139605" y="2138273"/>
            <a:ext cx="4676550" cy="1508021"/>
          </a:xfrm>
          <a:custGeom>
            <a:avLst/>
            <a:gdLst>
              <a:gd name="connsiteX0" fmla="*/ 0 w 4676550"/>
              <a:gd name="connsiteY0" fmla="*/ 0 h 1508021"/>
              <a:gd name="connsiteX1" fmla="*/ 4676550 w 4676550"/>
              <a:gd name="connsiteY1" fmla="*/ 0 h 1508021"/>
              <a:gd name="connsiteX2" fmla="*/ 4676550 w 4676550"/>
              <a:gd name="connsiteY2" fmla="*/ 1508021 h 1508021"/>
              <a:gd name="connsiteX3" fmla="*/ 0 w 4676550"/>
              <a:gd name="connsiteY3" fmla="*/ 1508021 h 1508021"/>
            </a:gdLst>
            <a:ahLst/>
            <a:cxnLst>
              <a:cxn ang="0">
                <a:pos x="connsiteX0" y="connsiteY0"/>
              </a:cxn>
              <a:cxn ang="0">
                <a:pos x="connsiteX1" y="connsiteY1"/>
              </a:cxn>
              <a:cxn ang="0">
                <a:pos x="connsiteX2" y="connsiteY2"/>
              </a:cxn>
              <a:cxn ang="0">
                <a:pos x="connsiteX3" y="connsiteY3"/>
              </a:cxn>
            </a:cxnLst>
            <a:rect l="l" t="t" r="r" b="b"/>
            <a:pathLst>
              <a:path w="4676550" h="1508021">
                <a:moveTo>
                  <a:pt x="0" y="0"/>
                </a:moveTo>
                <a:lnTo>
                  <a:pt x="4676550" y="0"/>
                </a:lnTo>
                <a:lnTo>
                  <a:pt x="4676550" y="1508021"/>
                </a:lnTo>
                <a:lnTo>
                  <a:pt x="0" y="150802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099449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250" fill="hold"/>
                                        <p:tgtEl>
                                          <p:spTgt spid="10"/>
                                        </p:tgtEl>
                                        <p:attrNameLst>
                                          <p:attrName>ppt_x</p:attrName>
                                        </p:attrNameLst>
                                      </p:cBhvr>
                                      <p:tavLst>
                                        <p:tav tm="0">
                                          <p:val>
                                            <p:strVal val="#ppt_x"/>
                                          </p:val>
                                        </p:tav>
                                        <p:tav tm="100000">
                                          <p:val>
                                            <p:strVal val="#ppt_x"/>
                                          </p:val>
                                        </p:tav>
                                      </p:tavLst>
                                    </p:anim>
                                    <p:anim calcmode="lin" valueType="num">
                                      <p:cBhvr additive="base">
                                        <p:cTn id="12" dur="125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ppt_x"/>
                                          </p:val>
                                        </p:tav>
                                        <p:tav tm="100000">
                                          <p:val>
                                            <p:strVal val="#ppt_x"/>
                                          </p:val>
                                        </p:tav>
                                      </p:tavLst>
                                    </p:anim>
                                    <p:anim calcmode="lin" valueType="num">
                                      <p:cBhvr additive="base">
                                        <p:cTn id="16"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 grpId="0"/>
      <p:bldP spid="7"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1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25EA5182-9F22-48FD-B710-9C8629A771D0}"/>
              </a:ext>
            </a:extLst>
          </p:cNvPr>
          <p:cNvSpPr>
            <a:spLocks noGrp="1"/>
          </p:cNvSpPr>
          <p:nvPr>
            <p:ph type="pic" sz="quarter" idx="10" hasCustomPrompt="1"/>
          </p:nvPr>
        </p:nvSpPr>
        <p:spPr>
          <a:xfrm>
            <a:off x="2976436" y="471474"/>
            <a:ext cx="6239131" cy="5671212"/>
          </a:xfrm>
          <a:custGeom>
            <a:avLst/>
            <a:gdLst>
              <a:gd name="connsiteX0" fmla="*/ 0 w 6239131"/>
              <a:gd name="connsiteY0" fmla="*/ 0 h 5671212"/>
              <a:gd name="connsiteX1" fmla="*/ 6239131 w 6239131"/>
              <a:gd name="connsiteY1" fmla="*/ 0 h 5671212"/>
              <a:gd name="connsiteX2" fmla="*/ 6239131 w 6239131"/>
              <a:gd name="connsiteY2" fmla="*/ 5671212 h 5671212"/>
              <a:gd name="connsiteX3" fmla="*/ 0 w 6239131"/>
              <a:gd name="connsiteY3" fmla="*/ 5671212 h 5671212"/>
            </a:gdLst>
            <a:ahLst/>
            <a:cxnLst>
              <a:cxn ang="0">
                <a:pos x="connsiteX0" y="connsiteY0"/>
              </a:cxn>
              <a:cxn ang="0">
                <a:pos x="connsiteX1" y="connsiteY1"/>
              </a:cxn>
              <a:cxn ang="0">
                <a:pos x="connsiteX2" y="connsiteY2"/>
              </a:cxn>
              <a:cxn ang="0">
                <a:pos x="connsiteX3" y="connsiteY3"/>
              </a:cxn>
            </a:cxnLst>
            <a:rect l="l" t="t" r="r" b="b"/>
            <a:pathLst>
              <a:path w="6239131" h="5671212">
                <a:moveTo>
                  <a:pt x="0" y="0"/>
                </a:moveTo>
                <a:lnTo>
                  <a:pt x="6239131" y="0"/>
                </a:lnTo>
                <a:lnTo>
                  <a:pt x="6239131" y="5671212"/>
                </a:lnTo>
                <a:lnTo>
                  <a:pt x="0" y="5671212"/>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2183422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2_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2474FD5-4C9A-4BAA-AB66-634EC0AE53A2}"/>
              </a:ext>
            </a:extLst>
          </p:cNvPr>
          <p:cNvSpPr/>
          <p:nvPr userDrawn="1"/>
        </p:nvSpPr>
        <p:spPr>
          <a:xfrm>
            <a:off x="0" y="0"/>
            <a:ext cx="2964426" cy="6491289"/>
          </a:xfrm>
          <a:prstGeom prst="rect">
            <a:avLst/>
          </a:prstGeom>
          <a:solidFill>
            <a:srgbClr val="2427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B161FFE2-CAF4-49D8-8337-B58E996A5E45}"/>
              </a:ext>
            </a:extLst>
          </p:cNvPr>
          <p:cNvPicPr>
            <a:picLocks noChangeAspect="1"/>
          </p:cNvPicPr>
          <p:nvPr userDrawn="1"/>
        </p:nvPicPr>
        <p:blipFill>
          <a:blip r:embed="rId2" cstate="screen">
            <a:grayscl/>
            <a:extLst>
              <a:ext uri="{28A0092B-C50C-407E-A947-70E740481C1C}">
                <a14:useLocalDpi xmlns:a14="http://schemas.microsoft.com/office/drawing/2010/main"/>
              </a:ext>
            </a:extLst>
          </a:blip>
          <a:stretch>
            <a:fillRect/>
          </a:stretch>
        </p:blipFill>
        <p:spPr>
          <a:xfrm>
            <a:off x="1662135" y="878277"/>
            <a:ext cx="2605066" cy="5070966"/>
          </a:xfrm>
          <a:prstGeom prst="rect">
            <a:avLst/>
          </a:prstGeom>
          <a:effectLst>
            <a:outerShdw blurRad="1270000" dist="736600" dir="5400000" sx="83000" sy="83000" algn="t" rotWithShape="0">
              <a:prstClr val="black">
                <a:alpha val="40000"/>
              </a:prstClr>
            </a:outerShdw>
          </a:effectLst>
        </p:spPr>
      </p:pic>
      <p:sp>
        <p:nvSpPr>
          <p:cNvPr id="7" name="Picture Placeholder 6">
            <a:extLst>
              <a:ext uri="{FF2B5EF4-FFF2-40B4-BE49-F238E27FC236}">
                <a16:creationId xmlns:a16="http://schemas.microsoft.com/office/drawing/2014/main" id="{91FD44A4-844E-445E-B4FF-3C533755B4F5}"/>
              </a:ext>
            </a:extLst>
          </p:cNvPr>
          <p:cNvSpPr>
            <a:spLocks noGrp="1"/>
          </p:cNvSpPr>
          <p:nvPr>
            <p:ph type="pic" sz="quarter" idx="10" hasCustomPrompt="1"/>
          </p:nvPr>
        </p:nvSpPr>
        <p:spPr>
          <a:xfrm>
            <a:off x="1913592" y="1126385"/>
            <a:ext cx="2102153" cy="4573652"/>
          </a:xfrm>
          <a:custGeom>
            <a:avLst/>
            <a:gdLst>
              <a:gd name="connsiteX0" fmla="*/ 196825 w 2102153"/>
              <a:gd name="connsiteY0" fmla="*/ 0 h 4572553"/>
              <a:gd name="connsiteX1" fmla="*/ 453903 w 2102153"/>
              <a:gd name="connsiteY1" fmla="*/ 0 h 4572553"/>
              <a:gd name="connsiteX2" fmla="*/ 453903 w 2102153"/>
              <a:gd name="connsiteY2" fmla="*/ 14638 h 4572553"/>
              <a:gd name="connsiteX3" fmla="*/ 610852 w 2102153"/>
              <a:gd name="connsiteY3" fmla="*/ 171204 h 4572553"/>
              <a:gd name="connsiteX4" fmla="*/ 1494155 w 2102153"/>
              <a:gd name="connsiteY4" fmla="*/ 171204 h 4572553"/>
              <a:gd name="connsiteX5" fmla="*/ 1651105 w 2102153"/>
              <a:gd name="connsiteY5" fmla="*/ 14638 h 4572553"/>
              <a:gd name="connsiteX6" fmla="*/ 1651105 w 2102153"/>
              <a:gd name="connsiteY6" fmla="*/ 0 h 4572553"/>
              <a:gd name="connsiteX7" fmla="*/ 1905329 w 2102153"/>
              <a:gd name="connsiteY7" fmla="*/ 0 h 4572553"/>
              <a:gd name="connsiteX8" fmla="*/ 2102153 w 2102153"/>
              <a:gd name="connsiteY8" fmla="*/ 196344 h 4572553"/>
              <a:gd name="connsiteX9" fmla="*/ 2102153 w 2102153"/>
              <a:gd name="connsiteY9" fmla="*/ 4376210 h 4572553"/>
              <a:gd name="connsiteX10" fmla="*/ 1905329 w 2102153"/>
              <a:gd name="connsiteY10" fmla="*/ 4572553 h 4572553"/>
              <a:gd name="connsiteX11" fmla="*/ 196825 w 2102153"/>
              <a:gd name="connsiteY11" fmla="*/ 4572553 h 4572553"/>
              <a:gd name="connsiteX12" fmla="*/ 0 w 2102153"/>
              <a:gd name="connsiteY12" fmla="*/ 4376210 h 4572553"/>
              <a:gd name="connsiteX13" fmla="*/ 0 w 2102153"/>
              <a:gd name="connsiteY13" fmla="*/ 196344 h 4572553"/>
              <a:gd name="connsiteX14" fmla="*/ 196825 w 2102153"/>
              <a:gd name="connsiteY14" fmla="*/ 0 h 4572553"/>
              <a:gd name="connsiteX0" fmla="*/ 196825 w 2102153"/>
              <a:gd name="connsiteY0" fmla="*/ 0 h 4572553"/>
              <a:gd name="connsiteX1" fmla="*/ 453903 w 2102153"/>
              <a:gd name="connsiteY1" fmla="*/ 0 h 4572553"/>
              <a:gd name="connsiteX2" fmla="*/ 470572 w 2102153"/>
              <a:gd name="connsiteY2" fmla="*/ 21782 h 4572553"/>
              <a:gd name="connsiteX3" fmla="*/ 610852 w 2102153"/>
              <a:gd name="connsiteY3" fmla="*/ 171204 h 4572553"/>
              <a:gd name="connsiteX4" fmla="*/ 1494155 w 2102153"/>
              <a:gd name="connsiteY4" fmla="*/ 171204 h 4572553"/>
              <a:gd name="connsiteX5" fmla="*/ 1651105 w 2102153"/>
              <a:gd name="connsiteY5" fmla="*/ 14638 h 4572553"/>
              <a:gd name="connsiteX6" fmla="*/ 1651105 w 2102153"/>
              <a:gd name="connsiteY6" fmla="*/ 0 h 4572553"/>
              <a:gd name="connsiteX7" fmla="*/ 1905329 w 2102153"/>
              <a:gd name="connsiteY7" fmla="*/ 0 h 4572553"/>
              <a:gd name="connsiteX8" fmla="*/ 2102153 w 2102153"/>
              <a:gd name="connsiteY8" fmla="*/ 196344 h 4572553"/>
              <a:gd name="connsiteX9" fmla="*/ 2102153 w 2102153"/>
              <a:gd name="connsiteY9" fmla="*/ 4376210 h 4572553"/>
              <a:gd name="connsiteX10" fmla="*/ 1905329 w 2102153"/>
              <a:gd name="connsiteY10" fmla="*/ 4572553 h 4572553"/>
              <a:gd name="connsiteX11" fmla="*/ 196825 w 2102153"/>
              <a:gd name="connsiteY11" fmla="*/ 4572553 h 4572553"/>
              <a:gd name="connsiteX12" fmla="*/ 0 w 2102153"/>
              <a:gd name="connsiteY12" fmla="*/ 4376210 h 4572553"/>
              <a:gd name="connsiteX13" fmla="*/ 0 w 2102153"/>
              <a:gd name="connsiteY13" fmla="*/ 196344 h 4572553"/>
              <a:gd name="connsiteX14" fmla="*/ 196825 w 2102153"/>
              <a:gd name="connsiteY14" fmla="*/ 0 h 4572553"/>
              <a:gd name="connsiteX0" fmla="*/ 196825 w 2102153"/>
              <a:gd name="connsiteY0" fmla="*/ 0 h 4572553"/>
              <a:gd name="connsiteX1" fmla="*/ 453903 w 2102153"/>
              <a:gd name="connsiteY1" fmla="*/ 0 h 4572553"/>
              <a:gd name="connsiteX2" fmla="*/ 472953 w 2102153"/>
              <a:gd name="connsiteY2" fmla="*/ 7494 h 4572553"/>
              <a:gd name="connsiteX3" fmla="*/ 610852 w 2102153"/>
              <a:gd name="connsiteY3" fmla="*/ 171204 h 4572553"/>
              <a:gd name="connsiteX4" fmla="*/ 1494155 w 2102153"/>
              <a:gd name="connsiteY4" fmla="*/ 171204 h 4572553"/>
              <a:gd name="connsiteX5" fmla="*/ 1651105 w 2102153"/>
              <a:gd name="connsiteY5" fmla="*/ 14638 h 4572553"/>
              <a:gd name="connsiteX6" fmla="*/ 1651105 w 2102153"/>
              <a:gd name="connsiteY6" fmla="*/ 0 h 4572553"/>
              <a:gd name="connsiteX7" fmla="*/ 1905329 w 2102153"/>
              <a:gd name="connsiteY7" fmla="*/ 0 h 4572553"/>
              <a:gd name="connsiteX8" fmla="*/ 2102153 w 2102153"/>
              <a:gd name="connsiteY8" fmla="*/ 196344 h 4572553"/>
              <a:gd name="connsiteX9" fmla="*/ 2102153 w 2102153"/>
              <a:gd name="connsiteY9" fmla="*/ 4376210 h 4572553"/>
              <a:gd name="connsiteX10" fmla="*/ 1905329 w 2102153"/>
              <a:gd name="connsiteY10" fmla="*/ 4572553 h 4572553"/>
              <a:gd name="connsiteX11" fmla="*/ 196825 w 2102153"/>
              <a:gd name="connsiteY11" fmla="*/ 4572553 h 4572553"/>
              <a:gd name="connsiteX12" fmla="*/ 0 w 2102153"/>
              <a:gd name="connsiteY12" fmla="*/ 4376210 h 4572553"/>
              <a:gd name="connsiteX13" fmla="*/ 0 w 2102153"/>
              <a:gd name="connsiteY13" fmla="*/ 196344 h 4572553"/>
              <a:gd name="connsiteX14" fmla="*/ 196825 w 2102153"/>
              <a:gd name="connsiteY14" fmla="*/ 0 h 4572553"/>
              <a:gd name="connsiteX0" fmla="*/ 196825 w 2102153"/>
              <a:gd name="connsiteY0" fmla="*/ 0 h 4572553"/>
              <a:gd name="connsiteX1" fmla="*/ 453903 w 2102153"/>
              <a:gd name="connsiteY1" fmla="*/ 0 h 4572553"/>
              <a:gd name="connsiteX2" fmla="*/ 472953 w 2102153"/>
              <a:gd name="connsiteY2" fmla="*/ 7494 h 4572553"/>
              <a:gd name="connsiteX3" fmla="*/ 610852 w 2102153"/>
              <a:gd name="connsiteY3" fmla="*/ 171204 h 4572553"/>
              <a:gd name="connsiteX4" fmla="*/ 1494155 w 2102153"/>
              <a:gd name="connsiteY4" fmla="*/ 171204 h 4572553"/>
              <a:gd name="connsiteX5" fmla="*/ 1651105 w 2102153"/>
              <a:gd name="connsiteY5" fmla="*/ 14638 h 4572553"/>
              <a:gd name="connsiteX6" fmla="*/ 1651105 w 2102153"/>
              <a:gd name="connsiteY6" fmla="*/ 0 h 4572553"/>
              <a:gd name="connsiteX7" fmla="*/ 1905329 w 2102153"/>
              <a:gd name="connsiteY7" fmla="*/ 0 h 4572553"/>
              <a:gd name="connsiteX8" fmla="*/ 2102153 w 2102153"/>
              <a:gd name="connsiteY8" fmla="*/ 196344 h 4572553"/>
              <a:gd name="connsiteX9" fmla="*/ 2102153 w 2102153"/>
              <a:gd name="connsiteY9" fmla="*/ 4376210 h 4572553"/>
              <a:gd name="connsiteX10" fmla="*/ 1905329 w 2102153"/>
              <a:gd name="connsiteY10" fmla="*/ 4572553 h 4572553"/>
              <a:gd name="connsiteX11" fmla="*/ 196825 w 2102153"/>
              <a:gd name="connsiteY11" fmla="*/ 4572553 h 4572553"/>
              <a:gd name="connsiteX12" fmla="*/ 0 w 2102153"/>
              <a:gd name="connsiteY12" fmla="*/ 4376210 h 4572553"/>
              <a:gd name="connsiteX13" fmla="*/ 0 w 2102153"/>
              <a:gd name="connsiteY13" fmla="*/ 196344 h 4572553"/>
              <a:gd name="connsiteX14" fmla="*/ 196825 w 2102153"/>
              <a:gd name="connsiteY14" fmla="*/ 0 h 4572553"/>
              <a:gd name="connsiteX0" fmla="*/ 196825 w 2102153"/>
              <a:gd name="connsiteY0" fmla="*/ 0 h 4572553"/>
              <a:gd name="connsiteX1" fmla="*/ 453903 w 2102153"/>
              <a:gd name="connsiteY1" fmla="*/ 0 h 4572553"/>
              <a:gd name="connsiteX2" fmla="*/ 472953 w 2102153"/>
              <a:gd name="connsiteY2" fmla="*/ 5113 h 4572553"/>
              <a:gd name="connsiteX3" fmla="*/ 610852 w 2102153"/>
              <a:gd name="connsiteY3" fmla="*/ 171204 h 4572553"/>
              <a:gd name="connsiteX4" fmla="*/ 1494155 w 2102153"/>
              <a:gd name="connsiteY4" fmla="*/ 171204 h 4572553"/>
              <a:gd name="connsiteX5" fmla="*/ 1651105 w 2102153"/>
              <a:gd name="connsiteY5" fmla="*/ 14638 h 4572553"/>
              <a:gd name="connsiteX6" fmla="*/ 1651105 w 2102153"/>
              <a:gd name="connsiteY6" fmla="*/ 0 h 4572553"/>
              <a:gd name="connsiteX7" fmla="*/ 1905329 w 2102153"/>
              <a:gd name="connsiteY7" fmla="*/ 0 h 4572553"/>
              <a:gd name="connsiteX8" fmla="*/ 2102153 w 2102153"/>
              <a:gd name="connsiteY8" fmla="*/ 196344 h 4572553"/>
              <a:gd name="connsiteX9" fmla="*/ 2102153 w 2102153"/>
              <a:gd name="connsiteY9" fmla="*/ 4376210 h 4572553"/>
              <a:gd name="connsiteX10" fmla="*/ 1905329 w 2102153"/>
              <a:gd name="connsiteY10" fmla="*/ 4572553 h 4572553"/>
              <a:gd name="connsiteX11" fmla="*/ 196825 w 2102153"/>
              <a:gd name="connsiteY11" fmla="*/ 4572553 h 4572553"/>
              <a:gd name="connsiteX12" fmla="*/ 0 w 2102153"/>
              <a:gd name="connsiteY12" fmla="*/ 4376210 h 4572553"/>
              <a:gd name="connsiteX13" fmla="*/ 0 w 2102153"/>
              <a:gd name="connsiteY13" fmla="*/ 196344 h 4572553"/>
              <a:gd name="connsiteX14" fmla="*/ 196825 w 2102153"/>
              <a:gd name="connsiteY14" fmla="*/ 0 h 4572553"/>
              <a:gd name="connsiteX0" fmla="*/ 196825 w 2102153"/>
              <a:gd name="connsiteY0" fmla="*/ 1099 h 4573652"/>
              <a:gd name="connsiteX1" fmla="*/ 453903 w 2102153"/>
              <a:gd name="connsiteY1" fmla="*/ 1099 h 4573652"/>
              <a:gd name="connsiteX2" fmla="*/ 472953 w 2102153"/>
              <a:gd name="connsiteY2" fmla="*/ 1449 h 4573652"/>
              <a:gd name="connsiteX3" fmla="*/ 610852 w 2102153"/>
              <a:gd name="connsiteY3" fmla="*/ 172303 h 4573652"/>
              <a:gd name="connsiteX4" fmla="*/ 1494155 w 2102153"/>
              <a:gd name="connsiteY4" fmla="*/ 172303 h 4573652"/>
              <a:gd name="connsiteX5" fmla="*/ 1651105 w 2102153"/>
              <a:gd name="connsiteY5" fmla="*/ 15737 h 4573652"/>
              <a:gd name="connsiteX6" fmla="*/ 1651105 w 2102153"/>
              <a:gd name="connsiteY6" fmla="*/ 1099 h 4573652"/>
              <a:gd name="connsiteX7" fmla="*/ 1905329 w 2102153"/>
              <a:gd name="connsiteY7" fmla="*/ 1099 h 4573652"/>
              <a:gd name="connsiteX8" fmla="*/ 2102153 w 2102153"/>
              <a:gd name="connsiteY8" fmla="*/ 197443 h 4573652"/>
              <a:gd name="connsiteX9" fmla="*/ 2102153 w 2102153"/>
              <a:gd name="connsiteY9" fmla="*/ 4377309 h 4573652"/>
              <a:gd name="connsiteX10" fmla="*/ 1905329 w 2102153"/>
              <a:gd name="connsiteY10" fmla="*/ 4573652 h 4573652"/>
              <a:gd name="connsiteX11" fmla="*/ 196825 w 2102153"/>
              <a:gd name="connsiteY11" fmla="*/ 4573652 h 4573652"/>
              <a:gd name="connsiteX12" fmla="*/ 0 w 2102153"/>
              <a:gd name="connsiteY12" fmla="*/ 4377309 h 4573652"/>
              <a:gd name="connsiteX13" fmla="*/ 0 w 2102153"/>
              <a:gd name="connsiteY13" fmla="*/ 197443 h 4573652"/>
              <a:gd name="connsiteX14" fmla="*/ 196825 w 2102153"/>
              <a:gd name="connsiteY14" fmla="*/ 1099 h 457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02153" h="4573652">
                <a:moveTo>
                  <a:pt x="196825" y="1099"/>
                </a:moveTo>
                <a:lnTo>
                  <a:pt x="453903" y="1099"/>
                </a:lnTo>
                <a:cubicBezTo>
                  <a:pt x="453903" y="5978"/>
                  <a:pt x="472953" y="-3430"/>
                  <a:pt x="472953" y="1449"/>
                </a:cubicBezTo>
                <a:cubicBezTo>
                  <a:pt x="465809" y="104587"/>
                  <a:pt x="524172" y="172303"/>
                  <a:pt x="610852" y="172303"/>
                </a:cubicBezTo>
                <a:lnTo>
                  <a:pt x="1494155" y="172303"/>
                </a:lnTo>
                <a:cubicBezTo>
                  <a:pt x="1580836" y="172303"/>
                  <a:pt x="1651105" y="102206"/>
                  <a:pt x="1651105" y="15737"/>
                </a:cubicBezTo>
                <a:lnTo>
                  <a:pt x="1651105" y="1099"/>
                </a:lnTo>
                <a:lnTo>
                  <a:pt x="1905329" y="1099"/>
                </a:lnTo>
                <a:cubicBezTo>
                  <a:pt x="2014032" y="1099"/>
                  <a:pt x="2102153" y="89005"/>
                  <a:pt x="2102153" y="197443"/>
                </a:cubicBezTo>
                <a:lnTo>
                  <a:pt x="2102153" y="4377309"/>
                </a:lnTo>
                <a:cubicBezTo>
                  <a:pt x="2102153" y="4485746"/>
                  <a:pt x="2014032" y="4573652"/>
                  <a:pt x="1905329" y="4573652"/>
                </a:cubicBezTo>
                <a:lnTo>
                  <a:pt x="196825" y="4573652"/>
                </a:lnTo>
                <a:cubicBezTo>
                  <a:pt x="88121" y="4573652"/>
                  <a:pt x="0" y="4485746"/>
                  <a:pt x="0" y="4377309"/>
                </a:cubicBezTo>
                <a:lnTo>
                  <a:pt x="0" y="197443"/>
                </a:lnTo>
                <a:cubicBezTo>
                  <a:pt x="0" y="89005"/>
                  <a:pt x="88121" y="1099"/>
                  <a:pt x="196825" y="1099"/>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1958279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3_Title Slide">
    <p:bg>
      <p:bgPr>
        <a:solidFill>
          <a:srgbClr val="F7F7F7"/>
        </a:solidFill>
        <a:effectLst/>
      </p:bgPr>
    </p:bg>
    <p:spTree>
      <p:nvGrpSpPr>
        <p:cNvPr id="1" name=""/>
        <p:cNvGrpSpPr/>
        <p:nvPr/>
      </p:nvGrpSpPr>
      <p:grpSpPr>
        <a:xfrm>
          <a:off x="0" y="0"/>
          <a:ext cx="0" cy="0"/>
          <a:chOff x="0" y="0"/>
          <a:chExt cx="0" cy="0"/>
        </a:xfrm>
      </p:grpSpPr>
      <p:sp>
        <p:nvSpPr>
          <p:cNvPr id="70" name="Picture Placeholder 69">
            <a:extLst>
              <a:ext uri="{FF2B5EF4-FFF2-40B4-BE49-F238E27FC236}">
                <a16:creationId xmlns:a16="http://schemas.microsoft.com/office/drawing/2014/main" id="{53CC488E-09DC-4B9D-AB66-AE7FA97CABD5}"/>
              </a:ext>
            </a:extLst>
          </p:cNvPr>
          <p:cNvSpPr>
            <a:spLocks noGrp="1"/>
          </p:cNvSpPr>
          <p:nvPr>
            <p:ph type="pic" sz="quarter" idx="11" hasCustomPrompt="1"/>
          </p:nvPr>
        </p:nvSpPr>
        <p:spPr>
          <a:xfrm>
            <a:off x="3203635" y="3311726"/>
            <a:ext cx="1379869" cy="2535567"/>
          </a:xfrm>
          <a:custGeom>
            <a:avLst/>
            <a:gdLst>
              <a:gd name="connsiteX0" fmla="*/ 0 w 1379869"/>
              <a:gd name="connsiteY0" fmla="*/ 0 h 2535567"/>
              <a:gd name="connsiteX1" fmla="*/ 1379869 w 1379869"/>
              <a:gd name="connsiteY1" fmla="*/ 0 h 2535567"/>
              <a:gd name="connsiteX2" fmla="*/ 1379869 w 1379869"/>
              <a:gd name="connsiteY2" fmla="*/ 2535567 h 2535567"/>
              <a:gd name="connsiteX3" fmla="*/ 0 w 1379869"/>
              <a:gd name="connsiteY3" fmla="*/ 2535567 h 2535567"/>
            </a:gdLst>
            <a:ahLst/>
            <a:cxnLst>
              <a:cxn ang="0">
                <a:pos x="connsiteX0" y="connsiteY0"/>
              </a:cxn>
              <a:cxn ang="0">
                <a:pos x="connsiteX1" y="connsiteY1"/>
              </a:cxn>
              <a:cxn ang="0">
                <a:pos x="connsiteX2" y="connsiteY2"/>
              </a:cxn>
              <a:cxn ang="0">
                <a:pos x="connsiteX3" y="connsiteY3"/>
              </a:cxn>
            </a:cxnLst>
            <a:rect l="l" t="t" r="r" b="b"/>
            <a:pathLst>
              <a:path w="1379869" h="2535567">
                <a:moveTo>
                  <a:pt x="0" y="0"/>
                </a:moveTo>
                <a:lnTo>
                  <a:pt x="1379869" y="0"/>
                </a:lnTo>
                <a:lnTo>
                  <a:pt x="1379869" y="2535567"/>
                </a:lnTo>
                <a:lnTo>
                  <a:pt x="0" y="253556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1" name="Picture Placeholder 70">
            <a:extLst>
              <a:ext uri="{FF2B5EF4-FFF2-40B4-BE49-F238E27FC236}">
                <a16:creationId xmlns:a16="http://schemas.microsoft.com/office/drawing/2014/main" id="{AD3842A9-0BF4-4209-AFE5-E1E8E04FE2A6}"/>
              </a:ext>
            </a:extLst>
          </p:cNvPr>
          <p:cNvSpPr>
            <a:spLocks noGrp="1"/>
          </p:cNvSpPr>
          <p:nvPr>
            <p:ph type="pic" sz="quarter" idx="12" hasCustomPrompt="1"/>
          </p:nvPr>
        </p:nvSpPr>
        <p:spPr>
          <a:xfrm>
            <a:off x="5300381" y="797125"/>
            <a:ext cx="1379869" cy="2535567"/>
          </a:xfrm>
          <a:custGeom>
            <a:avLst/>
            <a:gdLst>
              <a:gd name="connsiteX0" fmla="*/ 0 w 1379869"/>
              <a:gd name="connsiteY0" fmla="*/ 0 h 2535567"/>
              <a:gd name="connsiteX1" fmla="*/ 1379869 w 1379869"/>
              <a:gd name="connsiteY1" fmla="*/ 0 h 2535567"/>
              <a:gd name="connsiteX2" fmla="*/ 1379869 w 1379869"/>
              <a:gd name="connsiteY2" fmla="*/ 2535567 h 2535567"/>
              <a:gd name="connsiteX3" fmla="*/ 0 w 1379869"/>
              <a:gd name="connsiteY3" fmla="*/ 2535567 h 2535567"/>
            </a:gdLst>
            <a:ahLst/>
            <a:cxnLst>
              <a:cxn ang="0">
                <a:pos x="connsiteX0" y="connsiteY0"/>
              </a:cxn>
              <a:cxn ang="0">
                <a:pos x="connsiteX1" y="connsiteY1"/>
              </a:cxn>
              <a:cxn ang="0">
                <a:pos x="connsiteX2" y="connsiteY2"/>
              </a:cxn>
              <a:cxn ang="0">
                <a:pos x="connsiteX3" y="connsiteY3"/>
              </a:cxn>
            </a:cxnLst>
            <a:rect l="l" t="t" r="r" b="b"/>
            <a:pathLst>
              <a:path w="1379869" h="2535567">
                <a:moveTo>
                  <a:pt x="0" y="0"/>
                </a:moveTo>
                <a:lnTo>
                  <a:pt x="1379869" y="0"/>
                </a:lnTo>
                <a:lnTo>
                  <a:pt x="1379869" y="2535567"/>
                </a:lnTo>
                <a:lnTo>
                  <a:pt x="0" y="253556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2" name="Picture Placeholder 71">
            <a:extLst>
              <a:ext uri="{FF2B5EF4-FFF2-40B4-BE49-F238E27FC236}">
                <a16:creationId xmlns:a16="http://schemas.microsoft.com/office/drawing/2014/main" id="{E055606C-00F7-4CD9-A967-8DBD504D31C0}"/>
              </a:ext>
            </a:extLst>
          </p:cNvPr>
          <p:cNvSpPr>
            <a:spLocks noGrp="1"/>
          </p:cNvSpPr>
          <p:nvPr>
            <p:ph type="pic" sz="quarter" idx="13" hasCustomPrompt="1"/>
          </p:nvPr>
        </p:nvSpPr>
        <p:spPr>
          <a:xfrm>
            <a:off x="7376037" y="3311726"/>
            <a:ext cx="1379869" cy="2535567"/>
          </a:xfrm>
          <a:custGeom>
            <a:avLst/>
            <a:gdLst>
              <a:gd name="connsiteX0" fmla="*/ 0 w 1379869"/>
              <a:gd name="connsiteY0" fmla="*/ 0 h 2535567"/>
              <a:gd name="connsiteX1" fmla="*/ 1379869 w 1379869"/>
              <a:gd name="connsiteY1" fmla="*/ 0 h 2535567"/>
              <a:gd name="connsiteX2" fmla="*/ 1379869 w 1379869"/>
              <a:gd name="connsiteY2" fmla="*/ 2535567 h 2535567"/>
              <a:gd name="connsiteX3" fmla="*/ 0 w 1379869"/>
              <a:gd name="connsiteY3" fmla="*/ 2535567 h 2535567"/>
            </a:gdLst>
            <a:ahLst/>
            <a:cxnLst>
              <a:cxn ang="0">
                <a:pos x="connsiteX0" y="connsiteY0"/>
              </a:cxn>
              <a:cxn ang="0">
                <a:pos x="connsiteX1" y="connsiteY1"/>
              </a:cxn>
              <a:cxn ang="0">
                <a:pos x="connsiteX2" y="connsiteY2"/>
              </a:cxn>
              <a:cxn ang="0">
                <a:pos x="connsiteX3" y="connsiteY3"/>
              </a:cxn>
            </a:cxnLst>
            <a:rect l="l" t="t" r="r" b="b"/>
            <a:pathLst>
              <a:path w="1379869" h="2535567">
                <a:moveTo>
                  <a:pt x="0" y="0"/>
                </a:moveTo>
                <a:lnTo>
                  <a:pt x="1379869" y="0"/>
                </a:lnTo>
                <a:lnTo>
                  <a:pt x="1379869" y="2535567"/>
                </a:lnTo>
                <a:lnTo>
                  <a:pt x="0" y="253556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3" name="Picture Placeholder 72">
            <a:extLst>
              <a:ext uri="{FF2B5EF4-FFF2-40B4-BE49-F238E27FC236}">
                <a16:creationId xmlns:a16="http://schemas.microsoft.com/office/drawing/2014/main" id="{EC61CA54-0C68-4B49-B83E-7AA913841F27}"/>
              </a:ext>
            </a:extLst>
          </p:cNvPr>
          <p:cNvSpPr>
            <a:spLocks noGrp="1"/>
          </p:cNvSpPr>
          <p:nvPr>
            <p:ph type="pic" sz="quarter" idx="14" hasCustomPrompt="1"/>
          </p:nvPr>
        </p:nvSpPr>
        <p:spPr>
          <a:xfrm>
            <a:off x="9472783" y="797125"/>
            <a:ext cx="1379869" cy="2535567"/>
          </a:xfrm>
          <a:custGeom>
            <a:avLst/>
            <a:gdLst>
              <a:gd name="connsiteX0" fmla="*/ 0 w 1379869"/>
              <a:gd name="connsiteY0" fmla="*/ 0 h 2535567"/>
              <a:gd name="connsiteX1" fmla="*/ 1379869 w 1379869"/>
              <a:gd name="connsiteY1" fmla="*/ 0 h 2535567"/>
              <a:gd name="connsiteX2" fmla="*/ 1379869 w 1379869"/>
              <a:gd name="connsiteY2" fmla="*/ 2535567 h 2535567"/>
              <a:gd name="connsiteX3" fmla="*/ 0 w 1379869"/>
              <a:gd name="connsiteY3" fmla="*/ 2535567 h 2535567"/>
            </a:gdLst>
            <a:ahLst/>
            <a:cxnLst>
              <a:cxn ang="0">
                <a:pos x="connsiteX0" y="connsiteY0"/>
              </a:cxn>
              <a:cxn ang="0">
                <a:pos x="connsiteX1" y="connsiteY1"/>
              </a:cxn>
              <a:cxn ang="0">
                <a:pos x="connsiteX2" y="connsiteY2"/>
              </a:cxn>
              <a:cxn ang="0">
                <a:pos x="connsiteX3" y="connsiteY3"/>
              </a:cxn>
            </a:cxnLst>
            <a:rect l="l" t="t" r="r" b="b"/>
            <a:pathLst>
              <a:path w="1379869" h="2535567">
                <a:moveTo>
                  <a:pt x="0" y="0"/>
                </a:moveTo>
                <a:lnTo>
                  <a:pt x="1379869" y="0"/>
                </a:lnTo>
                <a:lnTo>
                  <a:pt x="1379869" y="2535567"/>
                </a:lnTo>
                <a:lnTo>
                  <a:pt x="0" y="253556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9" name="Picture Placeholder 68">
            <a:extLst>
              <a:ext uri="{FF2B5EF4-FFF2-40B4-BE49-F238E27FC236}">
                <a16:creationId xmlns:a16="http://schemas.microsoft.com/office/drawing/2014/main" id="{7C8CAE1A-501C-4815-8A29-93026088F722}"/>
              </a:ext>
            </a:extLst>
          </p:cNvPr>
          <p:cNvSpPr>
            <a:spLocks noGrp="1"/>
          </p:cNvSpPr>
          <p:nvPr>
            <p:ph type="pic" sz="quarter" idx="10" hasCustomPrompt="1"/>
          </p:nvPr>
        </p:nvSpPr>
        <p:spPr>
          <a:xfrm>
            <a:off x="1127980" y="797125"/>
            <a:ext cx="1379869" cy="2535567"/>
          </a:xfrm>
          <a:custGeom>
            <a:avLst/>
            <a:gdLst>
              <a:gd name="connsiteX0" fmla="*/ 0 w 1379869"/>
              <a:gd name="connsiteY0" fmla="*/ 0 h 2535567"/>
              <a:gd name="connsiteX1" fmla="*/ 1379869 w 1379869"/>
              <a:gd name="connsiteY1" fmla="*/ 0 h 2535567"/>
              <a:gd name="connsiteX2" fmla="*/ 1379869 w 1379869"/>
              <a:gd name="connsiteY2" fmla="*/ 2535567 h 2535567"/>
              <a:gd name="connsiteX3" fmla="*/ 0 w 1379869"/>
              <a:gd name="connsiteY3" fmla="*/ 2535567 h 2535567"/>
            </a:gdLst>
            <a:ahLst/>
            <a:cxnLst>
              <a:cxn ang="0">
                <a:pos x="connsiteX0" y="connsiteY0"/>
              </a:cxn>
              <a:cxn ang="0">
                <a:pos x="connsiteX1" y="connsiteY1"/>
              </a:cxn>
              <a:cxn ang="0">
                <a:pos x="connsiteX2" y="connsiteY2"/>
              </a:cxn>
              <a:cxn ang="0">
                <a:pos x="connsiteX3" y="connsiteY3"/>
              </a:cxn>
            </a:cxnLst>
            <a:rect l="l" t="t" r="r" b="b"/>
            <a:pathLst>
              <a:path w="1379869" h="2535567">
                <a:moveTo>
                  <a:pt x="0" y="0"/>
                </a:moveTo>
                <a:lnTo>
                  <a:pt x="1379869" y="0"/>
                </a:lnTo>
                <a:lnTo>
                  <a:pt x="1379869" y="2535567"/>
                </a:lnTo>
                <a:lnTo>
                  <a:pt x="0" y="253556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406466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500"/>
                                        <p:tgtEl>
                                          <p:spTgt spid="69"/>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70"/>
                                        </p:tgtEl>
                                        <p:attrNameLst>
                                          <p:attrName>style.visibility</p:attrName>
                                        </p:attrNameLst>
                                      </p:cBhvr>
                                      <p:to>
                                        <p:strVal val="visible"/>
                                      </p:to>
                                    </p:set>
                                    <p:animEffect transition="in" filter="fade">
                                      <p:cBhvr>
                                        <p:cTn id="10" dur="500"/>
                                        <p:tgtEl>
                                          <p:spTgt spid="70"/>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par>
                                <p:cTn id="14" presetID="10" presetClass="entr" presetSubtype="0" fill="hold" grpId="0" nodeType="withEffect">
                                  <p:stCondLst>
                                    <p:cond delay="1250"/>
                                  </p:stCondLst>
                                  <p:childTnLst>
                                    <p:set>
                                      <p:cBhvr>
                                        <p:cTn id="15" dur="1" fill="hold">
                                          <p:stCondLst>
                                            <p:cond delay="0"/>
                                          </p:stCondLst>
                                        </p:cTn>
                                        <p:tgtEl>
                                          <p:spTgt spid="73"/>
                                        </p:tgtEl>
                                        <p:attrNameLst>
                                          <p:attrName>style.visibility</p:attrName>
                                        </p:attrNameLst>
                                      </p:cBhvr>
                                      <p:to>
                                        <p:strVal val="visible"/>
                                      </p:to>
                                    </p:set>
                                    <p:animEffect transition="in" filter="fade">
                                      <p:cBhvr>
                                        <p:cTn id="16" dur="500"/>
                                        <p:tgtEl>
                                          <p:spTgt spid="73"/>
                                        </p:tgtEl>
                                      </p:cBhvr>
                                    </p:animEffect>
                                  </p:childTnLst>
                                </p:cTn>
                              </p:par>
                              <p:par>
                                <p:cTn id="17" presetID="10" presetClass="entr" presetSubtype="0" fill="hold" grpId="0" nodeType="withEffect">
                                  <p:stCondLst>
                                    <p:cond delay="1250"/>
                                  </p:stCondLst>
                                  <p:childTnLst>
                                    <p:set>
                                      <p:cBhvr>
                                        <p:cTn id="18" dur="1" fill="hold">
                                          <p:stCondLst>
                                            <p:cond delay="0"/>
                                          </p:stCondLst>
                                        </p:cTn>
                                        <p:tgtEl>
                                          <p:spTgt spid="72"/>
                                        </p:tgtEl>
                                        <p:attrNameLst>
                                          <p:attrName>style.visibility</p:attrName>
                                        </p:attrNameLst>
                                      </p:cBhvr>
                                      <p:to>
                                        <p:strVal val="visible"/>
                                      </p:to>
                                    </p:set>
                                    <p:animEffect transition="in" filter="fade">
                                      <p:cBhvr>
                                        <p:cTn id="1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72" grpId="0"/>
      <p:bldP spid="73" grpId="0"/>
      <p:bldP spid="69"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4_Title Slid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47A2E96-08B9-4F89-8EE6-ED8AAF4A77B5}"/>
              </a:ext>
            </a:extLst>
          </p:cNvPr>
          <p:cNvSpPr/>
          <p:nvPr userDrawn="1"/>
        </p:nvSpPr>
        <p:spPr>
          <a:xfrm>
            <a:off x="9807677" y="-1"/>
            <a:ext cx="2384323" cy="48522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690622DC-6267-4578-8296-4698CA191F1B}"/>
              </a:ext>
            </a:extLst>
          </p:cNvPr>
          <p:cNvGrpSpPr/>
          <p:nvPr userDrawn="1"/>
        </p:nvGrpSpPr>
        <p:grpSpPr>
          <a:xfrm>
            <a:off x="5473923" y="815287"/>
            <a:ext cx="6230750" cy="5751597"/>
            <a:chOff x="524169" y="1662558"/>
            <a:chExt cx="4957762" cy="4651375"/>
          </a:xfrm>
        </p:grpSpPr>
        <p:pic>
          <p:nvPicPr>
            <p:cNvPr id="3" name="Picture 2">
              <a:extLst>
                <a:ext uri="{FF2B5EF4-FFF2-40B4-BE49-F238E27FC236}">
                  <a16:creationId xmlns:a16="http://schemas.microsoft.com/office/drawing/2014/main" id="{E124986C-B3D2-47C2-9C7B-CA9174C3A07C}"/>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4169" y="1662558"/>
              <a:ext cx="4957762" cy="4651375"/>
            </a:xfrm>
            <a:prstGeom prst="rect">
              <a:avLst/>
            </a:prstGeom>
            <a:noFill/>
            <a:ln w="9525">
              <a:noFill/>
              <a:miter lim="800000"/>
              <a:headEnd/>
              <a:tailEnd/>
            </a:ln>
          </p:spPr>
        </p:pic>
        <p:sp>
          <p:nvSpPr>
            <p:cNvPr id="4" name="Rectangle 3">
              <a:extLst>
                <a:ext uri="{FF2B5EF4-FFF2-40B4-BE49-F238E27FC236}">
                  <a16:creationId xmlns:a16="http://schemas.microsoft.com/office/drawing/2014/main" id="{A587DE4F-73B1-4691-8124-94DB3AD31477}"/>
                </a:ext>
              </a:extLst>
            </p:cNvPr>
            <p:cNvSpPr/>
            <p:nvPr/>
          </p:nvSpPr>
          <p:spPr>
            <a:xfrm>
              <a:off x="1062105" y="2272553"/>
              <a:ext cx="4020884" cy="22725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Picture Placeholder 7">
            <a:extLst>
              <a:ext uri="{FF2B5EF4-FFF2-40B4-BE49-F238E27FC236}">
                <a16:creationId xmlns:a16="http://schemas.microsoft.com/office/drawing/2014/main" id="{D9D261F3-FD9A-4060-B54D-F7FDF8B63BB5}"/>
              </a:ext>
            </a:extLst>
          </p:cNvPr>
          <p:cNvSpPr>
            <a:spLocks noGrp="1"/>
          </p:cNvSpPr>
          <p:nvPr>
            <p:ph type="pic" sz="quarter" idx="10" hasCustomPrompt="1"/>
          </p:nvPr>
        </p:nvSpPr>
        <p:spPr>
          <a:xfrm>
            <a:off x="6149983" y="1560043"/>
            <a:ext cx="5053313" cy="2818297"/>
          </a:xfrm>
          <a:custGeom>
            <a:avLst/>
            <a:gdLst>
              <a:gd name="connsiteX0" fmla="*/ 0 w 5053313"/>
              <a:gd name="connsiteY0" fmla="*/ 0 h 2818297"/>
              <a:gd name="connsiteX1" fmla="*/ 5053313 w 5053313"/>
              <a:gd name="connsiteY1" fmla="*/ 0 h 2818297"/>
              <a:gd name="connsiteX2" fmla="*/ 5053313 w 5053313"/>
              <a:gd name="connsiteY2" fmla="*/ 2818297 h 2818297"/>
              <a:gd name="connsiteX3" fmla="*/ 0 w 5053313"/>
              <a:gd name="connsiteY3" fmla="*/ 2818297 h 2818297"/>
            </a:gdLst>
            <a:ahLst/>
            <a:cxnLst>
              <a:cxn ang="0">
                <a:pos x="connsiteX0" y="connsiteY0"/>
              </a:cxn>
              <a:cxn ang="0">
                <a:pos x="connsiteX1" y="connsiteY1"/>
              </a:cxn>
              <a:cxn ang="0">
                <a:pos x="connsiteX2" y="connsiteY2"/>
              </a:cxn>
              <a:cxn ang="0">
                <a:pos x="connsiteX3" y="connsiteY3"/>
              </a:cxn>
            </a:cxnLst>
            <a:rect l="l" t="t" r="r" b="b"/>
            <a:pathLst>
              <a:path w="5053313" h="2818297">
                <a:moveTo>
                  <a:pt x="0" y="0"/>
                </a:moveTo>
                <a:lnTo>
                  <a:pt x="5053313" y="0"/>
                </a:lnTo>
                <a:lnTo>
                  <a:pt x="5053313" y="2818297"/>
                </a:lnTo>
                <a:lnTo>
                  <a:pt x="0" y="281829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14657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250" fill="hold"/>
                                        <p:tgtEl>
                                          <p:spTgt spid="9"/>
                                        </p:tgtEl>
                                        <p:attrNameLst>
                                          <p:attrName>ppt_x</p:attrName>
                                        </p:attrNameLst>
                                      </p:cBhvr>
                                      <p:tavLst>
                                        <p:tav tm="0">
                                          <p:val>
                                            <p:strVal val="#ppt_x"/>
                                          </p:val>
                                        </p:tav>
                                        <p:tav tm="100000">
                                          <p:val>
                                            <p:strVal val="#ppt_x"/>
                                          </p:val>
                                        </p:tav>
                                      </p:tavLst>
                                    </p:anim>
                                    <p:anim calcmode="lin" valueType="num">
                                      <p:cBhvr additive="base">
                                        <p:cTn id="8" dur="125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5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4932E2D7-5844-4BD3-8A1D-B5FB0543D592}"/>
              </a:ext>
            </a:extLst>
          </p:cNvPr>
          <p:cNvSpPr>
            <a:spLocks noGrp="1"/>
          </p:cNvSpPr>
          <p:nvPr>
            <p:ph type="pic" sz="quarter" idx="10" hasCustomPrompt="1"/>
          </p:nvPr>
        </p:nvSpPr>
        <p:spPr>
          <a:xfrm>
            <a:off x="5034133" y="0"/>
            <a:ext cx="7157868" cy="6491288"/>
          </a:xfrm>
          <a:custGeom>
            <a:avLst/>
            <a:gdLst>
              <a:gd name="connsiteX0" fmla="*/ 0 w 7157868"/>
              <a:gd name="connsiteY0" fmla="*/ 0 h 6491288"/>
              <a:gd name="connsiteX1" fmla="*/ 7157868 w 7157868"/>
              <a:gd name="connsiteY1" fmla="*/ 0 h 6491288"/>
              <a:gd name="connsiteX2" fmla="*/ 7157868 w 7157868"/>
              <a:gd name="connsiteY2" fmla="*/ 6491288 h 6491288"/>
              <a:gd name="connsiteX3" fmla="*/ 0 w 7157868"/>
              <a:gd name="connsiteY3" fmla="*/ 6491288 h 6491288"/>
            </a:gdLst>
            <a:ahLst/>
            <a:cxnLst>
              <a:cxn ang="0">
                <a:pos x="connsiteX0" y="connsiteY0"/>
              </a:cxn>
              <a:cxn ang="0">
                <a:pos x="connsiteX1" y="connsiteY1"/>
              </a:cxn>
              <a:cxn ang="0">
                <a:pos x="connsiteX2" y="connsiteY2"/>
              </a:cxn>
              <a:cxn ang="0">
                <a:pos x="connsiteX3" y="connsiteY3"/>
              </a:cxn>
            </a:cxnLst>
            <a:rect l="l" t="t" r="r" b="b"/>
            <a:pathLst>
              <a:path w="7157868" h="6491288">
                <a:moveTo>
                  <a:pt x="0" y="0"/>
                </a:moveTo>
                <a:lnTo>
                  <a:pt x="7157868" y="0"/>
                </a:lnTo>
                <a:lnTo>
                  <a:pt x="7157868" y="6491288"/>
                </a:lnTo>
                <a:lnTo>
                  <a:pt x="0" y="649128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426414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57_Title Slide">
    <p:bg>
      <p:bgPr>
        <a:solidFill>
          <a:schemeClr val="accent1"/>
        </a:soli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6B98C5D-8EEC-4D1D-AFBA-3DACB42E0443}"/>
              </a:ext>
            </a:extLst>
          </p:cNvPr>
          <p:cNvSpPr/>
          <p:nvPr userDrawn="1"/>
        </p:nvSpPr>
        <p:spPr>
          <a:xfrm flipV="1">
            <a:off x="0" y="0"/>
            <a:ext cx="12192000" cy="6858000"/>
          </a:xfrm>
          <a:custGeom>
            <a:avLst/>
            <a:gdLst>
              <a:gd name="connsiteX0" fmla="*/ 11586464 w 12192000"/>
              <a:gd name="connsiteY0" fmla="*/ 614680 h 6858000"/>
              <a:gd name="connsiteX1" fmla="*/ 11586464 w 12192000"/>
              <a:gd name="connsiteY1" fmla="*/ 315977 h 6858000"/>
              <a:gd name="connsiteX2" fmla="*/ 11889233 w 12192000"/>
              <a:gd name="connsiteY2" fmla="*/ 315977 h 6858000"/>
              <a:gd name="connsiteX3" fmla="*/ 11889233 w 12192000"/>
              <a:gd name="connsiteY3" fmla="*/ 614680 h 6858000"/>
              <a:gd name="connsiteX4" fmla="*/ 11271505 w 12192000"/>
              <a:gd name="connsiteY4" fmla="*/ 614680 h 6858000"/>
              <a:gd name="connsiteX5" fmla="*/ 11271505 w 12192000"/>
              <a:gd name="connsiteY5" fmla="*/ 315977 h 6858000"/>
              <a:gd name="connsiteX6" fmla="*/ 11574272 w 12192000"/>
              <a:gd name="connsiteY6" fmla="*/ 315977 h 6858000"/>
              <a:gd name="connsiteX7" fmla="*/ 11574272 w 12192000"/>
              <a:gd name="connsiteY7" fmla="*/ 614680 h 6858000"/>
              <a:gd name="connsiteX8" fmla="*/ 10958577 w 12192000"/>
              <a:gd name="connsiteY8" fmla="*/ 614680 h 6858000"/>
              <a:gd name="connsiteX9" fmla="*/ 10958577 w 12192000"/>
              <a:gd name="connsiteY9" fmla="*/ 315977 h 6858000"/>
              <a:gd name="connsiteX10" fmla="*/ 11261344 w 12192000"/>
              <a:gd name="connsiteY10" fmla="*/ 315977 h 6858000"/>
              <a:gd name="connsiteX11" fmla="*/ 11261344 w 12192000"/>
              <a:gd name="connsiteY11" fmla="*/ 614680 h 6858000"/>
              <a:gd name="connsiteX12" fmla="*/ 10649713 w 12192000"/>
              <a:gd name="connsiteY12" fmla="*/ 614680 h 6858000"/>
              <a:gd name="connsiteX13" fmla="*/ 10649713 w 12192000"/>
              <a:gd name="connsiteY13" fmla="*/ 315977 h 6858000"/>
              <a:gd name="connsiteX14" fmla="*/ 10948416 w 12192000"/>
              <a:gd name="connsiteY14" fmla="*/ 315977 h 6858000"/>
              <a:gd name="connsiteX15" fmla="*/ 10948416 w 12192000"/>
              <a:gd name="connsiteY15" fmla="*/ 614680 h 6858000"/>
              <a:gd name="connsiteX16" fmla="*/ 10330688 w 12192000"/>
              <a:gd name="connsiteY16" fmla="*/ 614680 h 6858000"/>
              <a:gd name="connsiteX17" fmla="*/ 10330688 w 12192000"/>
              <a:gd name="connsiteY17" fmla="*/ 315977 h 6858000"/>
              <a:gd name="connsiteX18" fmla="*/ 10629393 w 12192000"/>
              <a:gd name="connsiteY18" fmla="*/ 315977 h 6858000"/>
              <a:gd name="connsiteX19" fmla="*/ 10629393 w 12192000"/>
              <a:gd name="connsiteY19" fmla="*/ 614680 h 6858000"/>
              <a:gd name="connsiteX20" fmla="*/ 10017760 w 12192000"/>
              <a:gd name="connsiteY20" fmla="*/ 614680 h 6858000"/>
              <a:gd name="connsiteX21" fmla="*/ 10017760 w 12192000"/>
              <a:gd name="connsiteY21" fmla="*/ 315977 h 6858000"/>
              <a:gd name="connsiteX22" fmla="*/ 10322560 w 12192000"/>
              <a:gd name="connsiteY22" fmla="*/ 315977 h 6858000"/>
              <a:gd name="connsiteX23" fmla="*/ 10322560 w 12192000"/>
              <a:gd name="connsiteY23" fmla="*/ 614680 h 6858000"/>
              <a:gd name="connsiteX24" fmla="*/ 9704832 w 12192000"/>
              <a:gd name="connsiteY24" fmla="*/ 614680 h 6858000"/>
              <a:gd name="connsiteX25" fmla="*/ 9704832 w 12192000"/>
              <a:gd name="connsiteY25" fmla="*/ 315977 h 6858000"/>
              <a:gd name="connsiteX26" fmla="*/ 10007601 w 12192000"/>
              <a:gd name="connsiteY26" fmla="*/ 315977 h 6858000"/>
              <a:gd name="connsiteX27" fmla="*/ 10007601 w 12192000"/>
              <a:gd name="connsiteY27" fmla="*/ 614680 h 6858000"/>
              <a:gd name="connsiteX28" fmla="*/ 9391904 w 12192000"/>
              <a:gd name="connsiteY28" fmla="*/ 614680 h 6858000"/>
              <a:gd name="connsiteX29" fmla="*/ 9391904 w 12192000"/>
              <a:gd name="connsiteY29" fmla="*/ 315977 h 6858000"/>
              <a:gd name="connsiteX30" fmla="*/ 9694673 w 12192000"/>
              <a:gd name="connsiteY30" fmla="*/ 315977 h 6858000"/>
              <a:gd name="connsiteX31" fmla="*/ 9694673 w 12192000"/>
              <a:gd name="connsiteY31" fmla="*/ 614680 h 6858000"/>
              <a:gd name="connsiteX32" fmla="*/ 9083040 w 12192000"/>
              <a:gd name="connsiteY32" fmla="*/ 614680 h 6858000"/>
              <a:gd name="connsiteX33" fmla="*/ 9083040 w 12192000"/>
              <a:gd name="connsiteY33" fmla="*/ 315977 h 6858000"/>
              <a:gd name="connsiteX34" fmla="*/ 9381745 w 12192000"/>
              <a:gd name="connsiteY34" fmla="*/ 315977 h 6858000"/>
              <a:gd name="connsiteX35" fmla="*/ 9381745 w 12192000"/>
              <a:gd name="connsiteY35" fmla="*/ 614680 h 6858000"/>
              <a:gd name="connsiteX36" fmla="*/ 8764017 w 12192000"/>
              <a:gd name="connsiteY36" fmla="*/ 614680 h 6858000"/>
              <a:gd name="connsiteX37" fmla="*/ 8764017 w 12192000"/>
              <a:gd name="connsiteY37" fmla="*/ 315977 h 6858000"/>
              <a:gd name="connsiteX38" fmla="*/ 9062720 w 12192000"/>
              <a:gd name="connsiteY38" fmla="*/ 315977 h 6858000"/>
              <a:gd name="connsiteX39" fmla="*/ 9062720 w 12192000"/>
              <a:gd name="connsiteY39" fmla="*/ 614680 h 6858000"/>
              <a:gd name="connsiteX40" fmla="*/ 8451089 w 12192000"/>
              <a:gd name="connsiteY40" fmla="*/ 614680 h 6858000"/>
              <a:gd name="connsiteX41" fmla="*/ 8451089 w 12192000"/>
              <a:gd name="connsiteY41" fmla="*/ 315977 h 6858000"/>
              <a:gd name="connsiteX42" fmla="*/ 8753856 w 12192000"/>
              <a:gd name="connsiteY42" fmla="*/ 315977 h 6858000"/>
              <a:gd name="connsiteX43" fmla="*/ 8753856 w 12192000"/>
              <a:gd name="connsiteY43" fmla="*/ 614680 h 6858000"/>
              <a:gd name="connsiteX44" fmla="*/ 8138161 w 12192000"/>
              <a:gd name="connsiteY44" fmla="*/ 614680 h 6858000"/>
              <a:gd name="connsiteX45" fmla="*/ 8138161 w 12192000"/>
              <a:gd name="connsiteY45" fmla="*/ 315977 h 6858000"/>
              <a:gd name="connsiteX46" fmla="*/ 8440928 w 12192000"/>
              <a:gd name="connsiteY46" fmla="*/ 315977 h 6858000"/>
              <a:gd name="connsiteX47" fmla="*/ 8440928 w 12192000"/>
              <a:gd name="connsiteY47" fmla="*/ 614680 h 6858000"/>
              <a:gd name="connsiteX48" fmla="*/ 7825233 w 12192000"/>
              <a:gd name="connsiteY48" fmla="*/ 614680 h 6858000"/>
              <a:gd name="connsiteX49" fmla="*/ 7825233 w 12192000"/>
              <a:gd name="connsiteY49" fmla="*/ 315977 h 6858000"/>
              <a:gd name="connsiteX50" fmla="*/ 8128000 w 12192000"/>
              <a:gd name="connsiteY50" fmla="*/ 315977 h 6858000"/>
              <a:gd name="connsiteX51" fmla="*/ 8128000 w 12192000"/>
              <a:gd name="connsiteY51" fmla="*/ 614680 h 6858000"/>
              <a:gd name="connsiteX52" fmla="*/ 7516369 w 12192000"/>
              <a:gd name="connsiteY52" fmla="*/ 614680 h 6858000"/>
              <a:gd name="connsiteX53" fmla="*/ 7516369 w 12192000"/>
              <a:gd name="connsiteY53" fmla="*/ 315977 h 6858000"/>
              <a:gd name="connsiteX54" fmla="*/ 7815072 w 12192000"/>
              <a:gd name="connsiteY54" fmla="*/ 315977 h 6858000"/>
              <a:gd name="connsiteX55" fmla="*/ 7815072 w 12192000"/>
              <a:gd name="connsiteY55" fmla="*/ 614680 h 6858000"/>
              <a:gd name="connsiteX56" fmla="*/ 7197344 w 12192000"/>
              <a:gd name="connsiteY56" fmla="*/ 614680 h 6858000"/>
              <a:gd name="connsiteX57" fmla="*/ 7197344 w 12192000"/>
              <a:gd name="connsiteY57" fmla="*/ 315977 h 6858000"/>
              <a:gd name="connsiteX58" fmla="*/ 7496049 w 12192000"/>
              <a:gd name="connsiteY58" fmla="*/ 315977 h 6858000"/>
              <a:gd name="connsiteX59" fmla="*/ 7496049 w 12192000"/>
              <a:gd name="connsiteY59" fmla="*/ 614680 h 6858000"/>
              <a:gd name="connsiteX60" fmla="*/ 6884416 w 12192000"/>
              <a:gd name="connsiteY60" fmla="*/ 614680 h 6858000"/>
              <a:gd name="connsiteX61" fmla="*/ 6884416 w 12192000"/>
              <a:gd name="connsiteY61" fmla="*/ 315977 h 6858000"/>
              <a:gd name="connsiteX62" fmla="*/ 7187185 w 12192000"/>
              <a:gd name="connsiteY62" fmla="*/ 315977 h 6858000"/>
              <a:gd name="connsiteX63" fmla="*/ 7187185 w 12192000"/>
              <a:gd name="connsiteY63" fmla="*/ 614680 h 6858000"/>
              <a:gd name="connsiteX64" fmla="*/ 6571488 w 12192000"/>
              <a:gd name="connsiteY64" fmla="*/ 614680 h 6858000"/>
              <a:gd name="connsiteX65" fmla="*/ 6571488 w 12192000"/>
              <a:gd name="connsiteY65" fmla="*/ 315977 h 6858000"/>
              <a:gd name="connsiteX66" fmla="*/ 6874257 w 12192000"/>
              <a:gd name="connsiteY66" fmla="*/ 315977 h 6858000"/>
              <a:gd name="connsiteX67" fmla="*/ 6874257 w 12192000"/>
              <a:gd name="connsiteY67" fmla="*/ 614680 h 6858000"/>
              <a:gd name="connsiteX68" fmla="*/ 6258560 w 12192000"/>
              <a:gd name="connsiteY68" fmla="*/ 614680 h 6858000"/>
              <a:gd name="connsiteX69" fmla="*/ 6258560 w 12192000"/>
              <a:gd name="connsiteY69" fmla="*/ 315977 h 6858000"/>
              <a:gd name="connsiteX70" fmla="*/ 6561329 w 12192000"/>
              <a:gd name="connsiteY70" fmla="*/ 315977 h 6858000"/>
              <a:gd name="connsiteX71" fmla="*/ 6561329 w 12192000"/>
              <a:gd name="connsiteY71" fmla="*/ 614680 h 6858000"/>
              <a:gd name="connsiteX72" fmla="*/ 5949697 w 12192000"/>
              <a:gd name="connsiteY72" fmla="*/ 614680 h 6858000"/>
              <a:gd name="connsiteX73" fmla="*/ 5949697 w 12192000"/>
              <a:gd name="connsiteY73" fmla="*/ 315977 h 6858000"/>
              <a:gd name="connsiteX74" fmla="*/ 6248401 w 12192000"/>
              <a:gd name="connsiteY74" fmla="*/ 315977 h 6858000"/>
              <a:gd name="connsiteX75" fmla="*/ 6248401 w 12192000"/>
              <a:gd name="connsiteY75" fmla="*/ 614680 h 6858000"/>
              <a:gd name="connsiteX76" fmla="*/ 5630674 w 12192000"/>
              <a:gd name="connsiteY76" fmla="*/ 614680 h 6858000"/>
              <a:gd name="connsiteX77" fmla="*/ 5630674 w 12192000"/>
              <a:gd name="connsiteY77" fmla="*/ 315977 h 6858000"/>
              <a:gd name="connsiteX78" fmla="*/ 5929377 w 12192000"/>
              <a:gd name="connsiteY78" fmla="*/ 315977 h 6858000"/>
              <a:gd name="connsiteX79" fmla="*/ 5929377 w 12192000"/>
              <a:gd name="connsiteY79" fmla="*/ 614680 h 6858000"/>
              <a:gd name="connsiteX80" fmla="*/ 5317747 w 12192000"/>
              <a:gd name="connsiteY80" fmla="*/ 614680 h 6858000"/>
              <a:gd name="connsiteX81" fmla="*/ 5317747 w 12192000"/>
              <a:gd name="connsiteY81" fmla="*/ 315977 h 6858000"/>
              <a:gd name="connsiteX82" fmla="*/ 5620512 w 12192000"/>
              <a:gd name="connsiteY82" fmla="*/ 315977 h 6858000"/>
              <a:gd name="connsiteX83" fmla="*/ 5620512 w 12192000"/>
              <a:gd name="connsiteY83" fmla="*/ 614680 h 6858000"/>
              <a:gd name="connsiteX84" fmla="*/ 5004817 w 12192000"/>
              <a:gd name="connsiteY84" fmla="*/ 614680 h 6858000"/>
              <a:gd name="connsiteX85" fmla="*/ 5004817 w 12192000"/>
              <a:gd name="connsiteY85" fmla="*/ 315977 h 6858000"/>
              <a:gd name="connsiteX86" fmla="*/ 5307584 w 12192000"/>
              <a:gd name="connsiteY86" fmla="*/ 315977 h 6858000"/>
              <a:gd name="connsiteX87" fmla="*/ 5307584 w 12192000"/>
              <a:gd name="connsiteY87" fmla="*/ 614680 h 6858000"/>
              <a:gd name="connsiteX88" fmla="*/ 4691889 w 12192000"/>
              <a:gd name="connsiteY88" fmla="*/ 614680 h 6858000"/>
              <a:gd name="connsiteX89" fmla="*/ 4691889 w 12192000"/>
              <a:gd name="connsiteY89" fmla="*/ 315977 h 6858000"/>
              <a:gd name="connsiteX90" fmla="*/ 4994658 w 12192000"/>
              <a:gd name="connsiteY90" fmla="*/ 315977 h 6858000"/>
              <a:gd name="connsiteX91" fmla="*/ 4994658 w 12192000"/>
              <a:gd name="connsiteY91" fmla="*/ 614680 h 6858000"/>
              <a:gd name="connsiteX92" fmla="*/ 4383025 w 12192000"/>
              <a:gd name="connsiteY92" fmla="*/ 614680 h 6858000"/>
              <a:gd name="connsiteX93" fmla="*/ 4383025 w 12192000"/>
              <a:gd name="connsiteY93" fmla="*/ 315977 h 6858000"/>
              <a:gd name="connsiteX94" fmla="*/ 4681730 w 12192000"/>
              <a:gd name="connsiteY94" fmla="*/ 315977 h 6858000"/>
              <a:gd name="connsiteX95" fmla="*/ 4681730 w 12192000"/>
              <a:gd name="connsiteY95" fmla="*/ 614680 h 6858000"/>
              <a:gd name="connsiteX96" fmla="*/ 4064000 w 12192000"/>
              <a:gd name="connsiteY96" fmla="*/ 614680 h 6858000"/>
              <a:gd name="connsiteX97" fmla="*/ 4064000 w 12192000"/>
              <a:gd name="connsiteY97" fmla="*/ 315977 h 6858000"/>
              <a:gd name="connsiteX98" fmla="*/ 4362706 w 12192000"/>
              <a:gd name="connsiteY98" fmla="*/ 315977 h 6858000"/>
              <a:gd name="connsiteX99" fmla="*/ 4362706 w 12192000"/>
              <a:gd name="connsiteY99" fmla="*/ 614680 h 6858000"/>
              <a:gd name="connsiteX100" fmla="*/ 3751072 w 12192000"/>
              <a:gd name="connsiteY100" fmla="*/ 614680 h 6858000"/>
              <a:gd name="connsiteX101" fmla="*/ 3751072 w 12192000"/>
              <a:gd name="connsiteY101" fmla="*/ 315977 h 6858000"/>
              <a:gd name="connsiteX102" fmla="*/ 4053842 w 12192000"/>
              <a:gd name="connsiteY102" fmla="*/ 315977 h 6858000"/>
              <a:gd name="connsiteX103" fmla="*/ 4053842 w 12192000"/>
              <a:gd name="connsiteY103" fmla="*/ 614680 h 6858000"/>
              <a:gd name="connsiteX104" fmla="*/ 3438144 w 12192000"/>
              <a:gd name="connsiteY104" fmla="*/ 614680 h 6858000"/>
              <a:gd name="connsiteX105" fmla="*/ 3438144 w 12192000"/>
              <a:gd name="connsiteY105" fmla="*/ 315977 h 6858000"/>
              <a:gd name="connsiteX106" fmla="*/ 3740913 w 12192000"/>
              <a:gd name="connsiteY106" fmla="*/ 315977 h 6858000"/>
              <a:gd name="connsiteX107" fmla="*/ 3740913 w 12192000"/>
              <a:gd name="connsiteY107" fmla="*/ 614680 h 6858000"/>
              <a:gd name="connsiteX108" fmla="*/ 3125216 w 12192000"/>
              <a:gd name="connsiteY108" fmla="*/ 614680 h 6858000"/>
              <a:gd name="connsiteX109" fmla="*/ 3125216 w 12192000"/>
              <a:gd name="connsiteY109" fmla="*/ 315977 h 6858000"/>
              <a:gd name="connsiteX110" fmla="*/ 3427985 w 12192000"/>
              <a:gd name="connsiteY110" fmla="*/ 315977 h 6858000"/>
              <a:gd name="connsiteX111" fmla="*/ 3427985 w 12192000"/>
              <a:gd name="connsiteY111" fmla="*/ 614680 h 6858000"/>
              <a:gd name="connsiteX112" fmla="*/ 2814322 w 12192000"/>
              <a:gd name="connsiteY112" fmla="*/ 614680 h 6858000"/>
              <a:gd name="connsiteX113" fmla="*/ 2814322 w 12192000"/>
              <a:gd name="connsiteY113" fmla="*/ 315977 h 6858000"/>
              <a:gd name="connsiteX114" fmla="*/ 3113024 w 12192000"/>
              <a:gd name="connsiteY114" fmla="*/ 315977 h 6858000"/>
              <a:gd name="connsiteX115" fmla="*/ 3113024 w 12192000"/>
              <a:gd name="connsiteY115" fmla="*/ 614680 h 6858000"/>
              <a:gd name="connsiteX116" fmla="*/ 2497329 w 12192000"/>
              <a:gd name="connsiteY116" fmla="*/ 614680 h 6858000"/>
              <a:gd name="connsiteX117" fmla="*/ 2497329 w 12192000"/>
              <a:gd name="connsiteY117" fmla="*/ 315977 h 6858000"/>
              <a:gd name="connsiteX118" fmla="*/ 2796032 w 12192000"/>
              <a:gd name="connsiteY118" fmla="*/ 315977 h 6858000"/>
              <a:gd name="connsiteX119" fmla="*/ 2796032 w 12192000"/>
              <a:gd name="connsiteY119" fmla="*/ 614680 h 6858000"/>
              <a:gd name="connsiteX120" fmla="*/ 2184401 w 12192000"/>
              <a:gd name="connsiteY120" fmla="*/ 614680 h 6858000"/>
              <a:gd name="connsiteX121" fmla="*/ 2184401 w 12192000"/>
              <a:gd name="connsiteY121" fmla="*/ 315977 h 6858000"/>
              <a:gd name="connsiteX122" fmla="*/ 2487168 w 12192000"/>
              <a:gd name="connsiteY122" fmla="*/ 315977 h 6858000"/>
              <a:gd name="connsiteX123" fmla="*/ 2487168 w 12192000"/>
              <a:gd name="connsiteY123" fmla="*/ 614680 h 6858000"/>
              <a:gd name="connsiteX124" fmla="*/ 1871473 w 12192000"/>
              <a:gd name="connsiteY124" fmla="*/ 614680 h 6858000"/>
              <a:gd name="connsiteX125" fmla="*/ 1871473 w 12192000"/>
              <a:gd name="connsiteY125" fmla="*/ 315977 h 6858000"/>
              <a:gd name="connsiteX126" fmla="*/ 2174240 w 12192000"/>
              <a:gd name="connsiteY126" fmla="*/ 315977 h 6858000"/>
              <a:gd name="connsiteX127" fmla="*/ 2174240 w 12192000"/>
              <a:gd name="connsiteY127" fmla="*/ 614680 h 6858000"/>
              <a:gd name="connsiteX128" fmla="*/ 1556512 w 12192000"/>
              <a:gd name="connsiteY128" fmla="*/ 614680 h 6858000"/>
              <a:gd name="connsiteX129" fmla="*/ 1556512 w 12192000"/>
              <a:gd name="connsiteY129" fmla="*/ 315977 h 6858000"/>
              <a:gd name="connsiteX130" fmla="*/ 1859282 w 12192000"/>
              <a:gd name="connsiteY130" fmla="*/ 315977 h 6858000"/>
              <a:gd name="connsiteX131" fmla="*/ 1859282 w 12192000"/>
              <a:gd name="connsiteY131" fmla="*/ 614680 h 6858000"/>
              <a:gd name="connsiteX132" fmla="*/ 1249681 w 12192000"/>
              <a:gd name="connsiteY132" fmla="*/ 614680 h 6858000"/>
              <a:gd name="connsiteX133" fmla="*/ 1249681 w 12192000"/>
              <a:gd name="connsiteY133" fmla="*/ 315977 h 6858000"/>
              <a:gd name="connsiteX134" fmla="*/ 1548384 w 12192000"/>
              <a:gd name="connsiteY134" fmla="*/ 315977 h 6858000"/>
              <a:gd name="connsiteX135" fmla="*/ 1548384 w 12192000"/>
              <a:gd name="connsiteY135" fmla="*/ 614680 h 6858000"/>
              <a:gd name="connsiteX136" fmla="*/ 1546354 w 12192000"/>
              <a:gd name="connsiteY136" fmla="*/ 614680 h 6858000"/>
              <a:gd name="connsiteX137" fmla="*/ 930656 w 12192000"/>
              <a:gd name="connsiteY137" fmla="*/ 614680 h 6858000"/>
              <a:gd name="connsiteX138" fmla="*/ 930656 w 12192000"/>
              <a:gd name="connsiteY138" fmla="*/ 315977 h 6858000"/>
              <a:gd name="connsiteX139" fmla="*/ 1229361 w 12192000"/>
              <a:gd name="connsiteY139" fmla="*/ 315977 h 6858000"/>
              <a:gd name="connsiteX140" fmla="*/ 1229361 w 12192000"/>
              <a:gd name="connsiteY140" fmla="*/ 614680 h 6858000"/>
              <a:gd name="connsiteX141" fmla="*/ 617728 w 12192000"/>
              <a:gd name="connsiteY141" fmla="*/ 614680 h 6858000"/>
              <a:gd name="connsiteX142" fmla="*/ 617728 w 12192000"/>
              <a:gd name="connsiteY142" fmla="*/ 315977 h 6858000"/>
              <a:gd name="connsiteX143" fmla="*/ 920497 w 12192000"/>
              <a:gd name="connsiteY143" fmla="*/ 315977 h 6858000"/>
              <a:gd name="connsiteX144" fmla="*/ 920497 w 12192000"/>
              <a:gd name="connsiteY144" fmla="*/ 614680 h 6858000"/>
              <a:gd name="connsiteX145" fmla="*/ 302769 w 12192000"/>
              <a:gd name="connsiteY145" fmla="*/ 614680 h 6858000"/>
              <a:gd name="connsiteX146" fmla="*/ 302769 w 12192000"/>
              <a:gd name="connsiteY146" fmla="*/ 315977 h 6858000"/>
              <a:gd name="connsiteX147" fmla="*/ 605536 w 12192000"/>
              <a:gd name="connsiteY147" fmla="*/ 315977 h 6858000"/>
              <a:gd name="connsiteX148" fmla="*/ 605536 w 12192000"/>
              <a:gd name="connsiteY148" fmla="*/ 614680 h 6858000"/>
              <a:gd name="connsiteX149" fmla="*/ 11586464 w 12192000"/>
              <a:gd name="connsiteY149" fmla="*/ 927608 h 6858000"/>
              <a:gd name="connsiteX150" fmla="*/ 11586464 w 12192000"/>
              <a:gd name="connsiteY150" fmla="*/ 624841 h 6858000"/>
              <a:gd name="connsiteX151" fmla="*/ 11889233 w 12192000"/>
              <a:gd name="connsiteY151" fmla="*/ 624841 h 6858000"/>
              <a:gd name="connsiteX152" fmla="*/ 11889233 w 12192000"/>
              <a:gd name="connsiteY152" fmla="*/ 927608 h 6858000"/>
              <a:gd name="connsiteX153" fmla="*/ 11271505 w 12192000"/>
              <a:gd name="connsiteY153" fmla="*/ 927608 h 6858000"/>
              <a:gd name="connsiteX154" fmla="*/ 11271505 w 12192000"/>
              <a:gd name="connsiteY154" fmla="*/ 624841 h 6858000"/>
              <a:gd name="connsiteX155" fmla="*/ 11574272 w 12192000"/>
              <a:gd name="connsiteY155" fmla="*/ 624841 h 6858000"/>
              <a:gd name="connsiteX156" fmla="*/ 11574272 w 12192000"/>
              <a:gd name="connsiteY156" fmla="*/ 927608 h 6858000"/>
              <a:gd name="connsiteX157" fmla="*/ 10958577 w 12192000"/>
              <a:gd name="connsiteY157" fmla="*/ 927608 h 6858000"/>
              <a:gd name="connsiteX158" fmla="*/ 10958577 w 12192000"/>
              <a:gd name="connsiteY158" fmla="*/ 624841 h 6858000"/>
              <a:gd name="connsiteX159" fmla="*/ 11261344 w 12192000"/>
              <a:gd name="connsiteY159" fmla="*/ 624841 h 6858000"/>
              <a:gd name="connsiteX160" fmla="*/ 11261344 w 12192000"/>
              <a:gd name="connsiteY160" fmla="*/ 927608 h 6858000"/>
              <a:gd name="connsiteX161" fmla="*/ 10649713 w 12192000"/>
              <a:gd name="connsiteY161" fmla="*/ 927608 h 6858000"/>
              <a:gd name="connsiteX162" fmla="*/ 10649713 w 12192000"/>
              <a:gd name="connsiteY162" fmla="*/ 624841 h 6858000"/>
              <a:gd name="connsiteX163" fmla="*/ 10948416 w 12192000"/>
              <a:gd name="connsiteY163" fmla="*/ 624841 h 6858000"/>
              <a:gd name="connsiteX164" fmla="*/ 10948416 w 12192000"/>
              <a:gd name="connsiteY164" fmla="*/ 927608 h 6858000"/>
              <a:gd name="connsiteX165" fmla="*/ 10330688 w 12192000"/>
              <a:gd name="connsiteY165" fmla="*/ 927608 h 6858000"/>
              <a:gd name="connsiteX166" fmla="*/ 10330688 w 12192000"/>
              <a:gd name="connsiteY166" fmla="*/ 624841 h 6858000"/>
              <a:gd name="connsiteX167" fmla="*/ 10629393 w 12192000"/>
              <a:gd name="connsiteY167" fmla="*/ 624841 h 6858000"/>
              <a:gd name="connsiteX168" fmla="*/ 10629393 w 12192000"/>
              <a:gd name="connsiteY168" fmla="*/ 927608 h 6858000"/>
              <a:gd name="connsiteX169" fmla="*/ 10017760 w 12192000"/>
              <a:gd name="connsiteY169" fmla="*/ 927608 h 6858000"/>
              <a:gd name="connsiteX170" fmla="*/ 10017760 w 12192000"/>
              <a:gd name="connsiteY170" fmla="*/ 624841 h 6858000"/>
              <a:gd name="connsiteX171" fmla="*/ 10322560 w 12192000"/>
              <a:gd name="connsiteY171" fmla="*/ 624841 h 6858000"/>
              <a:gd name="connsiteX172" fmla="*/ 10322560 w 12192000"/>
              <a:gd name="connsiteY172" fmla="*/ 927608 h 6858000"/>
              <a:gd name="connsiteX173" fmla="*/ 9704832 w 12192000"/>
              <a:gd name="connsiteY173" fmla="*/ 927608 h 6858000"/>
              <a:gd name="connsiteX174" fmla="*/ 9704832 w 12192000"/>
              <a:gd name="connsiteY174" fmla="*/ 624841 h 6858000"/>
              <a:gd name="connsiteX175" fmla="*/ 10007601 w 12192000"/>
              <a:gd name="connsiteY175" fmla="*/ 624841 h 6858000"/>
              <a:gd name="connsiteX176" fmla="*/ 10007601 w 12192000"/>
              <a:gd name="connsiteY176" fmla="*/ 927608 h 6858000"/>
              <a:gd name="connsiteX177" fmla="*/ 9391904 w 12192000"/>
              <a:gd name="connsiteY177" fmla="*/ 927608 h 6858000"/>
              <a:gd name="connsiteX178" fmla="*/ 9391904 w 12192000"/>
              <a:gd name="connsiteY178" fmla="*/ 624841 h 6858000"/>
              <a:gd name="connsiteX179" fmla="*/ 9694673 w 12192000"/>
              <a:gd name="connsiteY179" fmla="*/ 624841 h 6858000"/>
              <a:gd name="connsiteX180" fmla="*/ 9694673 w 12192000"/>
              <a:gd name="connsiteY180" fmla="*/ 927608 h 6858000"/>
              <a:gd name="connsiteX181" fmla="*/ 9083040 w 12192000"/>
              <a:gd name="connsiteY181" fmla="*/ 927608 h 6858000"/>
              <a:gd name="connsiteX182" fmla="*/ 9083040 w 12192000"/>
              <a:gd name="connsiteY182" fmla="*/ 624841 h 6858000"/>
              <a:gd name="connsiteX183" fmla="*/ 9381745 w 12192000"/>
              <a:gd name="connsiteY183" fmla="*/ 624841 h 6858000"/>
              <a:gd name="connsiteX184" fmla="*/ 9381745 w 12192000"/>
              <a:gd name="connsiteY184" fmla="*/ 927608 h 6858000"/>
              <a:gd name="connsiteX185" fmla="*/ 8764017 w 12192000"/>
              <a:gd name="connsiteY185" fmla="*/ 927608 h 6858000"/>
              <a:gd name="connsiteX186" fmla="*/ 8764017 w 12192000"/>
              <a:gd name="connsiteY186" fmla="*/ 624841 h 6858000"/>
              <a:gd name="connsiteX187" fmla="*/ 9062720 w 12192000"/>
              <a:gd name="connsiteY187" fmla="*/ 624841 h 6858000"/>
              <a:gd name="connsiteX188" fmla="*/ 9062720 w 12192000"/>
              <a:gd name="connsiteY188" fmla="*/ 927608 h 6858000"/>
              <a:gd name="connsiteX189" fmla="*/ 8451089 w 12192000"/>
              <a:gd name="connsiteY189" fmla="*/ 927608 h 6858000"/>
              <a:gd name="connsiteX190" fmla="*/ 8451089 w 12192000"/>
              <a:gd name="connsiteY190" fmla="*/ 624841 h 6858000"/>
              <a:gd name="connsiteX191" fmla="*/ 8753856 w 12192000"/>
              <a:gd name="connsiteY191" fmla="*/ 624841 h 6858000"/>
              <a:gd name="connsiteX192" fmla="*/ 8753856 w 12192000"/>
              <a:gd name="connsiteY192" fmla="*/ 927608 h 6858000"/>
              <a:gd name="connsiteX193" fmla="*/ 8138161 w 12192000"/>
              <a:gd name="connsiteY193" fmla="*/ 927608 h 6858000"/>
              <a:gd name="connsiteX194" fmla="*/ 8138161 w 12192000"/>
              <a:gd name="connsiteY194" fmla="*/ 624841 h 6858000"/>
              <a:gd name="connsiteX195" fmla="*/ 8440928 w 12192000"/>
              <a:gd name="connsiteY195" fmla="*/ 624841 h 6858000"/>
              <a:gd name="connsiteX196" fmla="*/ 8440928 w 12192000"/>
              <a:gd name="connsiteY196" fmla="*/ 927608 h 6858000"/>
              <a:gd name="connsiteX197" fmla="*/ 7825233 w 12192000"/>
              <a:gd name="connsiteY197" fmla="*/ 927608 h 6858000"/>
              <a:gd name="connsiteX198" fmla="*/ 7825233 w 12192000"/>
              <a:gd name="connsiteY198" fmla="*/ 624841 h 6858000"/>
              <a:gd name="connsiteX199" fmla="*/ 8128000 w 12192000"/>
              <a:gd name="connsiteY199" fmla="*/ 624841 h 6858000"/>
              <a:gd name="connsiteX200" fmla="*/ 8128000 w 12192000"/>
              <a:gd name="connsiteY200" fmla="*/ 927608 h 6858000"/>
              <a:gd name="connsiteX201" fmla="*/ 7516369 w 12192000"/>
              <a:gd name="connsiteY201" fmla="*/ 927608 h 6858000"/>
              <a:gd name="connsiteX202" fmla="*/ 7516369 w 12192000"/>
              <a:gd name="connsiteY202" fmla="*/ 624841 h 6858000"/>
              <a:gd name="connsiteX203" fmla="*/ 7815072 w 12192000"/>
              <a:gd name="connsiteY203" fmla="*/ 624841 h 6858000"/>
              <a:gd name="connsiteX204" fmla="*/ 7815072 w 12192000"/>
              <a:gd name="connsiteY204" fmla="*/ 927608 h 6858000"/>
              <a:gd name="connsiteX205" fmla="*/ 7197344 w 12192000"/>
              <a:gd name="connsiteY205" fmla="*/ 927608 h 6858000"/>
              <a:gd name="connsiteX206" fmla="*/ 7197344 w 12192000"/>
              <a:gd name="connsiteY206" fmla="*/ 624841 h 6858000"/>
              <a:gd name="connsiteX207" fmla="*/ 7496049 w 12192000"/>
              <a:gd name="connsiteY207" fmla="*/ 624841 h 6858000"/>
              <a:gd name="connsiteX208" fmla="*/ 7496049 w 12192000"/>
              <a:gd name="connsiteY208" fmla="*/ 927608 h 6858000"/>
              <a:gd name="connsiteX209" fmla="*/ 6884416 w 12192000"/>
              <a:gd name="connsiteY209" fmla="*/ 927608 h 6858000"/>
              <a:gd name="connsiteX210" fmla="*/ 6884416 w 12192000"/>
              <a:gd name="connsiteY210" fmla="*/ 624841 h 6858000"/>
              <a:gd name="connsiteX211" fmla="*/ 7187185 w 12192000"/>
              <a:gd name="connsiteY211" fmla="*/ 624841 h 6858000"/>
              <a:gd name="connsiteX212" fmla="*/ 7187185 w 12192000"/>
              <a:gd name="connsiteY212" fmla="*/ 927608 h 6858000"/>
              <a:gd name="connsiteX213" fmla="*/ 6571488 w 12192000"/>
              <a:gd name="connsiteY213" fmla="*/ 927608 h 6858000"/>
              <a:gd name="connsiteX214" fmla="*/ 6571488 w 12192000"/>
              <a:gd name="connsiteY214" fmla="*/ 624841 h 6858000"/>
              <a:gd name="connsiteX215" fmla="*/ 6874257 w 12192000"/>
              <a:gd name="connsiteY215" fmla="*/ 624841 h 6858000"/>
              <a:gd name="connsiteX216" fmla="*/ 6874257 w 12192000"/>
              <a:gd name="connsiteY216" fmla="*/ 927608 h 6858000"/>
              <a:gd name="connsiteX217" fmla="*/ 6258560 w 12192000"/>
              <a:gd name="connsiteY217" fmla="*/ 927608 h 6858000"/>
              <a:gd name="connsiteX218" fmla="*/ 6258560 w 12192000"/>
              <a:gd name="connsiteY218" fmla="*/ 624841 h 6858000"/>
              <a:gd name="connsiteX219" fmla="*/ 6561329 w 12192000"/>
              <a:gd name="connsiteY219" fmla="*/ 624841 h 6858000"/>
              <a:gd name="connsiteX220" fmla="*/ 6561329 w 12192000"/>
              <a:gd name="connsiteY220" fmla="*/ 927608 h 6858000"/>
              <a:gd name="connsiteX221" fmla="*/ 5949697 w 12192000"/>
              <a:gd name="connsiteY221" fmla="*/ 927608 h 6858000"/>
              <a:gd name="connsiteX222" fmla="*/ 5949697 w 12192000"/>
              <a:gd name="connsiteY222" fmla="*/ 624841 h 6858000"/>
              <a:gd name="connsiteX223" fmla="*/ 6248401 w 12192000"/>
              <a:gd name="connsiteY223" fmla="*/ 624841 h 6858000"/>
              <a:gd name="connsiteX224" fmla="*/ 6248401 w 12192000"/>
              <a:gd name="connsiteY224" fmla="*/ 927608 h 6858000"/>
              <a:gd name="connsiteX225" fmla="*/ 5630674 w 12192000"/>
              <a:gd name="connsiteY225" fmla="*/ 927608 h 6858000"/>
              <a:gd name="connsiteX226" fmla="*/ 5630674 w 12192000"/>
              <a:gd name="connsiteY226" fmla="*/ 624841 h 6858000"/>
              <a:gd name="connsiteX227" fmla="*/ 5929377 w 12192000"/>
              <a:gd name="connsiteY227" fmla="*/ 624841 h 6858000"/>
              <a:gd name="connsiteX228" fmla="*/ 5929377 w 12192000"/>
              <a:gd name="connsiteY228" fmla="*/ 927608 h 6858000"/>
              <a:gd name="connsiteX229" fmla="*/ 5317747 w 12192000"/>
              <a:gd name="connsiteY229" fmla="*/ 927608 h 6858000"/>
              <a:gd name="connsiteX230" fmla="*/ 5317747 w 12192000"/>
              <a:gd name="connsiteY230" fmla="*/ 624841 h 6858000"/>
              <a:gd name="connsiteX231" fmla="*/ 5620512 w 12192000"/>
              <a:gd name="connsiteY231" fmla="*/ 624841 h 6858000"/>
              <a:gd name="connsiteX232" fmla="*/ 5620512 w 12192000"/>
              <a:gd name="connsiteY232" fmla="*/ 927608 h 6858000"/>
              <a:gd name="connsiteX233" fmla="*/ 5004817 w 12192000"/>
              <a:gd name="connsiteY233" fmla="*/ 927608 h 6858000"/>
              <a:gd name="connsiteX234" fmla="*/ 5004817 w 12192000"/>
              <a:gd name="connsiteY234" fmla="*/ 624841 h 6858000"/>
              <a:gd name="connsiteX235" fmla="*/ 5307584 w 12192000"/>
              <a:gd name="connsiteY235" fmla="*/ 624841 h 6858000"/>
              <a:gd name="connsiteX236" fmla="*/ 5307584 w 12192000"/>
              <a:gd name="connsiteY236" fmla="*/ 927608 h 6858000"/>
              <a:gd name="connsiteX237" fmla="*/ 4691889 w 12192000"/>
              <a:gd name="connsiteY237" fmla="*/ 927608 h 6858000"/>
              <a:gd name="connsiteX238" fmla="*/ 4691889 w 12192000"/>
              <a:gd name="connsiteY238" fmla="*/ 624841 h 6858000"/>
              <a:gd name="connsiteX239" fmla="*/ 4994658 w 12192000"/>
              <a:gd name="connsiteY239" fmla="*/ 624841 h 6858000"/>
              <a:gd name="connsiteX240" fmla="*/ 4994658 w 12192000"/>
              <a:gd name="connsiteY240" fmla="*/ 927608 h 6858000"/>
              <a:gd name="connsiteX241" fmla="*/ 4383025 w 12192000"/>
              <a:gd name="connsiteY241" fmla="*/ 927608 h 6858000"/>
              <a:gd name="connsiteX242" fmla="*/ 4383025 w 12192000"/>
              <a:gd name="connsiteY242" fmla="*/ 624841 h 6858000"/>
              <a:gd name="connsiteX243" fmla="*/ 4681730 w 12192000"/>
              <a:gd name="connsiteY243" fmla="*/ 624841 h 6858000"/>
              <a:gd name="connsiteX244" fmla="*/ 4681730 w 12192000"/>
              <a:gd name="connsiteY244" fmla="*/ 927608 h 6858000"/>
              <a:gd name="connsiteX245" fmla="*/ 4064000 w 12192000"/>
              <a:gd name="connsiteY245" fmla="*/ 927608 h 6858000"/>
              <a:gd name="connsiteX246" fmla="*/ 4064000 w 12192000"/>
              <a:gd name="connsiteY246" fmla="*/ 624841 h 6858000"/>
              <a:gd name="connsiteX247" fmla="*/ 4362706 w 12192000"/>
              <a:gd name="connsiteY247" fmla="*/ 624841 h 6858000"/>
              <a:gd name="connsiteX248" fmla="*/ 4362706 w 12192000"/>
              <a:gd name="connsiteY248" fmla="*/ 927608 h 6858000"/>
              <a:gd name="connsiteX249" fmla="*/ 3751072 w 12192000"/>
              <a:gd name="connsiteY249" fmla="*/ 927608 h 6858000"/>
              <a:gd name="connsiteX250" fmla="*/ 3751072 w 12192000"/>
              <a:gd name="connsiteY250" fmla="*/ 624841 h 6858000"/>
              <a:gd name="connsiteX251" fmla="*/ 4053842 w 12192000"/>
              <a:gd name="connsiteY251" fmla="*/ 624841 h 6858000"/>
              <a:gd name="connsiteX252" fmla="*/ 4053842 w 12192000"/>
              <a:gd name="connsiteY252" fmla="*/ 927608 h 6858000"/>
              <a:gd name="connsiteX253" fmla="*/ 3438144 w 12192000"/>
              <a:gd name="connsiteY253" fmla="*/ 927608 h 6858000"/>
              <a:gd name="connsiteX254" fmla="*/ 3438144 w 12192000"/>
              <a:gd name="connsiteY254" fmla="*/ 624841 h 6858000"/>
              <a:gd name="connsiteX255" fmla="*/ 3740913 w 12192000"/>
              <a:gd name="connsiteY255" fmla="*/ 624841 h 6858000"/>
              <a:gd name="connsiteX256" fmla="*/ 3740913 w 12192000"/>
              <a:gd name="connsiteY256" fmla="*/ 927608 h 6858000"/>
              <a:gd name="connsiteX257" fmla="*/ 3125216 w 12192000"/>
              <a:gd name="connsiteY257" fmla="*/ 927608 h 6858000"/>
              <a:gd name="connsiteX258" fmla="*/ 3125216 w 12192000"/>
              <a:gd name="connsiteY258" fmla="*/ 624841 h 6858000"/>
              <a:gd name="connsiteX259" fmla="*/ 3427985 w 12192000"/>
              <a:gd name="connsiteY259" fmla="*/ 624841 h 6858000"/>
              <a:gd name="connsiteX260" fmla="*/ 3427985 w 12192000"/>
              <a:gd name="connsiteY260" fmla="*/ 927608 h 6858000"/>
              <a:gd name="connsiteX261" fmla="*/ 2814322 w 12192000"/>
              <a:gd name="connsiteY261" fmla="*/ 927608 h 6858000"/>
              <a:gd name="connsiteX262" fmla="*/ 2814322 w 12192000"/>
              <a:gd name="connsiteY262" fmla="*/ 624841 h 6858000"/>
              <a:gd name="connsiteX263" fmla="*/ 3113024 w 12192000"/>
              <a:gd name="connsiteY263" fmla="*/ 624841 h 6858000"/>
              <a:gd name="connsiteX264" fmla="*/ 3113024 w 12192000"/>
              <a:gd name="connsiteY264" fmla="*/ 927608 h 6858000"/>
              <a:gd name="connsiteX265" fmla="*/ 2497329 w 12192000"/>
              <a:gd name="connsiteY265" fmla="*/ 927608 h 6858000"/>
              <a:gd name="connsiteX266" fmla="*/ 2497329 w 12192000"/>
              <a:gd name="connsiteY266" fmla="*/ 624841 h 6858000"/>
              <a:gd name="connsiteX267" fmla="*/ 2796032 w 12192000"/>
              <a:gd name="connsiteY267" fmla="*/ 624841 h 6858000"/>
              <a:gd name="connsiteX268" fmla="*/ 2796032 w 12192000"/>
              <a:gd name="connsiteY268" fmla="*/ 927608 h 6858000"/>
              <a:gd name="connsiteX269" fmla="*/ 2184401 w 12192000"/>
              <a:gd name="connsiteY269" fmla="*/ 927608 h 6858000"/>
              <a:gd name="connsiteX270" fmla="*/ 2184401 w 12192000"/>
              <a:gd name="connsiteY270" fmla="*/ 624841 h 6858000"/>
              <a:gd name="connsiteX271" fmla="*/ 2487168 w 12192000"/>
              <a:gd name="connsiteY271" fmla="*/ 624841 h 6858000"/>
              <a:gd name="connsiteX272" fmla="*/ 2487168 w 12192000"/>
              <a:gd name="connsiteY272" fmla="*/ 927608 h 6858000"/>
              <a:gd name="connsiteX273" fmla="*/ 1871473 w 12192000"/>
              <a:gd name="connsiteY273" fmla="*/ 927608 h 6858000"/>
              <a:gd name="connsiteX274" fmla="*/ 1871473 w 12192000"/>
              <a:gd name="connsiteY274" fmla="*/ 624841 h 6858000"/>
              <a:gd name="connsiteX275" fmla="*/ 2174240 w 12192000"/>
              <a:gd name="connsiteY275" fmla="*/ 624841 h 6858000"/>
              <a:gd name="connsiteX276" fmla="*/ 2174240 w 12192000"/>
              <a:gd name="connsiteY276" fmla="*/ 927608 h 6858000"/>
              <a:gd name="connsiteX277" fmla="*/ 1556512 w 12192000"/>
              <a:gd name="connsiteY277" fmla="*/ 927608 h 6858000"/>
              <a:gd name="connsiteX278" fmla="*/ 1556512 w 12192000"/>
              <a:gd name="connsiteY278" fmla="*/ 624841 h 6858000"/>
              <a:gd name="connsiteX279" fmla="*/ 1859282 w 12192000"/>
              <a:gd name="connsiteY279" fmla="*/ 624841 h 6858000"/>
              <a:gd name="connsiteX280" fmla="*/ 1859282 w 12192000"/>
              <a:gd name="connsiteY280" fmla="*/ 927608 h 6858000"/>
              <a:gd name="connsiteX281" fmla="*/ 1249681 w 12192000"/>
              <a:gd name="connsiteY281" fmla="*/ 927608 h 6858000"/>
              <a:gd name="connsiteX282" fmla="*/ 1249681 w 12192000"/>
              <a:gd name="connsiteY282" fmla="*/ 624841 h 6858000"/>
              <a:gd name="connsiteX283" fmla="*/ 1548384 w 12192000"/>
              <a:gd name="connsiteY283" fmla="*/ 624841 h 6858000"/>
              <a:gd name="connsiteX284" fmla="*/ 1548384 w 12192000"/>
              <a:gd name="connsiteY284" fmla="*/ 927608 h 6858000"/>
              <a:gd name="connsiteX285" fmla="*/ 1546354 w 12192000"/>
              <a:gd name="connsiteY285" fmla="*/ 927608 h 6858000"/>
              <a:gd name="connsiteX286" fmla="*/ 930656 w 12192000"/>
              <a:gd name="connsiteY286" fmla="*/ 927608 h 6858000"/>
              <a:gd name="connsiteX287" fmla="*/ 930656 w 12192000"/>
              <a:gd name="connsiteY287" fmla="*/ 624841 h 6858000"/>
              <a:gd name="connsiteX288" fmla="*/ 1229361 w 12192000"/>
              <a:gd name="connsiteY288" fmla="*/ 624841 h 6858000"/>
              <a:gd name="connsiteX289" fmla="*/ 1229361 w 12192000"/>
              <a:gd name="connsiteY289" fmla="*/ 927608 h 6858000"/>
              <a:gd name="connsiteX290" fmla="*/ 617728 w 12192000"/>
              <a:gd name="connsiteY290" fmla="*/ 927608 h 6858000"/>
              <a:gd name="connsiteX291" fmla="*/ 617728 w 12192000"/>
              <a:gd name="connsiteY291" fmla="*/ 624841 h 6858000"/>
              <a:gd name="connsiteX292" fmla="*/ 920497 w 12192000"/>
              <a:gd name="connsiteY292" fmla="*/ 624841 h 6858000"/>
              <a:gd name="connsiteX293" fmla="*/ 920497 w 12192000"/>
              <a:gd name="connsiteY293" fmla="*/ 927608 h 6858000"/>
              <a:gd name="connsiteX294" fmla="*/ 302769 w 12192000"/>
              <a:gd name="connsiteY294" fmla="*/ 927608 h 6858000"/>
              <a:gd name="connsiteX295" fmla="*/ 302769 w 12192000"/>
              <a:gd name="connsiteY295" fmla="*/ 624841 h 6858000"/>
              <a:gd name="connsiteX296" fmla="*/ 605536 w 12192000"/>
              <a:gd name="connsiteY296" fmla="*/ 624841 h 6858000"/>
              <a:gd name="connsiteX297" fmla="*/ 605536 w 12192000"/>
              <a:gd name="connsiteY297" fmla="*/ 927608 h 6858000"/>
              <a:gd name="connsiteX298" fmla="*/ 11586464 w 12192000"/>
              <a:gd name="connsiteY298" fmla="*/ 1240536 h 6858000"/>
              <a:gd name="connsiteX299" fmla="*/ 11586464 w 12192000"/>
              <a:gd name="connsiteY299" fmla="*/ 937769 h 6858000"/>
              <a:gd name="connsiteX300" fmla="*/ 11889233 w 12192000"/>
              <a:gd name="connsiteY300" fmla="*/ 937769 h 6858000"/>
              <a:gd name="connsiteX301" fmla="*/ 11889233 w 12192000"/>
              <a:gd name="connsiteY301" fmla="*/ 1240536 h 6858000"/>
              <a:gd name="connsiteX302" fmla="*/ 11271505 w 12192000"/>
              <a:gd name="connsiteY302" fmla="*/ 1240536 h 6858000"/>
              <a:gd name="connsiteX303" fmla="*/ 11271505 w 12192000"/>
              <a:gd name="connsiteY303" fmla="*/ 937769 h 6858000"/>
              <a:gd name="connsiteX304" fmla="*/ 11574272 w 12192000"/>
              <a:gd name="connsiteY304" fmla="*/ 937769 h 6858000"/>
              <a:gd name="connsiteX305" fmla="*/ 11574272 w 12192000"/>
              <a:gd name="connsiteY305" fmla="*/ 1240536 h 6858000"/>
              <a:gd name="connsiteX306" fmla="*/ 10958577 w 12192000"/>
              <a:gd name="connsiteY306" fmla="*/ 1240536 h 6858000"/>
              <a:gd name="connsiteX307" fmla="*/ 10958577 w 12192000"/>
              <a:gd name="connsiteY307" fmla="*/ 937769 h 6858000"/>
              <a:gd name="connsiteX308" fmla="*/ 11261344 w 12192000"/>
              <a:gd name="connsiteY308" fmla="*/ 937769 h 6858000"/>
              <a:gd name="connsiteX309" fmla="*/ 11261344 w 12192000"/>
              <a:gd name="connsiteY309" fmla="*/ 1240536 h 6858000"/>
              <a:gd name="connsiteX310" fmla="*/ 10649713 w 12192000"/>
              <a:gd name="connsiteY310" fmla="*/ 1240536 h 6858000"/>
              <a:gd name="connsiteX311" fmla="*/ 10649713 w 12192000"/>
              <a:gd name="connsiteY311" fmla="*/ 937769 h 6858000"/>
              <a:gd name="connsiteX312" fmla="*/ 10948416 w 12192000"/>
              <a:gd name="connsiteY312" fmla="*/ 937769 h 6858000"/>
              <a:gd name="connsiteX313" fmla="*/ 10948416 w 12192000"/>
              <a:gd name="connsiteY313" fmla="*/ 1240536 h 6858000"/>
              <a:gd name="connsiteX314" fmla="*/ 10330688 w 12192000"/>
              <a:gd name="connsiteY314" fmla="*/ 1240536 h 6858000"/>
              <a:gd name="connsiteX315" fmla="*/ 10330688 w 12192000"/>
              <a:gd name="connsiteY315" fmla="*/ 937769 h 6858000"/>
              <a:gd name="connsiteX316" fmla="*/ 10629393 w 12192000"/>
              <a:gd name="connsiteY316" fmla="*/ 937769 h 6858000"/>
              <a:gd name="connsiteX317" fmla="*/ 10629393 w 12192000"/>
              <a:gd name="connsiteY317" fmla="*/ 1240536 h 6858000"/>
              <a:gd name="connsiteX318" fmla="*/ 10017760 w 12192000"/>
              <a:gd name="connsiteY318" fmla="*/ 1240536 h 6858000"/>
              <a:gd name="connsiteX319" fmla="*/ 10017760 w 12192000"/>
              <a:gd name="connsiteY319" fmla="*/ 937769 h 6858000"/>
              <a:gd name="connsiteX320" fmla="*/ 10322560 w 12192000"/>
              <a:gd name="connsiteY320" fmla="*/ 937769 h 6858000"/>
              <a:gd name="connsiteX321" fmla="*/ 10322560 w 12192000"/>
              <a:gd name="connsiteY321" fmla="*/ 1240536 h 6858000"/>
              <a:gd name="connsiteX322" fmla="*/ 9704832 w 12192000"/>
              <a:gd name="connsiteY322" fmla="*/ 1240536 h 6858000"/>
              <a:gd name="connsiteX323" fmla="*/ 9704832 w 12192000"/>
              <a:gd name="connsiteY323" fmla="*/ 937769 h 6858000"/>
              <a:gd name="connsiteX324" fmla="*/ 10007601 w 12192000"/>
              <a:gd name="connsiteY324" fmla="*/ 937769 h 6858000"/>
              <a:gd name="connsiteX325" fmla="*/ 10007601 w 12192000"/>
              <a:gd name="connsiteY325" fmla="*/ 1240536 h 6858000"/>
              <a:gd name="connsiteX326" fmla="*/ 9391904 w 12192000"/>
              <a:gd name="connsiteY326" fmla="*/ 1240536 h 6858000"/>
              <a:gd name="connsiteX327" fmla="*/ 9391904 w 12192000"/>
              <a:gd name="connsiteY327" fmla="*/ 937769 h 6858000"/>
              <a:gd name="connsiteX328" fmla="*/ 9694673 w 12192000"/>
              <a:gd name="connsiteY328" fmla="*/ 937769 h 6858000"/>
              <a:gd name="connsiteX329" fmla="*/ 9694673 w 12192000"/>
              <a:gd name="connsiteY329" fmla="*/ 1240536 h 6858000"/>
              <a:gd name="connsiteX330" fmla="*/ 9083040 w 12192000"/>
              <a:gd name="connsiteY330" fmla="*/ 1240536 h 6858000"/>
              <a:gd name="connsiteX331" fmla="*/ 9083040 w 12192000"/>
              <a:gd name="connsiteY331" fmla="*/ 937769 h 6858000"/>
              <a:gd name="connsiteX332" fmla="*/ 9381745 w 12192000"/>
              <a:gd name="connsiteY332" fmla="*/ 937769 h 6858000"/>
              <a:gd name="connsiteX333" fmla="*/ 9381745 w 12192000"/>
              <a:gd name="connsiteY333" fmla="*/ 1240536 h 6858000"/>
              <a:gd name="connsiteX334" fmla="*/ 8764017 w 12192000"/>
              <a:gd name="connsiteY334" fmla="*/ 1240536 h 6858000"/>
              <a:gd name="connsiteX335" fmla="*/ 8764017 w 12192000"/>
              <a:gd name="connsiteY335" fmla="*/ 937769 h 6858000"/>
              <a:gd name="connsiteX336" fmla="*/ 9062720 w 12192000"/>
              <a:gd name="connsiteY336" fmla="*/ 937769 h 6858000"/>
              <a:gd name="connsiteX337" fmla="*/ 9062720 w 12192000"/>
              <a:gd name="connsiteY337" fmla="*/ 1240536 h 6858000"/>
              <a:gd name="connsiteX338" fmla="*/ 8451089 w 12192000"/>
              <a:gd name="connsiteY338" fmla="*/ 1240536 h 6858000"/>
              <a:gd name="connsiteX339" fmla="*/ 8451089 w 12192000"/>
              <a:gd name="connsiteY339" fmla="*/ 937769 h 6858000"/>
              <a:gd name="connsiteX340" fmla="*/ 8753856 w 12192000"/>
              <a:gd name="connsiteY340" fmla="*/ 937769 h 6858000"/>
              <a:gd name="connsiteX341" fmla="*/ 8753856 w 12192000"/>
              <a:gd name="connsiteY341" fmla="*/ 1240536 h 6858000"/>
              <a:gd name="connsiteX342" fmla="*/ 8138161 w 12192000"/>
              <a:gd name="connsiteY342" fmla="*/ 1240536 h 6858000"/>
              <a:gd name="connsiteX343" fmla="*/ 8138161 w 12192000"/>
              <a:gd name="connsiteY343" fmla="*/ 937769 h 6858000"/>
              <a:gd name="connsiteX344" fmla="*/ 8440928 w 12192000"/>
              <a:gd name="connsiteY344" fmla="*/ 937769 h 6858000"/>
              <a:gd name="connsiteX345" fmla="*/ 8440928 w 12192000"/>
              <a:gd name="connsiteY345" fmla="*/ 1240536 h 6858000"/>
              <a:gd name="connsiteX346" fmla="*/ 7825233 w 12192000"/>
              <a:gd name="connsiteY346" fmla="*/ 1240536 h 6858000"/>
              <a:gd name="connsiteX347" fmla="*/ 7825233 w 12192000"/>
              <a:gd name="connsiteY347" fmla="*/ 937769 h 6858000"/>
              <a:gd name="connsiteX348" fmla="*/ 8128000 w 12192000"/>
              <a:gd name="connsiteY348" fmla="*/ 937769 h 6858000"/>
              <a:gd name="connsiteX349" fmla="*/ 8128000 w 12192000"/>
              <a:gd name="connsiteY349" fmla="*/ 1240536 h 6858000"/>
              <a:gd name="connsiteX350" fmla="*/ 7516369 w 12192000"/>
              <a:gd name="connsiteY350" fmla="*/ 1240536 h 6858000"/>
              <a:gd name="connsiteX351" fmla="*/ 7516369 w 12192000"/>
              <a:gd name="connsiteY351" fmla="*/ 937769 h 6858000"/>
              <a:gd name="connsiteX352" fmla="*/ 7815072 w 12192000"/>
              <a:gd name="connsiteY352" fmla="*/ 937769 h 6858000"/>
              <a:gd name="connsiteX353" fmla="*/ 7815072 w 12192000"/>
              <a:gd name="connsiteY353" fmla="*/ 1240536 h 6858000"/>
              <a:gd name="connsiteX354" fmla="*/ 7197344 w 12192000"/>
              <a:gd name="connsiteY354" fmla="*/ 1240536 h 6858000"/>
              <a:gd name="connsiteX355" fmla="*/ 7197344 w 12192000"/>
              <a:gd name="connsiteY355" fmla="*/ 937769 h 6858000"/>
              <a:gd name="connsiteX356" fmla="*/ 7496049 w 12192000"/>
              <a:gd name="connsiteY356" fmla="*/ 937769 h 6858000"/>
              <a:gd name="connsiteX357" fmla="*/ 7496049 w 12192000"/>
              <a:gd name="connsiteY357" fmla="*/ 1240536 h 6858000"/>
              <a:gd name="connsiteX358" fmla="*/ 6884416 w 12192000"/>
              <a:gd name="connsiteY358" fmla="*/ 1240536 h 6858000"/>
              <a:gd name="connsiteX359" fmla="*/ 6884416 w 12192000"/>
              <a:gd name="connsiteY359" fmla="*/ 937769 h 6858000"/>
              <a:gd name="connsiteX360" fmla="*/ 7187185 w 12192000"/>
              <a:gd name="connsiteY360" fmla="*/ 937769 h 6858000"/>
              <a:gd name="connsiteX361" fmla="*/ 7187185 w 12192000"/>
              <a:gd name="connsiteY361" fmla="*/ 1240536 h 6858000"/>
              <a:gd name="connsiteX362" fmla="*/ 6571488 w 12192000"/>
              <a:gd name="connsiteY362" fmla="*/ 1240536 h 6858000"/>
              <a:gd name="connsiteX363" fmla="*/ 6571488 w 12192000"/>
              <a:gd name="connsiteY363" fmla="*/ 937769 h 6858000"/>
              <a:gd name="connsiteX364" fmla="*/ 6874257 w 12192000"/>
              <a:gd name="connsiteY364" fmla="*/ 937769 h 6858000"/>
              <a:gd name="connsiteX365" fmla="*/ 6874257 w 12192000"/>
              <a:gd name="connsiteY365" fmla="*/ 1240536 h 6858000"/>
              <a:gd name="connsiteX366" fmla="*/ 6258560 w 12192000"/>
              <a:gd name="connsiteY366" fmla="*/ 1240536 h 6858000"/>
              <a:gd name="connsiteX367" fmla="*/ 6258560 w 12192000"/>
              <a:gd name="connsiteY367" fmla="*/ 937769 h 6858000"/>
              <a:gd name="connsiteX368" fmla="*/ 6561329 w 12192000"/>
              <a:gd name="connsiteY368" fmla="*/ 937769 h 6858000"/>
              <a:gd name="connsiteX369" fmla="*/ 6561329 w 12192000"/>
              <a:gd name="connsiteY369" fmla="*/ 1240536 h 6858000"/>
              <a:gd name="connsiteX370" fmla="*/ 5949697 w 12192000"/>
              <a:gd name="connsiteY370" fmla="*/ 1240536 h 6858000"/>
              <a:gd name="connsiteX371" fmla="*/ 5949697 w 12192000"/>
              <a:gd name="connsiteY371" fmla="*/ 937769 h 6858000"/>
              <a:gd name="connsiteX372" fmla="*/ 6248401 w 12192000"/>
              <a:gd name="connsiteY372" fmla="*/ 937769 h 6858000"/>
              <a:gd name="connsiteX373" fmla="*/ 6248401 w 12192000"/>
              <a:gd name="connsiteY373" fmla="*/ 1240536 h 6858000"/>
              <a:gd name="connsiteX374" fmla="*/ 5630674 w 12192000"/>
              <a:gd name="connsiteY374" fmla="*/ 1240536 h 6858000"/>
              <a:gd name="connsiteX375" fmla="*/ 5630674 w 12192000"/>
              <a:gd name="connsiteY375" fmla="*/ 937769 h 6858000"/>
              <a:gd name="connsiteX376" fmla="*/ 5929377 w 12192000"/>
              <a:gd name="connsiteY376" fmla="*/ 937769 h 6858000"/>
              <a:gd name="connsiteX377" fmla="*/ 5929377 w 12192000"/>
              <a:gd name="connsiteY377" fmla="*/ 1240536 h 6858000"/>
              <a:gd name="connsiteX378" fmla="*/ 5317747 w 12192000"/>
              <a:gd name="connsiteY378" fmla="*/ 1240536 h 6858000"/>
              <a:gd name="connsiteX379" fmla="*/ 5317747 w 12192000"/>
              <a:gd name="connsiteY379" fmla="*/ 937769 h 6858000"/>
              <a:gd name="connsiteX380" fmla="*/ 5620512 w 12192000"/>
              <a:gd name="connsiteY380" fmla="*/ 937769 h 6858000"/>
              <a:gd name="connsiteX381" fmla="*/ 5620512 w 12192000"/>
              <a:gd name="connsiteY381" fmla="*/ 1240536 h 6858000"/>
              <a:gd name="connsiteX382" fmla="*/ 5004817 w 12192000"/>
              <a:gd name="connsiteY382" fmla="*/ 1240536 h 6858000"/>
              <a:gd name="connsiteX383" fmla="*/ 5004817 w 12192000"/>
              <a:gd name="connsiteY383" fmla="*/ 937769 h 6858000"/>
              <a:gd name="connsiteX384" fmla="*/ 5307584 w 12192000"/>
              <a:gd name="connsiteY384" fmla="*/ 937769 h 6858000"/>
              <a:gd name="connsiteX385" fmla="*/ 5307584 w 12192000"/>
              <a:gd name="connsiteY385" fmla="*/ 1240536 h 6858000"/>
              <a:gd name="connsiteX386" fmla="*/ 4691889 w 12192000"/>
              <a:gd name="connsiteY386" fmla="*/ 1240536 h 6858000"/>
              <a:gd name="connsiteX387" fmla="*/ 4691889 w 12192000"/>
              <a:gd name="connsiteY387" fmla="*/ 937769 h 6858000"/>
              <a:gd name="connsiteX388" fmla="*/ 4994658 w 12192000"/>
              <a:gd name="connsiteY388" fmla="*/ 937769 h 6858000"/>
              <a:gd name="connsiteX389" fmla="*/ 4994658 w 12192000"/>
              <a:gd name="connsiteY389" fmla="*/ 1240536 h 6858000"/>
              <a:gd name="connsiteX390" fmla="*/ 4383025 w 12192000"/>
              <a:gd name="connsiteY390" fmla="*/ 1240536 h 6858000"/>
              <a:gd name="connsiteX391" fmla="*/ 4383025 w 12192000"/>
              <a:gd name="connsiteY391" fmla="*/ 937769 h 6858000"/>
              <a:gd name="connsiteX392" fmla="*/ 4681730 w 12192000"/>
              <a:gd name="connsiteY392" fmla="*/ 937769 h 6858000"/>
              <a:gd name="connsiteX393" fmla="*/ 4681730 w 12192000"/>
              <a:gd name="connsiteY393" fmla="*/ 1240536 h 6858000"/>
              <a:gd name="connsiteX394" fmla="*/ 4064000 w 12192000"/>
              <a:gd name="connsiteY394" fmla="*/ 1240536 h 6858000"/>
              <a:gd name="connsiteX395" fmla="*/ 4064000 w 12192000"/>
              <a:gd name="connsiteY395" fmla="*/ 937769 h 6858000"/>
              <a:gd name="connsiteX396" fmla="*/ 4362706 w 12192000"/>
              <a:gd name="connsiteY396" fmla="*/ 937769 h 6858000"/>
              <a:gd name="connsiteX397" fmla="*/ 4362706 w 12192000"/>
              <a:gd name="connsiteY397" fmla="*/ 1240536 h 6858000"/>
              <a:gd name="connsiteX398" fmla="*/ 3751072 w 12192000"/>
              <a:gd name="connsiteY398" fmla="*/ 1240536 h 6858000"/>
              <a:gd name="connsiteX399" fmla="*/ 3751072 w 12192000"/>
              <a:gd name="connsiteY399" fmla="*/ 937769 h 6858000"/>
              <a:gd name="connsiteX400" fmla="*/ 4053842 w 12192000"/>
              <a:gd name="connsiteY400" fmla="*/ 937769 h 6858000"/>
              <a:gd name="connsiteX401" fmla="*/ 4053842 w 12192000"/>
              <a:gd name="connsiteY401" fmla="*/ 1240536 h 6858000"/>
              <a:gd name="connsiteX402" fmla="*/ 3438144 w 12192000"/>
              <a:gd name="connsiteY402" fmla="*/ 1240536 h 6858000"/>
              <a:gd name="connsiteX403" fmla="*/ 3438144 w 12192000"/>
              <a:gd name="connsiteY403" fmla="*/ 937769 h 6858000"/>
              <a:gd name="connsiteX404" fmla="*/ 3740913 w 12192000"/>
              <a:gd name="connsiteY404" fmla="*/ 937769 h 6858000"/>
              <a:gd name="connsiteX405" fmla="*/ 3740913 w 12192000"/>
              <a:gd name="connsiteY405" fmla="*/ 1240536 h 6858000"/>
              <a:gd name="connsiteX406" fmla="*/ 3125216 w 12192000"/>
              <a:gd name="connsiteY406" fmla="*/ 1240536 h 6858000"/>
              <a:gd name="connsiteX407" fmla="*/ 3125216 w 12192000"/>
              <a:gd name="connsiteY407" fmla="*/ 937769 h 6858000"/>
              <a:gd name="connsiteX408" fmla="*/ 3427985 w 12192000"/>
              <a:gd name="connsiteY408" fmla="*/ 937769 h 6858000"/>
              <a:gd name="connsiteX409" fmla="*/ 3427985 w 12192000"/>
              <a:gd name="connsiteY409" fmla="*/ 1240536 h 6858000"/>
              <a:gd name="connsiteX410" fmla="*/ 2814322 w 12192000"/>
              <a:gd name="connsiteY410" fmla="*/ 1240536 h 6858000"/>
              <a:gd name="connsiteX411" fmla="*/ 2814322 w 12192000"/>
              <a:gd name="connsiteY411" fmla="*/ 937769 h 6858000"/>
              <a:gd name="connsiteX412" fmla="*/ 3113024 w 12192000"/>
              <a:gd name="connsiteY412" fmla="*/ 937769 h 6858000"/>
              <a:gd name="connsiteX413" fmla="*/ 3113024 w 12192000"/>
              <a:gd name="connsiteY413" fmla="*/ 1240536 h 6858000"/>
              <a:gd name="connsiteX414" fmla="*/ 2497329 w 12192000"/>
              <a:gd name="connsiteY414" fmla="*/ 1240536 h 6858000"/>
              <a:gd name="connsiteX415" fmla="*/ 2497329 w 12192000"/>
              <a:gd name="connsiteY415" fmla="*/ 937769 h 6858000"/>
              <a:gd name="connsiteX416" fmla="*/ 2796032 w 12192000"/>
              <a:gd name="connsiteY416" fmla="*/ 937769 h 6858000"/>
              <a:gd name="connsiteX417" fmla="*/ 2796032 w 12192000"/>
              <a:gd name="connsiteY417" fmla="*/ 1240536 h 6858000"/>
              <a:gd name="connsiteX418" fmla="*/ 2184401 w 12192000"/>
              <a:gd name="connsiteY418" fmla="*/ 1240536 h 6858000"/>
              <a:gd name="connsiteX419" fmla="*/ 2184401 w 12192000"/>
              <a:gd name="connsiteY419" fmla="*/ 937769 h 6858000"/>
              <a:gd name="connsiteX420" fmla="*/ 2487168 w 12192000"/>
              <a:gd name="connsiteY420" fmla="*/ 937769 h 6858000"/>
              <a:gd name="connsiteX421" fmla="*/ 2487168 w 12192000"/>
              <a:gd name="connsiteY421" fmla="*/ 1240536 h 6858000"/>
              <a:gd name="connsiteX422" fmla="*/ 1871473 w 12192000"/>
              <a:gd name="connsiteY422" fmla="*/ 1240536 h 6858000"/>
              <a:gd name="connsiteX423" fmla="*/ 1871473 w 12192000"/>
              <a:gd name="connsiteY423" fmla="*/ 937769 h 6858000"/>
              <a:gd name="connsiteX424" fmla="*/ 2174240 w 12192000"/>
              <a:gd name="connsiteY424" fmla="*/ 937769 h 6858000"/>
              <a:gd name="connsiteX425" fmla="*/ 2174240 w 12192000"/>
              <a:gd name="connsiteY425" fmla="*/ 1240536 h 6858000"/>
              <a:gd name="connsiteX426" fmla="*/ 1556512 w 12192000"/>
              <a:gd name="connsiteY426" fmla="*/ 1240536 h 6858000"/>
              <a:gd name="connsiteX427" fmla="*/ 1556512 w 12192000"/>
              <a:gd name="connsiteY427" fmla="*/ 937769 h 6858000"/>
              <a:gd name="connsiteX428" fmla="*/ 1859282 w 12192000"/>
              <a:gd name="connsiteY428" fmla="*/ 937769 h 6858000"/>
              <a:gd name="connsiteX429" fmla="*/ 1859282 w 12192000"/>
              <a:gd name="connsiteY429" fmla="*/ 1240536 h 6858000"/>
              <a:gd name="connsiteX430" fmla="*/ 1249681 w 12192000"/>
              <a:gd name="connsiteY430" fmla="*/ 1240536 h 6858000"/>
              <a:gd name="connsiteX431" fmla="*/ 1249681 w 12192000"/>
              <a:gd name="connsiteY431" fmla="*/ 937769 h 6858000"/>
              <a:gd name="connsiteX432" fmla="*/ 1548384 w 12192000"/>
              <a:gd name="connsiteY432" fmla="*/ 937769 h 6858000"/>
              <a:gd name="connsiteX433" fmla="*/ 1548384 w 12192000"/>
              <a:gd name="connsiteY433" fmla="*/ 1240536 h 6858000"/>
              <a:gd name="connsiteX434" fmla="*/ 1546354 w 12192000"/>
              <a:gd name="connsiteY434" fmla="*/ 1240536 h 6858000"/>
              <a:gd name="connsiteX435" fmla="*/ 930656 w 12192000"/>
              <a:gd name="connsiteY435" fmla="*/ 1240536 h 6858000"/>
              <a:gd name="connsiteX436" fmla="*/ 930656 w 12192000"/>
              <a:gd name="connsiteY436" fmla="*/ 937769 h 6858000"/>
              <a:gd name="connsiteX437" fmla="*/ 1229361 w 12192000"/>
              <a:gd name="connsiteY437" fmla="*/ 937769 h 6858000"/>
              <a:gd name="connsiteX438" fmla="*/ 1229361 w 12192000"/>
              <a:gd name="connsiteY438" fmla="*/ 1240536 h 6858000"/>
              <a:gd name="connsiteX439" fmla="*/ 617728 w 12192000"/>
              <a:gd name="connsiteY439" fmla="*/ 1240536 h 6858000"/>
              <a:gd name="connsiteX440" fmla="*/ 617728 w 12192000"/>
              <a:gd name="connsiteY440" fmla="*/ 937769 h 6858000"/>
              <a:gd name="connsiteX441" fmla="*/ 920497 w 12192000"/>
              <a:gd name="connsiteY441" fmla="*/ 937769 h 6858000"/>
              <a:gd name="connsiteX442" fmla="*/ 920497 w 12192000"/>
              <a:gd name="connsiteY442" fmla="*/ 1240536 h 6858000"/>
              <a:gd name="connsiteX443" fmla="*/ 302769 w 12192000"/>
              <a:gd name="connsiteY443" fmla="*/ 1240536 h 6858000"/>
              <a:gd name="connsiteX444" fmla="*/ 302769 w 12192000"/>
              <a:gd name="connsiteY444" fmla="*/ 937769 h 6858000"/>
              <a:gd name="connsiteX445" fmla="*/ 605536 w 12192000"/>
              <a:gd name="connsiteY445" fmla="*/ 937769 h 6858000"/>
              <a:gd name="connsiteX446" fmla="*/ 605536 w 12192000"/>
              <a:gd name="connsiteY446" fmla="*/ 1240536 h 6858000"/>
              <a:gd name="connsiteX447" fmla="*/ 11586464 w 12192000"/>
              <a:gd name="connsiteY447" fmla="*/ 1553464 h 6858000"/>
              <a:gd name="connsiteX448" fmla="*/ 11586464 w 12192000"/>
              <a:gd name="connsiteY448" fmla="*/ 1250697 h 6858000"/>
              <a:gd name="connsiteX449" fmla="*/ 11889233 w 12192000"/>
              <a:gd name="connsiteY449" fmla="*/ 1250697 h 6858000"/>
              <a:gd name="connsiteX450" fmla="*/ 11889233 w 12192000"/>
              <a:gd name="connsiteY450" fmla="*/ 1553464 h 6858000"/>
              <a:gd name="connsiteX451" fmla="*/ 11271505 w 12192000"/>
              <a:gd name="connsiteY451" fmla="*/ 1553464 h 6858000"/>
              <a:gd name="connsiteX452" fmla="*/ 11271505 w 12192000"/>
              <a:gd name="connsiteY452" fmla="*/ 1250697 h 6858000"/>
              <a:gd name="connsiteX453" fmla="*/ 11574272 w 12192000"/>
              <a:gd name="connsiteY453" fmla="*/ 1250697 h 6858000"/>
              <a:gd name="connsiteX454" fmla="*/ 11574272 w 12192000"/>
              <a:gd name="connsiteY454" fmla="*/ 1553464 h 6858000"/>
              <a:gd name="connsiteX455" fmla="*/ 10958577 w 12192000"/>
              <a:gd name="connsiteY455" fmla="*/ 1553464 h 6858000"/>
              <a:gd name="connsiteX456" fmla="*/ 10958577 w 12192000"/>
              <a:gd name="connsiteY456" fmla="*/ 1250697 h 6858000"/>
              <a:gd name="connsiteX457" fmla="*/ 11261344 w 12192000"/>
              <a:gd name="connsiteY457" fmla="*/ 1250697 h 6858000"/>
              <a:gd name="connsiteX458" fmla="*/ 11261344 w 12192000"/>
              <a:gd name="connsiteY458" fmla="*/ 1553464 h 6858000"/>
              <a:gd name="connsiteX459" fmla="*/ 10649713 w 12192000"/>
              <a:gd name="connsiteY459" fmla="*/ 1553464 h 6858000"/>
              <a:gd name="connsiteX460" fmla="*/ 10649713 w 12192000"/>
              <a:gd name="connsiteY460" fmla="*/ 1250697 h 6858000"/>
              <a:gd name="connsiteX461" fmla="*/ 10948416 w 12192000"/>
              <a:gd name="connsiteY461" fmla="*/ 1250697 h 6858000"/>
              <a:gd name="connsiteX462" fmla="*/ 10948416 w 12192000"/>
              <a:gd name="connsiteY462" fmla="*/ 1553464 h 6858000"/>
              <a:gd name="connsiteX463" fmla="*/ 10330688 w 12192000"/>
              <a:gd name="connsiteY463" fmla="*/ 1553464 h 6858000"/>
              <a:gd name="connsiteX464" fmla="*/ 10330688 w 12192000"/>
              <a:gd name="connsiteY464" fmla="*/ 1250697 h 6858000"/>
              <a:gd name="connsiteX465" fmla="*/ 10629393 w 12192000"/>
              <a:gd name="connsiteY465" fmla="*/ 1250697 h 6858000"/>
              <a:gd name="connsiteX466" fmla="*/ 10629393 w 12192000"/>
              <a:gd name="connsiteY466" fmla="*/ 1553464 h 6858000"/>
              <a:gd name="connsiteX467" fmla="*/ 10017760 w 12192000"/>
              <a:gd name="connsiteY467" fmla="*/ 1553464 h 6858000"/>
              <a:gd name="connsiteX468" fmla="*/ 10017760 w 12192000"/>
              <a:gd name="connsiteY468" fmla="*/ 1250697 h 6858000"/>
              <a:gd name="connsiteX469" fmla="*/ 10322560 w 12192000"/>
              <a:gd name="connsiteY469" fmla="*/ 1250697 h 6858000"/>
              <a:gd name="connsiteX470" fmla="*/ 10322560 w 12192000"/>
              <a:gd name="connsiteY470" fmla="*/ 1553464 h 6858000"/>
              <a:gd name="connsiteX471" fmla="*/ 9704832 w 12192000"/>
              <a:gd name="connsiteY471" fmla="*/ 1553464 h 6858000"/>
              <a:gd name="connsiteX472" fmla="*/ 9704832 w 12192000"/>
              <a:gd name="connsiteY472" fmla="*/ 1250697 h 6858000"/>
              <a:gd name="connsiteX473" fmla="*/ 10007601 w 12192000"/>
              <a:gd name="connsiteY473" fmla="*/ 1250697 h 6858000"/>
              <a:gd name="connsiteX474" fmla="*/ 10007601 w 12192000"/>
              <a:gd name="connsiteY474" fmla="*/ 1553464 h 6858000"/>
              <a:gd name="connsiteX475" fmla="*/ 9391904 w 12192000"/>
              <a:gd name="connsiteY475" fmla="*/ 1553464 h 6858000"/>
              <a:gd name="connsiteX476" fmla="*/ 9391904 w 12192000"/>
              <a:gd name="connsiteY476" fmla="*/ 1250697 h 6858000"/>
              <a:gd name="connsiteX477" fmla="*/ 9694673 w 12192000"/>
              <a:gd name="connsiteY477" fmla="*/ 1250697 h 6858000"/>
              <a:gd name="connsiteX478" fmla="*/ 9694673 w 12192000"/>
              <a:gd name="connsiteY478" fmla="*/ 1553464 h 6858000"/>
              <a:gd name="connsiteX479" fmla="*/ 9083040 w 12192000"/>
              <a:gd name="connsiteY479" fmla="*/ 1553464 h 6858000"/>
              <a:gd name="connsiteX480" fmla="*/ 9083040 w 12192000"/>
              <a:gd name="connsiteY480" fmla="*/ 1250697 h 6858000"/>
              <a:gd name="connsiteX481" fmla="*/ 9381745 w 12192000"/>
              <a:gd name="connsiteY481" fmla="*/ 1250697 h 6858000"/>
              <a:gd name="connsiteX482" fmla="*/ 9381745 w 12192000"/>
              <a:gd name="connsiteY482" fmla="*/ 1553464 h 6858000"/>
              <a:gd name="connsiteX483" fmla="*/ 8764017 w 12192000"/>
              <a:gd name="connsiteY483" fmla="*/ 1553464 h 6858000"/>
              <a:gd name="connsiteX484" fmla="*/ 8764017 w 12192000"/>
              <a:gd name="connsiteY484" fmla="*/ 1250697 h 6858000"/>
              <a:gd name="connsiteX485" fmla="*/ 9062720 w 12192000"/>
              <a:gd name="connsiteY485" fmla="*/ 1250697 h 6858000"/>
              <a:gd name="connsiteX486" fmla="*/ 9062720 w 12192000"/>
              <a:gd name="connsiteY486" fmla="*/ 1553464 h 6858000"/>
              <a:gd name="connsiteX487" fmla="*/ 8451089 w 12192000"/>
              <a:gd name="connsiteY487" fmla="*/ 1553464 h 6858000"/>
              <a:gd name="connsiteX488" fmla="*/ 8451089 w 12192000"/>
              <a:gd name="connsiteY488" fmla="*/ 1250697 h 6858000"/>
              <a:gd name="connsiteX489" fmla="*/ 8753856 w 12192000"/>
              <a:gd name="connsiteY489" fmla="*/ 1250697 h 6858000"/>
              <a:gd name="connsiteX490" fmla="*/ 8753856 w 12192000"/>
              <a:gd name="connsiteY490" fmla="*/ 1553464 h 6858000"/>
              <a:gd name="connsiteX491" fmla="*/ 8138161 w 12192000"/>
              <a:gd name="connsiteY491" fmla="*/ 1553464 h 6858000"/>
              <a:gd name="connsiteX492" fmla="*/ 8138161 w 12192000"/>
              <a:gd name="connsiteY492" fmla="*/ 1250697 h 6858000"/>
              <a:gd name="connsiteX493" fmla="*/ 8440928 w 12192000"/>
              <a:gd name="connsiteY493" fmla="*/ 1250697 h 6858000"/>
              <a:gd name="connsiteX494" fmla="*/ 8440928 w 12192000"/>
              <a:gd name="connsiteY494" fmla="*/ 1553464 h 6858000"/>
              <a:gd name="connsiteX495" fmla="*/ 7825233 w 12192000"/>
              <a:gd name="connsiteY495" fmla="*/ 1553464 h 6858000"/>
              <a:gd name="connsiteX496" fmla="*/ 7825233 w 12192000"/>
              <a:gd name="connsiteY496" fmla="*/ 1250697 h 6858000"/>
              <a:gd name="connsiteX497" fmla="*/ 8128000 w 12192000"/>
              <a:gd name="connsiteY497" fmla="*/ 1250697 h 6858000"/>
              <a:gd name="connsiteX498" fmla="*/ 8128000 w 12192000"/>
              <a:gd name="connsiteY498" fmla="*/ 1553464 h 6858000"/>
              <a:gd name="connsiteX499" fmla="*/ 7516369 w 12192000"/>
              <a:gd name="connsiteY499" fmla="*/ 1553464 h 6858000"/>
              <a:gd name="connsiteX500" fmla="*/ 7516369 w 12192000"/>
              <a:gd name="connsiteY500" fmla="*/ 1250697 h 6858000"/>
              <a:gd name="connsiteX501" fmla="*/ 7815072 w 12192000"/>
              <a:gd name="connsiteY501" fmla="*/ 1250697 h 6858000"/>
              <a:gd name="connsiteX502" fmla="*/ 7815072 w 12192000"/>
              <a:gd name="connsiteY502" fmla="*/ 1553464 h 6858000"/>
              <a:gd name="connsiteX503" fmla="*/ 7197344 w 12192000"/>
              <a:gd name="connsiteY503" fmla="*/ 1553464 h 6858000"/>
              <a:gd name="connsiteX504" fmla="*/ 7197344 w 12192000"/>
              <a:gd name="connsiteY504" fmla="*/ 1250697 h 6858000"/>
              <a:gd name="connsiteX505" fmla="*/ 7496049 w 12192000"/>
              <a:gd name="connsiteY505" fmla="*/ 1250697 h 6858000"/>
              <a:gd name="connsiteX506" fmla="*/ 7496049 w 12192000"/>
              <a:gd name="connsiteY506" fmla="*/ 1553464 h 6858000"/>
              <a:gd name="connsiteX507" fmla="*/ 6884416 w 12192000"/>
              <a:gd name="connsiteY507" fmla="*/ 1553464 h 6858000"/>
              <a:gd name="connsiteX508" fmla="*/ 6884416 w 12192000"/>
              <a:gd name="connsiteY508" fmla="*/ 1250697 h 6858000"/>
              <a:gd name="connsiteX509" fmla="*/ 7187185 w 12192000"/>
              <a:gd name="connsiteY509" fmla="*/ 1250697 h 6858000"/>
              <a:gd name="connsiteX510" fmla="*/ 7187185 w 12192000"/>
              <a:gd name="connsiteY510" fmla="*/ 1553464 h 6858000"/>
              <a:gd name="connsiteX511" fmla="*/ 6571488 w 12192000"/>
              <a:gd name="connsiteY511" fmla="*/ 1553464 h 6858000"/>
              <a:gd name="connsiteX512" fmla="*/ 6571488 w 12192000"/>
              <a:gd name="connsiteY512" fmla="*/ 1250697 h 6858000"/>
              <a:gd name="connsiteX513" fmla="*/ 6874257 w 12192000"/>
              <a:gd name="connsiteY513" fmla="*/ 1250697 h 6858000"/>
              <a:gd name="connsiteX514" fmla="*/ 6874257 w 12192000"/>
              <a:gd name="connsiteY514" fmla="*/ 1553464 h 6858000"/>
              <a:gd name="connsiteX515" fmla="*/ 6258560 w 12192000"/>
              <a:gd name="connsiteY515" fmla="*/ 1553464 h 6858000"/>
              <a:gd name="connsiteX516" fmla="*/ 6258560 w 12192000"/>
              <a:gd name="connsiteY516" fmla="*/ 1250697 h 6858000"/>
              <a:gd name="connsiteX517" fmla="*/ 6561329 w 12192000"/>
              <a:gd name="connsiteY517" fmla="*/ 1250697 h 6858000"/>
              <a:gd name="connsiteX518" fmla="*/ 6561329 w 12192000"/>
              <a:gd name="connsiteY518" fmla="*/ 1553464 h 6858000"/>
              <a:gd name="connsiteX519" fmla="*/ 5949697 w 12192000"/>
              <a:gd name="connsiteY519" fmla="*/ 1553464 h 6858000"/>
              <a:gd name="connsiteX520" fmla="*/ 5949697 w 12192000"/>
              <a:gd name="connsiteY520" fmla="*/ 1250697 h 6858000"/>
              <a:gd name="connsiteX521" fmla="*/ 6248401 w 12192000"/>
              <a:gd name="connsiteY521" fmla="*/ 1250697 h 6858000"/>
              <a:gd name="connsiteX522" fmla="*/ 6248401 w 12192000"/>
              <a:gd name="connsiteY522" fmla="*/ 1553464 h 6858000"/>
              <a:gd name="connsiteX523" fmla="*/ 5630674 w 12192000"/>
              <a:gd name="connsiteY523" fmla="*/ 1553464 h 6858000"/>
              <a:gd name="connsiteX524" fmla="*/ 5630674 w 12192000"/>
              <a:gd name="connsiteY524" fmla="*/ 1250697 h 6858000"/>
              <a:gd name="connsiteX525" fmla="*/ 5929377 w 12192000"/>
              <a:gd name="connsiteY525" fmla="*/ 1250697 h 6858000"/>
              <a:gd name="connsiteX526" fmla="*/ 5929377 w 12192000"/>
              <a:gd name="connsiteY526" fmla="*/ 1553464 h 6858000"/>
              <a:gd name="connsiteX527" fmla="*/ 5317747 w 12192000"/>
              <a:gd name="connsiteY527" fmla="*/ 1553464 h 6858000"/>
              <a:gd name="connsiteX528" fmla="*/ 5317747 w 12192000"/>
              <a:gd name="connsiteY528" fmla="*/ 1250697 h 6858000"/>
              <a:gd name="connsiteX529" fmla="*/ 5620512 w 12192000"/>
              <a:gd name="connsiteY529" fmla="*/ 1250697 h 6858000"/>
              <a:gd name="connsiteX530" fmla="*/ 5620512 w 12192000"/>
              <a:gd name="connsiteY530" fmla="*/ 1553464 h 6858000"/>
              <a:gd name="connsiteX531" fmla="*/ 5004817 w 12192000"/>
              <a:gd name="connsiteY531" fmla="*/ 1553464 h 6858000"/>
              <a:gd name="connsiteX532" fmla="*/ 5004817 w 12192000"/>
              <a:gd name="connsiteY532" fmla="*/ 1250697 h 6858000"/>
              <a:gd name="connsiteX533" fmla="*/ 5307584 w 12192000"/>
              <a:gd name="connsiteY533" fmla="*/ 1250697 h 6858000"/>
              <a:gd name="connsiteX534" fmla="*/ 5307584 w 12192000"/>
              <a:gd name="connsiteY534" fmla="*/ 1553464 h 6858000"/>
              <a:gd name="connsiteX535" fmla="*/ 4691889 w 12192000"/>
              <a:gd name="connsiteY535" fmla="*/ 1553464 h 6858000"/>
              <a:gd name="connsiteX536" fmla="*/ 4691889 w 12192000"/>
              <a:gd name="connsiteY536" fmla="*/ 1250697 h 6858000"/>
              <a:gd name="connsiteX537" fmla="*/ 4994658 w 12192000"/>
              <a:gd name="connsiteY537" fmla="*/ 1250697 h 6858000"/>
              <a:gd name="connsiteX538" fmla="*/ 4994658 w 12192000"/>
              <a:gd name="connsiteY538" fmla="*/ 1553464 h 6858000"/>
              <a:gd name="connsiteX539" fmla="*/ 4383025 w 12192000"/>
              <a:gd name="connsiteY539" fmla="*/ 1553464 h 6858000"/>
              <a:gd name="connsiteX540" fmla="*/ 4383025 w 12192000"/>
              <a:gd name="connsiteY540" fmla="*/ 1250697 h 6858000"/>
              <a:gd name="connsiteX541" fmla="*/ 4681730 w 12192000"/>
              <a:gd name="connsiteY541" fmla="*/ 1250697 h 6858000"/>
              <a:gd name="connsiteX542" fmla="*/ 4681730 w 12192000"/>
              <a:gd name="connsiteY542" fmla="*/ 1553464 h 6858000"/>
              <a:gd name="connsiteX543" fmla="*/ 4064000 w 12192000"/>
              <a:gd name="connsiteY543" fmla="*/ 1553464 h 6858000"/>
              <a:gd name="connsiteX544" fmla="*/ 4064000 w 12192000"/>
              <a:gd name="connsiteY544" fmla="*/ 1250697 h 6858000"/>
              <a:gd name="connsiteX545" fmla="*/ 4362706 w 12192000"/>
              <a:gd name="connsiteY545" fmla="*/ 1250697 h 6858000"/>
              <a:gd name="connsiteX546" fmla="*/ 4362706 w 12192000"/>
              <a:gd name="connsiteY546" fmla="*/ 1553464 h 6858000"/>
              <a:gd name="connsiteX547" fmla="*/ 3751072 w 12192000"/>
              <a:gd name="connsiteY547" fmla="*/ 1553464 h 6858000"/>
              <a:gd name="connsiteX548" fmla="*/ 3751072 w 12192000"/>
              <a:gd name="connsiteY548" fmla="*/ 1250697 h 6858000"/>
              <a:gd name="connsiteX549" fmla="*/ 4053842 w 12192000"/>
              <a:gd name="connsiteY549" fmla="*/ 1250697 h 6858000"/>
              <a:gd name="connsiteX550" fmla="*/ 4053842 w 12192000"/>
              <a:gd name="connsiteY550" fmla="*/ 1553464 h 6858000"/>
              <a:gd name="connsiteX551" fmla="*/ 3438144 w 12192000"/>
              <a:gd name="connsiteY551" fmla="*/ 1553464 h 6858000"/>
              <a:gd name="connsiteX552" fmla="*/ 3438144 w 12192000"/>
              <a:gd name="connsiteY552" fmla="*/ 1250697 h 6858000"/>
              <a:gd name="connsiteX553" fmla="*/ 3740913 w 12192000"/>
              <a:gd name="connsiteY553" fmla="*/ 1250697 h 6858000"/>
              <a:gd name="connsiteX554" fmla="*/ 3740913 w 12192000"/>
              <a:gd name="connsiteY554" fmla="*/ 1553464 h 6858000"/>
              <a:gd name="connsiteX555" fmla="*/ 3125216 w 12192000"/>
              <a:gd name="connsiteY555" fmla="*/ 1553464 h 6858000"/>
              <a:gd name="connsiteX556" fmla="*/ 3125216 w 12192000"/>
              <a:gd name="connsiteY556" fmla="*/ 1250697 h 6858000"/>
              <a:gd name="connsiteX557" fmla="*/ 3427985 w 12192000"/>
              <a:gd name="connsiteY557" fmla="*/ 1250697 h 6858000"/>
              <a:gd name="connsiteX558" fmla="*/ 3427985 w 12192000"/>
              <a:gd name="connsiteY558" fmla="*/ 1553464 h 6858000"/>
              <a:gd name="connsiteX559" fmla="*/ 2814322 w 12192000"/>
              <a:gd name="connsiteY559" fmla="*/ 1553464 h 6858000"/>
              <a:gd name="connsiteX560" fmla="*/ 2814322 w 12192000"/>
              <a:gd name="connsiteY560" fmla="*/ 1250697 h 6858000"/>
              <a:gd name="connsiteX561" fmla="*/ 3113024 w 12192000"/>
              <a:gd name="connsiteY561" fmla="*/ 1250697 h 6858000"/>
              <a:gd name="connsiteX562" fmla="*/ 3113024 w 12192000"/>
              <a:gd name="connsiteY562" fmla="*/ 1553464 h 6858000"/>
              <a:gd name="connsiteX563" fmla="*/ 2497329 w 12192000"/>
              <a:gd name="connsiteY563" fmla="*/ 1553464 h 6858000"/>
              <a:gd name="connsiteX564" fmla="*/ 2497329 w 12192000"/>
              <a:gd name="connsiteY564" fmla="*/ 1250697 h 6858000"/>
              <a:gd name="connsiteX565" fmla="*/ 2796032 w 12192000"/>
              <a:gd name="connsiteY565" fmla="*/ 1250697 h 6858000"/>
              <a:gd name="connsiteX566" fmla="*/ 2796032 w 12192000"/>
              <a:gd name="connsiteY566" fmla="*/ 1553464 h 6858000"/>
              <a:gd name="connsiteX567" fmla="*/ 2184401 w 12192000"/>
              <a:gd name="connsiteY567" fmla="*/ 1553464 h 6858000"/>
              <a:gd name="connsiteX568" fmla="*/ 2184401 w 12192000"/>
              <a:gd name="connsiteY568" fmla="*/ 1250697 h 6858000"/>
              <a:gd name="connsiteX569" fmla="*/ 2487168 w 12192000"/>
              <a:gd name="connsiteY569" fmla="*/ 1250697 h 6858000"/>
              <a:gd name="connsiteX570" fmla="*/ 2487168 w 12192000"/>
              <a:gd name="connsiteY570" fmla="*/ 1553464 h 6858000"/>
              <a:gd name="connsiteX571" fmla="*/ 1871473 w 12192000"/>
              <a:gd name="connsiteY571" fmla="*/ 1553464 h 6858000"/>
              <a:gd name="connsiteX572" fmla="*/ 1871473 w 12192000"/>
              <a:gd name="connsiteY572" fmla="*/ 1250697 h 6858000"/>
              <a:gd name="connsiteX573" fmla="*/ 2174240 w 12192000"/>
              <a:gd name="connsiteY573" fmla="*/ 1250697 h 6858000"/>
              <a:gd name="connsiteX574" fmla="*/ 2174240 w 12192000"/>
              <a:gd name="connsiteY574" fmla="*/ 1553464 h 6858000"/>
              <a:gd name="connsiteX575" fmla="*/ 1556512 w 12192000"/>
              <a:gd name="connsiteY575" fmla="*/ 1553464 h 6858000"/>
              <a:gd name="connsiteX576" fmla="*/ 1556512 w 12192000"/>
              <a:gd name="connsiteY576" fmla="*/ 1250697 h 6858000"/>
              <a:gd name="connsiteX577" fmla="*/ 1859282 w 12192000"/>
              <a:gd name="connsiteY577" fmla="*/ 1250697 h 6858000"/>
              <a:gd name="connsiteX578" fmla="*/ 1859282 w 12192000"/>
              <a:gd name="connsiteY578" fmla="*/ 1553464 h 6858000"/>
              <a:gd name="connsiteX579" fmla="*/ 1249681 w 12192000"/>
              <a:gd name="connsiteY579" fmla="*/ 1553464 h 6858000"/>
              <a:gd name="connsiteX580" fmla="*/ 1249681 w 12192000"/>
              <a:gd name="connsiteY580" fmla="*/ 1250697 h 6858000"/>
              <a:gd name="connsiteX581" fmla="*/ 1548384 w 12192000"/>
              <a:gd name="connsiteY581" fmla="*/ 1250697 h 6858000"/>
              <a:gd name="connsiteX582" fmla="*/ 1548384 w 12192000"/>
              <a:gd name="connsiteY582" fmla="*/ 1553464 h 6858000"/>
              <a:gd name="connsiteX583" fmla="*/ 1546354 w 12192000"/>
              <a:gd name="connsiteY583" fmla="*/ 1553464 h 6858000"/>
              <a:gd name="connsiteX584" fmla="*/ 930656 w 12192000"/>
              <a:gd name="connsiteY584" fmla="*/ 1553464 h 6858000"/>
              <a:gd name="connsiteX585" fmla="*/ 930656 w 12192000"/>
              <a:gd name="connsiteY585" fmla="*/ 1250697 h 6858000"/>
              <a:gd name="connsiteX586" fmla="*/ 1229361 w 12192000"/>
              <a:gd name="connsiteY586" fmla="*/ 1250697 h 6858000"/>
              <a:gd name="connsiteX587" fmla="*/ 1229361 w 12192000"/>
              <a:gd name="connsiteY587" fmla="*/ 1553464 h 6858000"/>
              <a:gd name="connsiteX588" fmla="*/ 617728 w 12192000"/>
              <a:gd name="connsiteY588" fmla="*/ 1553464 h 6858000"/>
              <a:gd name="connsiteX589" fmla="*/ 617728 w 12192000"/>
              <a:gd name="connsiteY589" fmla="*/ 1250697 h 6858000"/>
              <a:gd name="connsiteX590" fmla="*/ 920497 w 12192000"/>
              <a:gd name="connsiteY590" fmla="*/ 1250697 h 6858000"/>
              <a:gd name="connsiteX591" fmla="*/ 920497 w 12192000"/>
              <a:gd name="connsiteY591" fmla="*/ 1553464 h 6858000"/>
              <a:gd name="connsiteX592" fmla="*/ 302769 w 12192000"/>
              <a:gd name="connsiteY592" fmla="*/ 1553464 h 6858000"/>
              <a:gd name="connsiteX593" fmla="*/ 302769 w 12192000"/>
              <a:gd name="connsiteY593" fmla="*/ 1250697 h 6858000"/>
              <a:gd name="connsiteX594" fmla="*/ 605536 w 12192000"/>
              <a:gd name="connsiteY594" fmla="*/ 1250697 h 6858000"/>
              <a:gd name="connsiteX595" fmla="*/ 605536 w 12192000"/>
              <a:gd name="connsiteY595" fmla="*/ 1553464 h 6858000"/>
              <a:gd name="connsiteX596" fmla="*/ 11586464 w 12192000"/>
              <a:gd name="connsiteY596" fmla="*/ 1862327 h 6858000"/>
              <a:gd name="connsiteX597" fmla="*/ 11586464 w 12192000"/>
              <a:gd name="connsiteY597" fmla="*/ 1563625 h 6858000"/>
              <a:gd name="connsiteX598" fmla="*/ 11889233 w 12192000"/>
              <a:gd name="connsiteY598" fmla="*/ 1563625 h 6858000"/>
              <a:gd name="connsiteX599" fmla="*/ 11889233 w 12192000"/>
              <a:gd name="connsiteY599" fmla="*/ 1862327 h 6858000"/>
              <a:gd name="connsiteX600" fmla="*/ 11271505 w 12192000"/>
              <a:gd name="connsiteY600" fmla="*/ 1862327 h 6858000"/>
              <a:gd name="connsiteX601" fmla="*/ 11271505 w 12192000"/>
              <a:gd name="connsiteY601" fmla="*/ 1563625 h 6858000"/>
              <a:gd name="connsiteX602" fmla="*/ 11574272 w 12192000"/>
              <a:gd name="connsiteY602" fmla="*/ 1563625 h 6858000"/>
              <a:gd name="connsiteX603" fmla="*/ 11574272 w 12192000"/>
              <a:gd name="connsiteY603" fmla="*/ 1862327 h 6858000"/>
              <a:gd name="connsiteX604" fmla="*/ 10958577 w 12192000"/>
              <a:gd name="connsiteY604" fmla="*/ 1862327 h 6858000"/>
              <a:gd name="connsiteX605" fmla="*/ 10958577 w 12192000"/>
              <a:gd name="connsiteY605" fmla="*/ 1563625 h 6858000"/>
              <a:gd name="connsiteX606" fmla="*/ 11261344 w 12192000"/>
              <a:gd name="connsiteY606" fmla="*/ 1563625 h 6858000"/>
              <a:gd name="connsiteX607" fmla="*/ 11261344 w 12192000"/>
              <a:gd name="connsiteY607" fmla="*/ 1862327 h 6858000"/>
              <a:gd name="connsiteX608" fmla="*/ 10649713 w 12192000"/>
              <a:gd name="connsiteY608" fmla="*/ 1862327 h 6858000"/>
              <a:gd name="connsiteX609" fmla="*/ 10649713 w 12192000"/>
              <a:gd name="connsiteY609" fmla="*/ 1563625 h 6858000"/>
              <a:gd name="connsiteX610" fmla="*/ 10948416 w 12192000"/>
              <a:gd name="connsiteY610" fmla="*/ 1563625 h 6858000"/>
              <a:gd name="connsiteX611" fmla="*/ 10948416 w 12192000"/>
              <a:gd name="connsiteY611" fmla="*/ 1862327 h 6858000"/>
              <a:gd name="connsiteX612" fmla="*/ 10330688 w 12192000"/>
              <a:gd name="connsiteY612" fmla="*/ 1862327 h 6858000"/>
              <a:gd name="connsiteX613" fmla="*/ 10330688 w 12192000"/>
              <a:gd name="connsiteY613" fmla="*/ 1563625 h 6858000"/>
              <a:gd name="connsiteX614" fmla="*/ 10629393 w 12192000"/>
              <a:gd name="connsiteY614" fmla="*/ 1563625 h 6858000"/>
              <a:gd name="connsiteX615" fmla="*/ 10629393 w 12192000"/>
              <a:gd name="connsiteY615" fmla="*/ 1862327 h 6858000"/>
              <a:gd name="connsiteX616" fmla="*/ 10017760 w 12192000"/>
              <a:gd name="connsiteY616" fmla="*/ 1862327 h 6858000"/>
              <a:gd name="connsiteX617" fmla="*/ 10017760 w 12192000"/>
              <a:gd name="connsiteY617" fmla="*/ 1563625 h 6858000"/>
              <a:gd name="connsiteX618" fmla="*/ 10322560 w 12192000"/>
              <a:gd name="connsiteY618" fmla="*/ 1563625 h 6858000"/>
              <a:gd name="connsiteX619" fmla="*/ 10322560 w 12192000"/>
              <a:gd name="connsiteY619" fmla="*/ 1862327 h 6858000"/>
              <a:gd name="connsiteX620" fmla="*/ 9704832 w 12192000"/>
              <a:gd name="connsiteY620" fmla="*/ 1862327 h 6858000"/>
              <a:gd name="connsiteX621" fmla="*/ 9704832 w 12192000"/>
              <a:gd name="connsiteY621" fmla="*/ 1563625 h 6858000"/>
              <a:gd name="connsiteX622" fmla="*/ 10007601 w 12192000"/>
              <a:gd name="connsiteY622" fmla="*/ 1563625 h 6858000"/>
              <a:gd name="connsiteX623" fmla="*/ 10007601 w 12192000"/>
              <a:gd name="connsiteY623" fmla="*/ 1862327 h 6858000"/>
              <a:gd name="connsiteX624" fmla="*/ 9391904 w 12192000"/>
              <a:gd name="connsiteY624" fmla="*/ 1862327 h 6858000"/>
              <a:gd name="connsiteX625" fmla="*/ 9391904 w 12192000"/>
              <a:gd name="connsiteY625" fmla="*/ 1563625 h 6858000"/>
              <a:gd name="connsiteX626" fmla="*/ 9694673 w 12192000"/>
              <a:gd name="connsiteY626" fmla="*/ 1563625 h 6858000"/>
              <a:gd name="connsiteX627" fmla="*/ 9694673 w 12192000"/>
              <a:gd name="connsiteY627" fmla="*/ 1862327 h 6858000"/>
              <a:gd name="connsiteX628" fmla="*/ 9083040 w 12192000"/>
              <a:gd name="connsiteY628" fmla="*/ 1862327 h 6858000"/>
              <a:gd name="connsiteX629" fmla="*/ 9083040 w 12192000"/>
              <a:gd name="connsiteY629" fmla="*/ 1563625 h 6858000"/>
              <a:gd name="connsiteX630" fmla="*/ 9381745 w 12192000"/>
              <a:gd name="connsiteY630" fmla="*/ 1563625 h 6858000"/>
              <a:gd name="connsiteX631" fmla="*/ 9381745 w 12192000"/>
              <a:gd name="connsiteY631" fmla="*/ 1862327 h 6858000"/>
              <a:gd name="connsiteX632" fmla="*/ 8764017 w 12192000"/>
              <a:gd name="connsiteY632" fmla="*/ 1862327 h 6858000"/>
              <a:gd name="connsiteX633" fmla="*/ 8764017 w 12192000"/>
              <a:gd name="connsiteY633" fmla="*/ 1563625 h 6858000"/>
              <a:gd name="connsiteX634" fmla="*/ 9062720 w 12192000"/>
              <a:gd name="connsiteY634" fmla="*/ 1563625 h 6858000"/>
              <a:gd name="connsiteX635" fmla="*/ 9062720 w 12192000"/>
              <a:gd name="connsiteY635" fmla="*/ 1862327 h 6858000"/>
              <a:gd name="connsiteX636" fmla="*/ 8451089 w 12192000"/>
              <a:gd name="connsiteY636" fmla="*/ 1862327 h 6858000"/>
              <a:gd name="connsiteX637" fmla="*/ 8451089 w 12192000"/>
              <a:gd name="connsiteY637" fmla="*/ 1563625 h 6858000"/>
              <a:gd name="connsiteX638" fmla="*/ 8753856 w 12192000"/>
              <a:gd name="connsiteY638" fmla="*/ 1563625 h 6858000"/>
              <a:gd name="connsiteX639" fmla="*/ 8753856 w 12192000"/>
              <a:gd name="connsiteY639" fmla="*/ 1862327 h 6858000"/>
              <a:gd name="connsiteX640" fmla="*/ 8138161 w 12192000"/>
              <a:gd name="connsiteY640" fmla="*/ 1862327 h 6858000"/>
              <a:gd name="connsiteX641" fmla="*/ 8138161 w 12192000"/>
              <a:gd name="connsiteY641" fmla="*/ 1563625 h 6858000"/>
              <a:gd name="connsiteX642" fmla="*/ 8440928 w 12192000"/>
              <a:gd name="connsiteY642" fmla="*/ 1563625 h 6858000"/>
              <a:gd name="connsiteX643" fmla="*/ 8440928 w 12192000"/>
              <a:gd name="connsiteY643" fmla="*/ 1862327 h 6858000"/>
              <a:gd name="connsiteX644" fmla="*/ 7825233 w 12192000"/>
              <a:gd name="connsiteY644" fmla="*/ 1862327 h 6858000"/>
              <a:gd name="connsiteX645" fmla="*/ 7825233 w 12192000"/>
              <a:gd name="connsiteY645" fmla="*/ 1563625 h 6858000"/>
              <a:gd name="connsiteX646" fmla="*/ 8128000 w 12192000"/>
              <a:gd name="connsiteY646" fmla="*/ 1563625 h 6858000"/>
              <a:gd name="connsiteX647" fmla="*/ 8128000 w 12192000"/>
              <a:gd name="connsiteY647" fmla="*/ 1862327 h 6858000"/>
              <a:gd name="connsiteX648" fmla="*/ 7516369 w 12192000"/>
              <a:gd name="connsiteY648" fmla="*/ 1862327 h 6858000"/>
              <a:gd name="connsiteX649" fmla="*/ 7516369 w 12192000"/>
              <a:gd name="connsiteY649" fmla="*/ 1563625 h 6858000"/>
              <a:gd name="connsiteX650" fmla="*/ 7815072 w 12192000"/>
              <a:gd name="connsiteY650" fmla="*/ 1563625 h 6858000"/>
              <a:gd name="connsiteX651" fmla="*/ 7815072 w 12192000"/>
              <a:gd name="connsiteY651" fmla="*/ 1862327 h 6858000"/>
              <a:gd name="connsiteX652" fmla="*/ 7197344 w 12192000"/>
              <a:gd name="connsiteY652" fmla="*/ 1862327 h 6858000"/>
              <a:gd name="connsiteX653" fmla="*/ 7197344 w 12192000"/>
              <a:gd name="connsiteY653" fmla="*/ 1563625 h 6858000"/>
              <a:gd name="connsiteX654" fmla="*/ 7496049 w 12192000"/>
              <a:gd name="connsiteY654" fmla="*/ 1563625 h 6858000"/>
              <a:gd name="connsiteX655" fmla="*/ 7496049 w 12192000"/>
              <a:gd name="connsiteY655" fmla="*/ 1862327 h 6858000"/>
              <a:gd name="connsiteX656" fmla="*/ 6884416 w 12192000"/>
              <a:gd name="connsiteY656" fmla="*/ 1862327 h 6858000"/>
              <a:gd name="connsiteX657" fmla="*/ 6884416 w 12192000"/>
              <a:gd name="connsiteY657" fmla="*/ 1563625 h 6858000"/>
              <a:gd name="connsiteX658" fmla="*/ 7187185 w 12192000"/>
              <a:gd name="connsiteY658" fmla="*/ 1563625 h 6858000"/>
              <a:gd name="connsiteX659" fmla="*/ 7187185 w 12192000"/>
              <a:gd name="connsiteY659" fmla="*/ 1862327 h 6858000"/>
              <a:gd name="connsiteX660" fmla="*/ 6571488 w 12192000"/>
              <a:gd name="connsiteY660" fmla="*/ 1862327 h 6858000"/>
              <a:gd name="connsiteX661" fmla="*/ 6571488 w 12192000"/>
              <a:gd name="connsiteY661" fmla="*/ 1563625 h 6858000"/>
              <a:gd name="connsiteX662" fmla="*/ 6874257 w 12192000"/>
              <a:gd name="connsiteY662" fmla="*/ 1563625 h 6858000"/>
              <a:gd name="connsiteX663" fmla="*/ 6874257 w 12192000"/>
              <a:gd name="connsiteY663" fmla="*/ 1862327 h 6858000"/>
              <a:gd name="connsiteX664" fmla="*/ 6258560 w 12192000"/>
              <a:gd name="connsiteY664" fmla="*/ 1862327 h 6858000"/>
              <a:gd name="connsiteX665" fmla="*/ 6258560 w 12192000"/>
              <a:gd name="connsiteY665" fmla="*/ 1563625 h 6858000"/>
              <a:gd name="connsiteX666" fmla="*/ 6561329 w 12192000"/>
              <a:gd name="connsiteY666" fmla="*/ 1563625 h 6858000"/>
              <a:gd name="connsiteX667" fmla="*/ 6561329 w 12192000"/>
              <a:gd name="connsiteY667" fmla="*/ 1862327 h 6858000"/>
              <a:gd name="connsiteX668" fmla="*/ 5949697 w 12192000"/>
              <a:gd name="connsiteY668" fmla="*/ 1862327 h 6858000"/>
              <a:gd name="connsiteX669" fmla="*/ 5949697 w 12192000"/>
              <a:gd name="connsiteY669" fmla="*/ 1563625 h 6858000"/>
              <a:gd name="connsiteX670" fmla="*/ 6248401 w 12192000"/>
              <a:gd name="connsiteY670" fmla="*/ 1563625 h 6858000"/>
              <a:gd name="connsiteX671" fmla="*/ 6248401 w 12192000"/>
              <a:gd name="connsiteY671" fmla="*/ 1862327 h 6858000"/>
              <a:gd name="connsiteX672" fmla="*/ 5630674 w 12192000"/>
              <a:gd name="connsiteY672" fmla="*/ 1862327 h 6858000"/>
              <a:gd name="connsiteX673" fmla="*/ 5630674 w 12192000"/>
              <a:gd name="connsiteY673" fmla="*/ 1563625 h 6858000"/>
              <a:gd name="connsiteX674" fmla="*/ 5929377 w 12192000"/>
              <a:gd name="connsiteY674" fmla="*/ 1563625 h 6858000"/>
              <a:gd name="connsiteX675" fmla="*/ 5929377 w 12192000"/>
              <a:gd name="connsiteY675" fmla="*/ 1862327 h 6858000"/>
              <a:gd name="connsiteX676" fmla="*/ 5317747 w 12192000"/>
              <a:gd name="connsiteY676" fmla="*/ 1862327 h 6858000"/>
              <a:gd name="connsiteX677" fmla="*/ 5317747 w 12192000"/>
              <a:gd name="connsiteY677" fmla="*/ 1563625 h 6858000"/>
              <a:gd name="connsiteX678" fmla="*/ 5620512 w 12192000"/>
              <a:gd name="connsiteY678" fmla="*/ 1563625 h 6858000"/>
              <a:gd name="connsiteX679" fmla="*/ 5620512 w 12192000"/>
              <a:gd name="connsiteY679" fmla="*/ 1862327 h 6858000"/>
              <a:gd name="connsiteX680" fmla="*/ 5004817 w 12192000"/>
              <a:gd name="connsiteY680" fmla="*/ 1862327 h 6858000"/>
              <a:gd name="connsiteX681" fmla="*/ 5004817 w 12192000"/>
              <a:gd name="connsiteY681" fmla="*/ 1563625 h 6858000"/>
              <a:gd name="connsiteX682" fmla="*/ 5307584 w 12192000"/>
              <a:gd name="connsiteY682" fmla="*/ 1563625 h 6858000"/>
              <a:gd name="connsiteX683" fmla="*/ 5307584 w 12192000"/>
              <a:gd name="connsiteY683" fmla="*/ 1862327 h 6858000"/>
              <a:gd name="connsiteX684" fmla="*/ 4691889 w 12192000"/>
              <a:gd name="connsiteY684" fmla="*/ 1862327 h 6858000"/>
              <a:gd name="connsiteX685" fmla="*/ 4691889 w 12192000"/>
              <a:gd name="connsiteY685" fmla="*/ 1563625 h 6858000"/>
              <a:gd name="connsiteX686" fmla="*/ 4994658 w 12192000"/>
              <a:gd name="connsiteY686" fmla="*/ 1563625 h 6858000"/>
              <a:gd name="connsiteX687" fmla="*/ 4994658 w 12192000"/>
              <a:gd name="connsiteY687" fmla="*/ 1862327 h 6858000"/>
              <a:gd name="connsiteX688" fmla="*/ 4383025 w 12192000"/>
              <a:gd name="connsiteY688" fmla="*/ 1862327 h 6858000"/>
              <a:gd name="connsiteX689" fmla="*/ 4383025 w 12192000"/>
              <a:gd name="connsiteY689" fmla="*/ 1563625 h 6858000"/>
              <a:gd name="connsiteX690" fmla="*/ 4681730 w 12192000"/>
              <a:gd name="connsiteY690" fmla="*/ 1563625 h 6858000"/>
              <a:gd name="connsiteX691" fmla="*/ 4681730 w 12192000"/>
              <a:gd name="connsiteY691" fmla="*/ 1862327 h 6858000"/>
              <a:gd name="connsiteX692" fmla="*/ 4064000 w 12192000"/>
              <a:gd name="connsiteY692" fmla="*/ 1862327 h 6858000"/>
              <a:gd name="connsiteX693" fmla="*/ 4064000 w 12192000"/>
              <a:gd name="connsiteY693" fmla="*/ 1563625 h 6858000"/>
              <a:gd name="connsiteX694" fmla="*/ 4362706 w 12192000"/>
              <a:gd name="connsiteY694" fmla="*/ 1563625 h 6858000"/>
              <a:gd name="connsiteX695" fmla="*/ 4362706 w 12192000"/>
              <a:gd name="connsiteY695" fmla="*/ 1862327 h 6858000"/>
              <a:gd name="connsiteX696" fmla="*/ 3751072 w 12192000"/>
              <a:gd name="connsiteY696" fmla="*/ 1862327 h 6858000"/>
              <a:gd name="connsiteX697" fmla="*/ 3751072 w 12192000"/>
              <a:gd name="connsiteY697" fmla="*/ 1563625 h 6858000"/>
              <a:gd name="connsiteX698" fmla="*/ 4053842 w 12192000"/>
              <a:gd name="connsiteY698" fmla="*/ 1563625 h 6858000"/>
              <a:gd name="connsiteX699" fmla="*/ 4053842 w 12192000"/>
              <a:gd name="connsiteY699" fmla="*/ 1862327 h 6858000"/>
              <a:gd name="connsiteX700" fmla="*/ 3438144 w 12192000"/>
              <a:gd name="connsiteY700" fmla="*/ 1862327 h 6858000"/>
              <a:gd name="connsiteX701" fmla="*/ 3438144 w 12192000"/>
              <a:gd name="connsiteY701" fmla="*/ 1563625 h 6858000"/>
              <a:gd name="connsiteX702" fmla="*/ 3740913 w 12192000"/>
              <a:gd name="connsiteY702" fmla="*/ 1563625 h 6858000"/>
              <a:gd name="connsiteX703" fmla="*/ 3740913 w 12192000"/>
              <a:gd name="connsiteY703" fmla="*/ 1862327 h 6858000"/>
              <a:gd name="connsiteX704" fmla="*/ 3125216 w 12192000"/>
              <a:gd name="connsiteY704" fmla="*/ 1862327 h 6858000"/>
              <a:gd name="connsiteX705" fmla="*/ 3125216 w 12192000"/>
              <a:gd name="connsiteY705" fmla="*/ 1563625 h 6858000"/>
              <a:gd name="connsiteX706" fmla="*/ 3427985 w 12192000"/>
              <a:gd name="connsiteY706" fmla="*/ 1563625 h 6858000"/>
              <a:gd name="connsiteX707" fmla="*/ 3427985 w 12192000"/>
              <a:gd name="connsiteY707" fmla="*/ 1862327 h 6858000"/>
              <a:gd name="connsiteX708" fmla="*/ 2814322 w 12192000"/>
              <a:gd name="connsiteY708" fmla="*/ 1862327 h 6858000"/>
              <a:gd name="connsiteX709" fmla="*/ 2814322 w 12192000"/>
              <a:gd name="connsiteY709" fmla="*/ 1563625 h 6858000"/>
              <a:gd name="connsiteX710" fmla="*/ 3113024 w 12192000"/>
              <a:gd name="connsiteY710" fmla="*/ 1563625 h 6858000"/>
              <a:gd name="connsiteX711" fmla="*/ 3113024 w 12192000"/>
              <a:gd name="connsiteY711" fmla="*/ 1862327 h 6858000"/>
              <a:gd name="connsiteX712" fmla="*/ 2497329 w 12192000"/>
              <a:gd name="connsiteY712" fmla="*/ 1862327 h 6858000"/>
              <a:gd name="connsiteX713" fmla="*/ 2497329 w 12192000"/>
              <a:gd name="connsiteY713" fmla="*/ 1563625 h 6858000"/>
              <a:gd name="connsiteX714" fmla="*/ 2796032 w 12192000"/>
              <a:gd name="connsiteY714" fmla="*/ 1563625 h 6858000"/>
              <a:gd name="connsiteX715" fmla="*/ 2796032 w 12192000"/>
              <a:gd name="connsiteY715" fmla="*/ 1862327 h 6858000"/>
              <a:gd name="connsiteX716" fmla="*/ 2184401 w 12192000"/>
              <a:gd name="connsiteY716" fmla="*/ 1862327 h 6858000"/>
              <a:gd name="connsiteX717" fmla="*/ 2184401 w 12192000"/>
              <a:gd name="connsiteY717" fmla="*/ 1563625 h 6858000"/>
              <a:gd name="connsiteX718" fmla="*/ 2487168 w 12192000"/>
              <a:gd name="connsiteY718" fmla="*/ 1563625 h 6858000"/>
              <a:gd name="connsiteX719" fmla="*/ 2487168 w 12192000"/>
              <a:gd name="connsiteY719" fmla="*/ 1862327 h 6858000"/>
              <a:gd name="connsiteX720" fmla="*/ 1871473 w 12192000"/>
              <a:gd name="connsiteY720" fmla="*/ 1862327 h 6858000"/>
              <a:gd name="connsiteX721" fmla="*/ 1871473 w 12192000"/>
              <a:gd name="connsiteY721" fmla="*/ 1563625 h 6858000"/>
              <a:gd name="connsiteX722" fmla="*/ 2174240 w 12192000"/>
              <a:gd name="connsiteY722" fmla="*/ 1563625 h 6858000"/>
              <a:gd name="connsiteX723" fmla="*/ 2174240 w 12192000"/>
              <a:gd name="connsiteY723" fmla="*/ 1862327 h 6858000"/>
              <a:gd name="connsiteX724" fmla="*/ 1556512 w 12192000"/>
              <a:gd name="connsiteY724" fmla="*/ 1862327 h 6858000"/>
              <a:gd name="connsiteX725" fmla="*/ 1556512 w 12192000"/>
              <a:gd name="connsiteY725" fmla="*/ 1563625 h 6858000"/>
              <a:gd name="connsiteX726" fmla="*/ 1859282 w 12192000"/>
              <a:gd name="connsiteY726" fmla="*/ 1563625 h 6858000"/>
              <a:gd name="connsiteX727" fmla="*/ 1859282 w 12192000"/>
              <a:gd name="connsiteY727" fmla="*/ 1862327 h 6858000"/>
              <a:gd name="connsiteX728" fmla="*/ 1249681 w 12192000"/>
              <a:gd name="connsiteY728" fmla="*/ 1862327 h 6858000"/>
              <a:gd name="connsiteX729" fmla="*/ 1249681 w 12192000"/>
              <a:gd name="connsiteY729" fmla="*/ 1563625 h 6858000"/>
              <a:gd name="connsiteX730" fmla="*/ 1548384 w 12192000"/>
              <a:gd name="connsiteY730" fmla="*/ 1563625 h 6858000"/>
              <a:gd name="connsiteX731" fmla="*/ 1548384 w 12192000"/>
              <a:gd name="connsiteY731" fmla="*/ 1862327 h 6858000"/>
              <a:gd name="connsiteX732" fmla="*/ 1546354 w 12192000"/>
              <a:gd name="connsiteY732" fmla="*/ 1862327 h 6858000"/>
              <a:gd name="connsiteX733" fmla="*/ 930656 w 12192000"/>
              <a:gd name="connsiteY733" fmla="*/ 1862327 h 6858000"/>
              <a:gd name="connsiteX734" fmla="*/ 930656 w 12192000"/>
              <a:gd name="connsiteY734" fmla="*/ 1563625 h 6858000"/>
              <a:gd name="connsiteX735" fmla="*/ 1229361 w 12192000"/>
              <a:gd name="connsiteY735" fmla="*/ 1563625 h 6858000"/>
              <a:gd name="connsiteX736" fmla="*/ 1229361 w 12192000"/>
              <a:gd name="connsiteY736" fmla="*/ 1862327 h 6858000"/>
              <a:gd name="connsiteX737" fmla="*/ 617728 w 12192000"/>
              <a:gd name="connsiteY737" fmla="*/ 1862327 h 6858000"/>
              <a:gd name="connsiteX738" fmla="*/ 617728 w 12192000"/>
              <a:gd name="connsiteY738" fmla="*/ 1563625 h 6858000"/>
              <a:gd name="connsiteX739" fmla="*/ 920497 w 12192000"/>
              <a:gd name="connsiteY739" fmla="*/ 1563625 h 6858000"/>
              <a:gd name="connsiteX740" fmla="*/ 920497 w 12192000"/>
              <a:gd name="connsiteY740" fmla="*/ 1862327 h 6858000"/>
              <a:gd name="connsiteX741" fmla="*/ 302769 w 12192000"/>
              <a:gd name="connsiteY741" fmla="*/ 1862327 h 6858000"/>
              <a:gd name="connsiteX742" fmla="*/ 302769 w 12192000"/>
              <a:gd name="connsiteY742" fmla="*/ 1563625 h 6858000"/>
              <a:gd name="connsiteX743" fmla="*/ 605536 w 12192000"/>
              <a:gd name="connsiteY743" fmla="*/ 1563625 h 6858000"/>
              <a:gd name="connsiteX744" fmla="*/ 605536 w 12192000"/>
              <a:gd name="connsiteY744" fmla="*/ 1862327 h 6858000"/>
              <a:gd name="connsiteX745" fmla="*/ 11586464 w 12192000"/>
              <a:gd name="connsiteY745" fmla="*/ 2181352 h 6858000"/>
              <a:gd name="connsiteX746" fmla="*/ 11586464 w 12192000"/>
              <a:gd name="connsiteY746" fmla="*/ 1882647 h 6858000"/>
              <a:gd name="connsiteX747" fmla="*/ 11889233 w 12192000"/>
              <a:gd name="connsiteY747" fmla="*/ 1882647 h 6858000"/>
              <a:gd name="connsiteX748" fmla="*/ 11889233 w 12192000"/>
              <a:gd name="connsiteY748" fmla="*/ 2181352 h 6858000"/>
              <a:gd name="connsiteX749" fmla="*/ 11271505 w 12192000"/>
              <a:gd name="connsiteY749" fmla="*/ 2181352 h 6858000"/>
              <a:gd name="connsiteX750" fmla="*/ 11271505 w 12192000"/>
              <a:gd name="connsiteY750" fmla="*/ 1882647 h 6858000"/>
              <a:gd name="connsiteX751" fmla="*/ 11574272 w 12192000"/>
              <a:gd name="connsiteY751" fmla="*/ 1882647 h 6858000"/>
              <a:gd name="connsiteX752" fmla="*/ 11574272 w 12192000"/>
              <a:gd name="connsiteY752" fmla="*/ 2181352 h 6858000"/>
              <a:gd name="connsiteX753" fmla="*/ 10958577 w 12192000"/>
              <a:gd name="connsiteY753" fmla="*/ 2181352 h 6858000"/>
              <a:gd name="connsiteX754" fmla="*/ 10958577 w 12192000"/>
              <a:gd name="connsiteY754" fmla="*/ 1882647 h 6858000"/>
              <a:gd name="connsiteX755" fmla="*/ 11261344 w 12192000"/>
              <a:gd name="connsiteY755" fmla="*/ 1882647 h 6858000"/>
              <a:gd name="connsiteX756" fmla="*/ 11261344 w 12192000"/>
              <a:gd name="connsiteY756" fmla="*/ 2181352 h 6858000"/>
              <a:gd name="connsiteX757" fmla="*/ 10649713 w 12192000"/>
              <a:gd name="connsiteY757" fmla="*/ 2181352 h 6858000"/>
              <a:gd name="connsiteX758" fmla="*/ 10649713 w 12192000"/>
              <a:gd name="connsiteY758" fmla="*/ 1882647 h 6858000"/>
              <a:gd name="connsiteX759" fmla="*/ 10948416 w 12192000"/>
              <a:gd name="connsiteY759" fmla="*/ 1882647 h 6858000"/>
              <a:gd name="connsiteX760" fmla="*/ 10948416 w 12192000"/>
              <a:gd name="connsiteY760" fmla="*/ 2181352 h 6858000"/>
              <a:gd name="connsiteX761" fmla="*/ 10330688 w 12192000"/>
              <a:gd name="connsiteY761" fmla="*/ 2181352 h 6858000"/>
              <a:gd name="connsiteX762" fmla="*/ 10330688 w 12192000"/>
              <a:gd name="connsiteY762" fmla="*/ 1882647 h 6858000"/>
              <a:gd name="connsiteX763" fmla="*/ 10629393 w 12192000"/>
              <a:gd name="connsiteY763" fmla="*/ 1882647 h 6858000"/>
              <a:gd name="connsiteX764" fmla="*/ 10629393 w 12192000"/>
              <a:gd name="connsiteY764" fmla="*/ 2181352 h 6858000"/>
              <a:gd name="connsiteX765" fmla="*/ 10017760 w 12192000"/>
              <a:gd name="connsiteY765" fmla="*/ 2181352 h 6858000"/>
              <a:gd name="connsiteX766" fmla="*/ 10017760 w 12192000"/>
              <a:gd name="connsiteY766" fmla="*/ 1882647 h 6858000"/>
              <a:gd name="connsiteX767" fmla="*/ 10322560 w 12192000"/>
              <a:gd name="connsiteY767" fmla="*/ 1882647 h 6858000"/>
              <a:gd name="connsiteX768" fmla="*/ 10322560 w 12192000"/>
              <a:gd name="connsiteY768" fmla="*/ 2181352 h 6858000"/>
              <a:gd name="connsiteX769" fmla="*/ 9704832 w 12192000"/>
              <a:gd name="connsiteY769" fmla="*/ 2181352 h 6858000"/>
              <a:gd name="connsiteX770" fmla="*/ 9704832 w 12192000"/>
              <a:gd name="connsiteY770" fmla="*/ 1882647 h 6858000"/>
              <a:gd name="connsiteX771" fmla="*/ 10007601 w 12192000"/>
              <a:gd name="connsiteY771" fmla="*/ 1882647 h 6858000"/>
              <a:gd name="connsiteX772" fmla="*/ 10007601 w 12192000"/>
              <a:gd name="connsiteY772" fmla="*/ 2181352 h 6858000"/>
              <a:gd name="connsiteX773" fmla="*/ 9391904 w 12192000"/>
              <a:gd name="connsiteY773" fmla="*/ 2181352 h 6858000"/>
              <a:gd name="connsiteX774" fmla="*/ 9391904 w 12192000"/>
              <a:gd name="connsiteY774" fmla="*/ 1882647 h 6858000"/>
              <a:gd name="connsiteX775" fmla="*/ 9694673 w 12192000"/>
              <a:gd name="connsiteY775" fmla="*/ 1882647 h 6858000"/>
              <a:gd name="connsiteX776" fmla="*/ 9694673 w 12192000"/>
              <a:gd name="connsiteY776" fmla="*/ 2181352 h 6858000"/>
              <a:gd name="connsiteX777" fmla="*/ 9083040 w 12192000"/>
              <a:gd name="connsiteY777" fmla="*/ 2181352 h 6858000"/>
              <a:gd name="connsiteX778" fmla="*/ 9083040 w 12192000"/>
              <a:gd name="connsiteY778" fmla="*/ 1882647 h 6858000"/>
              <a:gd name="connsiteX779" fmla="*/ 9381745 w 12192000"/>
              <a:gd name="connsiteY779" fmla="*/ 1882647 h 6858000"/>
              <a:gd name="connsiteX780" fmla="*/ 9381745 w 12192000"/>
              <a:gd name="connsiteY780" fmla="*/ 2181352 h 6858000"/>
              <a:gd name="connsiteX781" fmla="*/ 8764017 w 12192000"/>
              <a:gd name="connsiteY781" fmla="*/ 2181352 h 6858000"/>
              <a:gd name="connsiteX782" fmla="*/ 8764017 w 12192000"/>
              <a:gd name="connsiteY782" fmla="*/ 1882647 h 6858000"/>
              <a:gd name="connsiteX783" fmla="*/ 9062720 w 12192000"/>
              <a:gd name="connsiteY783" fmla="*/ 1882647 h 6858000"/>
              <a:gd name="connsiteX784" fmla="*/ 9062720 w 12192000"/>
              <a:gd name="connsiteY784" fmla="*/ 2181352 h 6858000"/>
              <a:gd name="connsiteX785" fmla="*/ 8451089 w 12192000"/>
              <a:gd name="connsiteY785" fmla="*/ 2181352 h 6858000"/>
              <a:gd name="connsiteX786" fmla="*/ 8451089 w 12192000"/>
              <a:gd name="connsiteY786" fmla="*/ 1882647 h 6858000"/>
              <a:gd name="connsiteX787" fmla="*/ 8753856 w 12192000"/>
              <a:gd name="connsiteY787" fmla="*/ 1882647 h 6858000"/>
              <a:gd name="connsiteX788" fmla="*/ 8753856 w 12192000"/>
              <a:gd name="connsiteY788" fmla="*/ 2181352 h 6858000"/>
              <a:gd name="connsiteX789" fmla="*/ 8138161 w 12192000"/>
              <a:gd name="connsiteY789" fmla="*/ 2181352 h 6858000"/>
              <a:gd name="connsiteX790" fmla="*/ 8138161 w 12192000"/>
              <a:gd name="connsiteY790" fmla="*/ 1882647 h 6858000"/>
              <a:gd name="connsiteX791" fmla="*/ 8440928 w 12192000"/>
              <a:gd name="connsiteY791" fmla="*/ 1882647 h 6858000"/>
              <a:gd name="connsiteX792" fmla="*/ 8440928 w 12192000"/>
              <a:gd name="connsiteY792" fmla="*/ 2181352 h 6858000"/>
              <a:gd name="connsiteX793" fmla="*/ 7825233 w 12192000"/>
              <a:gd name="connsiteY793" fmla="*/ 2181352 h 6858000"/>
              <a:gd name="connsiteX794" fmla="*/ 7825233 w 12192000"/>
              <a:gd name="connsiteY794" fmla="*/ 1882647 h 6858000"/>
              <a:gd name="connsiteX795" fmla="*/ 8128000 w 12192000"/>
              <a:gd name="connsiteY795" fmla="*/ 1882647 h 6858000"/>
              <a:gd name="connsiteX796" fmla="*/ 8128000 w 12192000"/>
              <a:gd name="connsiteY796" fmla="*/ 2181352 h 6858000"/>
              <a:gd name="connsiteX797" fmla="*/ 7516369 w 12192000"/>
              <a:gd name="connsiteY797" fmla="*/ 2181352 h 6858000"/>
              <a:gd name="connsiteX798" fmla="*/ 7516369 w 12192000"/>
              <a:gd name="connsiteY798" fmla="*/ 1882647 h 6858000"/>
              <a:gd name="connsiteX799" fmla="*/ 7815072 w 12192000"/>
              <a:gd name="connsiteY799" fmla="*/ 1882647 h 6858000"/>
              <a:gd name="connsiteX800" fmla="*/ 7815072 w 12192000"/>
              <a:gd name="connsiteY800" fmla="*/ 2181352 h 6858000"/>
              <a:gd name="connsiteX801" fmla="*/ 7197344 w 12192000"/>
              <a:gd name="connsiteY801" fmla="*/ 2181352 h 6858000"/>
              <a:gd name="connsiteX802" fmla="*/ 7197344 w 12192000"/>
              <a:gd name="connsiteY802" fmla="*/ 1882647 h 6858000"/>
              <a:gd name="connsiteX803" fmla="*/ 7496049 w 12192000"/>
              <a:gd name="connsiteY803" fmla="*/ 1882647 h 6858000"/>
              <a:gd name="connsiteX804" fmla="*/ 7496049 w 12192000"/>
              <a:gd name="connsiteY804" fmla="*/ 2181352 h 6858000"/>
              <a:gd name="connsiteX805" fmla="*/ 6884416 w 12192000"/>
              <a:gd name="connsiteY805" fmla="*/ 2181352 h 6858000"/>
              <a:gd name="connsiteX806" fmla="*/ 6884416 w 12192000"/>
              <a:gd name="connsiteY806" fmla="*/ 1882647 h 6858000"/>
              <a:gd name="connsiteX807" fmla="*/ 7187185 w 12192000"/>
              <a:gd name="connsiteY807" fmla="*/ 1882647 h 6858000"/>
              <a:gd name="connsiteX808" fmla="*/ 7187185 w 12192000"/>
              <a:gd name="connsiteY808" fmla="*/ 2181352 h 6858000"/>
              <a:gd name="connsiteX809" fmla="*/ 6571488 w 12192000"/>
              <a:gd name="connsiteY809" fmla="*/ 2181352 h 6858000"/>
              <a:gd name="connsiteX810" fmla="*/ 6571488 w 12192000"/>
              <a:gd name="connsiteY810" fmla="*/ 1882647 h 6858000"/>
              <a:gd name="connsiteX811" fmla="*/ 6874257 w 12192000"/>
              <a:gd name="connsiteY811" fmla="*/ 1882647 h 6858000"/>
              <a:gd name="connsiteX812" fmla="*/ 6874257 w 12192000"/>
              <a:gd name="connsiteY812" fmla="*/ 2181352 h 6858000"/>
              <a:gd name="connsiteX813" fmla="*/ 6258560 w 12192000"/>
              <a:gd name="connsiteY813" fmla="*/ 2181352 h 6858000"/>
              <a:gd name="connsiteX814" fmla="*/ 6258560 w 12192000"/>
              <a:gd name="connsiteY814" fmla="*/ 1882647 h 6858000"/>
              <a:gd name="connsiteX815" fmla="*/ 6561329 w 12192000"/>
              <a:gd name="connsiteY815" fmla="*/ 1882647 h 6858000"/>
              <a:gd name="connsiteX816" fmla="*/ 6561329 w 12192000"/>
              <a:gd name="connsiteY816" fmla="*/ 2181352 h 6858000"/>
              <a:gd name="connsiteX817" fmla="*/ 5949697 w 12192000"/>
              <a:gd name="connsiteY817" fmla="*/ 2181352 h 6858000"/>
              <a:gd name="connsiteX818" fmla="*/ 5949697 w 12192000"/>
              <a:gd name="connsiteY818" fmla="*/ 1882647 h 6858000"/>
              <a:gd name="connsiteX819" fmla="*/ 6248401 w 12192000"/>
              <a:gd name="connsiteY819" fmla="*/ 1882647 h 6858000"/>
              <a:gd name="connsiteX820" fmla="*/ 6248401 w 12192000"/>
              <a:gd name="connsiteY820" fmla="*/ 2181352 h 6858000"/>
              <a:gd name="connsiteX821" fmla="*/ 5630674 w 12192000"/>
              <a:gd name="connsiteY821" fmla="*/ 2181352 h 6858000"/>
              <a:gd name="connsiteX822" fmla="*/ 5630674 w 12192000"/>
              <a:gd name="connsiteY822" fmla="*/ 1882647 h 6858000"/>
              <a:gd name="connsiteX823" fmla="*/ 5929377 w 12192000"/>
              <a:gd name="connsiteY823" fmla="*/ 1882647 h 6858000"/>
              <a:gd name="connsiteX824" fmla="*/ 5929377 w 12192000"/>
              <a:gd name="connsiteY824" fmla="*/ 2181352 h 6858000"/>
              <a:gd name="connsiteX825" fmla="*/ 5317747 w 12192000"/>
              <a:gd name="connsiteY825" fmla="*/ 2181352 h 6858000"/>
              <a:gd name="connsiteX826" fmla="*/ 5317747 w 12192000"/>
              <a:gd name="connsiteY826" fmla="*/ 1882647 h 6858000"/>
              <a:gd name="connsiteX827" fmla="*/ 5620512 w 12192000"/>
              <a:gd name="connsiteY827" fmla="*/ 1882647 h 6858000"/>
              <a:gd name="connsiteX828" fmla="*/ 5620512 w 12192000"/>
              <a:gd name="connsiteY828" fmla="*/ 2181352 h 6858000"/>
              <a:gd name="connsiteX829" fmla="*/ 5004817 w 12192000"/>
              <a:gd name="connsiteY829" fmla="*/ 2181352 h 6858000"/>
              <a:gd name="connsiteX830" fmla="*/ 5004817 w 12192000"/>
              <a:gd name="connsiteY830" fmla="*/ 1882647 h 6858000"/>
              <a:gd name="connsiteX831" fmla="*/ 5307584 w 12192000"/>
              <a:gd name="connsiteY831" fmla="*/ 1882647 h 6858000"/>
              <a:gd name="connsiteX832" fmla="*/ 5307584 w 12192000"/>
              <a:gd name="connsiteY832" fmla="*/ 2181352 h 6858000"/>
              <a:gd name="connsiteX833" fmla="*/ 4691889 w 12192000"/>
              <a:gd name="connsiteY833" fmla="*/ 2181352 h 6858000"/>
              <a:gd name="connsiteX834" fmla="*/ 4691889 w 12192000"/>
              <a:gd name="connsiteY834" fmla="*/ 1882647 h 6858000"/>
              <a:gd name="connsiteX835" fmla="*/ 4994658 w 12192000"/>
              <a:gd name="connsiteY835" fmla="*/ 1882647 h 6858000"/>
              <a:gd name="connsiteX836" fmla="*/ 4994658 w 12192000"/>
              <a:gd name="connsiteY836" fmla="*/ 2181352 h 6858000"/>
              <a:gd name="connsiteX837" fmla="*/ 4383025 w 12192000"/>
              <a:gd name="connsiteY837" fmla="*/ 2181352 h 6858000"/>
              <a:gd name="connsiteX838" fmla="*/ 4383025 w 12192000"/>
              <a:gd name="connsiteY838" fmla="*/ 1882647 h 6858000"/>
              <a:gd name="connsiteX839" fmla="*/ 4681730 w 12192000"/>
              <a:gd name="connsiteY839" fmla="*/ 1882647 h 6858000"/>
              <a:gd name="connsiteX840" fmla="*/ 4681730 w 12192000"/>
              <a:gd name="connsiteY840" fmla="*/ 2181352 h 6858000"/>
              <a:gd name="connsiteX841" fmla="*/ 4064000 w 12192000"/>
              <a:gd name="connsiteY841" fmla="*/ 2181352 h 6858000"/>
              <a:gd name="connsiteX842" fmla="*/ 4064000 w 12192000"/>
              <a:gd name="connsiteY842" fmla="*/ 1882647 h 6858000"/>
              <a:gd name="connsiteX843" fmla="*/ 4362706 w 12192000"/>
              <a:gd name="connsiteY843" fmla="*/ 1882647 h 6858000"/>
              <a:gd name="connsiteX844" fmla="*/ 4362706 w 12192000"/>
              <a:gd name="connsiteY844" fmla="*/ 2181352 h 6858000"/>
              <a:gd name="connsiteX845" fmla="*/ 3751072 w 12192000"/>
              <a:gd name="connsiteY845" fmla="*/ 2181352 h 6858000"/>
              <a:gd name="connsiteX846" fmla="*/ 3751072 w 12192000"/>
              <a:gd name="connsiteY846" fmla="*/ 1882647 h 6858000"/>
              <a:gd name="connsiteX847" fmla="*/ 4053842 w 12192000"/>
              <a:gd name="connsiteY847" fmla="*/ 1882647 h 6858000"/>
              <a:gd name="connsiteX848" fmla="*/ 4053842 w 12192000"/>
              <a:gd name="connsiteY848" fmla="*/ 2181352 h 6858000"/>
              <a:gd name="connsiteX849" fmla="*/ 3438144 w 12192000"/>
              <a:gd name="connsiteY849" fmla="*/ 2181352 h 6858000"/>
              <a:gd name="connsiteX850" fmla="*/ 3438144 w 12192000"/>
              <a:gd name="connsiteY850" fmla="*/ 1882647 h 6858000"/>
              <a:gd name="connsiteX851" fmla="*/ 3740913 w 12192000"/>
              <a:gd name="connsiteY851" fmla="*/ 1882647 h 6858000"/>
              <a:gd name="connsiteX852" fmla="*/ 3740913 w 12192000"/>
              <a:gd name="connsiteY852" fmla="*/ 2181352 h 6858000"/>
              <a:gd name="connsiteX853" fmla="*/ 3125216 w 12192000"/>
              <a:gd name="connsiteY853" fmla="*/ 2181352 h 6858000"/>
              <a:gd name="connsiteX854" fmla="*/ 3125216 w 12192000"/>
              <a:gd name="connsiteY854" fmla="*/ 1882647 h 6858000"/>
              <a:gd name="connsiteX855" fmla="*/ 3427985 w 12192000"/>
              <a:gd name="connsiteY855" fmla="*/ 1882647 h 6858000"/>
              <a:gd name="connsiteX856" fmla="*/ 3427985 w 12192000"/>
              <a:gd name="connsiteY856" fmla="*/ 2181352 h 6858000"/>
              <a:gd name="connsiteX857" fmla="*/ 2814322 w 12192000"/>
              <a:gd name="connsiteY857" fmla="*/ 2181352 h 6858000"/>
              <a:gd name="connsiteX858" fmla="*/ 2814322 w 12192000"/>
              <a:gd name="connsiteY858" fmla="*/ 1882647 h 6858000"/>
              <a:gd name="connsiteX859" fmla="*/ 3113024 w 12192000"/>
              <a:gd name="connsiteY859" fmla="*/ 1882647 h 6858000"/>
              <a:gd name="connsiteX860" fmla="*/ 3113024 w 12192000"/>
              <a:gd name="connsiteY860" fmla="*/ 2181352 h 6858000"/>
              <a:gd name="connsiteX861" fmla="*/ 2497329 w 12192000"/>
              <a:gd name="connsiteY861" fmla="*/ 2181352 h 6858000"/>
              <a:gd name="connsiteX862" fmla="*/ 2497329 w 12192000"/>
              <a:gd name="connsiteY862" fmla="*/ 1882647 h 6858000"/>
              <a:gd name="connsiteX863" fmla="*/ 2796032 w 12192000"/>
              <a:gd name="connsiteY863" fmla="*/ 1882647 h 6858000"/>
              <a:gd name="connsiteX864" fmla="*/ 2796032 w 12192000"/>
              <a:gd name="connsiteY864" fmla="*/ 2181352 h 6858000"/>
              <a:gd name="connsiteX865" fmla="*/ 2184401 w 12192000"/>
              <a:gd name="connsiteY865" fmla="*/ 2181352 h 6858000"/>
              <a:gd name="connsiteX866" fmla="*/ 2184401 w 12192000"/>
              <a:gd name="connsiteY866" fmla="*/ 1882647 h 6858000"/>
              <a:gd name="connsiteX867" fmla="*/ 2487168 w 12192000"/>
              <a:gd name="connsiteY867" fmla="*/ 1882647 h 6858000"/>
              <a:gd name="connsiteX868" fmla="*/ 2487168 w 12192000"/>
              <a:gd name="connsiteY868" fmla="*/ 2181352 h 6858000"/>
              <a:gd name="connsiteX869" fmla="*/ 1871473 w 12192000"/>
              <a:gd name="connsiteY869" fmla="*/ 2181352 h 6858000"/>
              <a:gd name="connsiteX870" fmla="*/ 1871473 w 12192000"/>
              <a:gd name="connsiteY870" fmla="*/ 1882647 h 6858000"/>
              <a:gd name="connsiteX871" fmla="*/ 2174240 w 12192000"/>
              <a:gd name="connsiteY871" fmla="*/ 1882647 h 6858000"/>
              <a:gd name="connsiteX872" fmla="*/ 2174240 w 12192000"/>
              <a:gd name="connsiteY872" fmla="*/ 2181352 h 6858000"/>
              <a:gd name="connsiteX873" fmla="*/ 1556512 w 12192000"/>
              <a:gd name="connsiteY873" fmla="*/ 2181352 h 6858000"/>
              <a:gd name="connsiteX874" fmla="*/ 1556512 w 12192000"/>
              <a:gd name="connsiteY874" fmla="*/ 1882647 h 6858000"/>
              <a:gd name="connsiteX875" fmla="*/ 1859282 w 12192000"/>
              <a:gd name="connsiteY875" fmla="*/ 1882647 h 6858000"/>
              <a:gd name="connsiteX876" fmla="*/ 1859282 w 12192000"/>
              <a:gd name="connsiteY876" fmla="*/ 2181352 h 6858000"/>
              <a:gd name="connsiteX877" fmla="*/ 1249681 w 12192000"/>
              <a:gd name="connsiteY877" fmla="*/ 2181352 h 6858000"/>
              <a:gd name="connsiteX878" fmla="*/ 1249681 w 12192000"/>
              <a:gd name="connsiteY878" fmla="*/ 1882647 h 6858000"/>
              <a:gd name="connsiteX879" fmla="*/ 1548384 w 12192000"/>
              <a:gd name="connsiteY879" fmla="*/ 1882647 h 6858000"/>
              <a:gd name="connsiteX880" fmla="*/ 1548384 w 12192000"/>
              <a:gd name="connsiteY880" fmla="*/ 2181352 h 6858000"/>
              <a:gd name="connsiteX881" fmla="*/ 1546354 w 12192000"/>
              <a:gd name="connsiteY881" fmla="*/ 2181352 h 6858000"/>
              <a:gd name="connsiteX882" fmla="*/ 930656 w 12192000"/>
              <a:gd name="connsiteY882" fmla="*/ 2181352 h 6858000"/>
              <a:gd name="connsiteX883" fmla="*/ 930656 w 12192000"/>
              <a:gd name="connsiteY883" fmla="*/ 1882647 h 6858000"/>
              <a:gd name="connsiteX884" fmla="*/ 1229361 w 12192000"/>
              <a:gd name="connsiteY884" fmla="*/ 1882647 h 6858000"/>
              <a:gd name="connsiteX885" fmla="*/ 1229361 w 12192000"/>
              <a:gd name="connsiteY885" fmla="*/ 2181352 h 6858000"/>
              <a:gd name="connsiteX886" fmla="*/ 617728 w 12192000"/>
              <a:gd name="connsiteY886" fmla="*/ 2181352 h 6858000"/>
              <a:gd name="connsiteX887" fmla="*/ 617728 w 12192000"/>
              <a:gd name="connsiteY887" fmla="*/ 1882647 h 6858000"/>
              <a:gd name="connsiteX888" fmla="*/ 920497 w 12192000"/>
              <a:gd name="connsiteY888" fmla="*/ 1882647 h 6858000"/>
              <a:gd name="connsiteX889" fmla="*/ 920497 w 12192000"/>
              <a:gd name="connsiteY889" fmla="*/ 2181352 h 6858000"/>
              <a:gd name="connsiteX890" fmla="*/ 302769 w 12192000"/>
              <a:gd name="connsiteY890" fmla="*/ 2181352 h 6858000"/>
              <a:gd name="connsiteX891" fmla="*/ 302769 w 12192000"/>
              <a:gd name="connsiteY891" fmla="*/ 1882647 h 6858000"/>
              <a:gd name="connsiteX892" fmla="*/ 605536 w 12192000"/>
              <a:gd name="connsiteY892" fmla="*/ 1882647 h 6858000"/>
              <a:gd name="connsiteX893" fmla="*/ 605536 w 12192000"/>
              <a:gd name="connsiteY893" fmla="*/ 2181352 h 6858000"/>
              <a:gd name="connsiteX894" fmla="*/ 11586464 w 12192000"/>
              <a:gd name="connsiteY894" fmla="*/ 2494280 h 6858000"/>
              <a:gd name="connsiteX895" fmla="*/ 11586464 w 12192000"/>
              <a:gd name="connsiteY895" fmla="*/ 2191511 h 6858000"/>
              <a:gd name="connsiteX896" fmla="*/ 11889233 w 12192000"/>
              <a:gd name="connsiteY896" fmla="*/ 2191511 h 6858000"/>
              <a:gd name="connsiteX897" fmla="*/ 11889233 w 12192000"/>
              <a:gd name="connsiteY897" fmla="*/ 2494280 h 6858000"/>
              <a:gd name="connsiteX898" fmla="*/ 11271505 w 12192000"/>
              <a:gd name="connsiteY898" fmla="*/ 2494280 h 6858000"/>
              <a:gd name="connsiteX899" fmla="*/ 11271505 w 12192000"/>
              <a:gd name="connsiteY899" fmla="*/ 2191511 h 6858000"/>
              <a:gd name="connsiteX900" fmla="*/ 11574272 w 12192000"/>
              <a:gd name="connsiteY900" fmla="*/ 2191511 h 6858000"/>
              <a:gd name="connsiteX901" fmla="*/ 11574272 w 12192000"/>
              <a:gd name="connsiteY901" fmla="*/ 2494280 h 6858000"/>
              <a:gd name="connsiteX902" fmla="*/ 10958577 w 12192000"/>
              <a:gd name="connsiteY902" fmla="*/ 2494280 h 6858000"/>
              <a:gd name="connsiteX903" fmla="*/ 10958577 w 12192000"/>
              <a:gd name="connsiteY903" fmla="*/ 2191511 h 6858000"/>
              <a:gd name="connsiteX904" fmla="*/ 11261344 w 12192000"/>
              <a:gd name="connsiteY904" fmla="*/ 2191511 h 6858000"/>
              <a:gd name="connsiteX905" fmla="*/ 11261344 w 12192000"/>
              <a:gd name="connsiteY905" fmla="*/ 2494280 h 6858000"/>
              <a:gd name="connsiteX906" fmla="*/ 10649713 w 12192000"/>
              <a:gd name="connsiteY906" fmla="*/ 2494280 h 6858000"/>
              <a:gd name="connsiteX907" fmla="*/ 10649713 w 12192000"/>
              <a:gd name="connsiteY907" fmla="*/ 2191511 h 6858000"/>
              <a:gd name="connsiteX908" fmla="*/ 10948416 w 12192000"/>
              <a:gd name="connsiteY908" fmla="*/ 2191511 h 6858000"/>
              <a:gd name="connsiteX909" fmla="*/ 10948416 w 12192000"/>
              <a:gd name="connsiteY909" fmla="*/ 2494280 h 6858000"/>
              <a:gd name="connsiteX910" fmla="*/ 10330688 w 12192000"/>
              <a:gd name="connsiteY910" fmla="*/ 2494280 h 6858000"/>
              <a:gd name="connsiteX911" fmla="*/ 10330688 w 12192000"/>
              <a:gd name="connsiteY911" fmla="*/ 2191511 h 6858000"/>
              <a:gd name="connsiteX912" fmla="*/ 10629393 w 12192000"/>
              <a:gd name="connsiteY912" fmla="*/ 2191511 h 6858000"/>
              <a:gd name="connsiteX913" fmla="*/ 10629393 w 12192000"/>
              <a:gd name="connsiteY913" fmla="*/ 2494280 h 6858000"/>
              <a:gd name="connsiteX914" fmla="*/ 10017760 w 12192000"/>
              <a:gd name="connsiteY914" fmla="*/ 2494280 h 6858000"/>
              <a:gd name="connsiteX915" fmla="*/ 10017760 w 12192000"/>
              <a:gd name="connsiteY915" fmla="*/ 2191511 h 6858000"/>
              <a:gd name="connsiteX916" fmla="*/ 10322560 w 12192000"/>
              <a:gd name="connsiteY916" fmla="*/ 2191511 h 6858000"/>
              <a:gd name="connsiteX917" fmla="*/ 10322560 w 12192000"/>
              <a:gd name="connsiteY917" fmla="*/ 2494280 h 6858000"/>
              <a:gd name="connsiteX918" fmla="*/ 9704832 w 12192000"/>
              <a:gd name="connsiteY918" fmla="*/ 2494280 h 6858000"/>
              <a:gd name="connsiteX919" fmla="*/ 9704832 w 12192000"/>
              <a:gd name="connsiteY919" fmla="*/ 2191511 h 6858000"/>
              <a:gd name="connsiteX920" fmla="*/ 10007601 w 12192000"/>
              <a:gd name="connsiteY920" fmla="*/ 2191511 h 6858000"/>
              <a:gd name="connsiteX921" fmla="*/ 10007601 w 12192000"/>
              <a:gd name="connsiteY921" fmla="*/ 2494280 h 6858000"/>
              <a:gd name="connsiteX922" fmla="*/ 9391904 w 12192000"/>
              <a:gd name="connsiteY922" fmla="*/ 2494280 h 6858000"/>
              <a:gd name="connsiteX923" fmla="*/ 9391904 w 12192000"/>
              <a:gd name="connsiteY923" fmla="*/ 2191511 h 6858000"/>
              <a:gd name="connsiteX924" fmla="*/ 9694673 w 12192000"/>
              <a:gd name="connsiteY924" fmla="*/ 2191511 h 6858000"/>
              <a:gd name="connsiteX925" fmla="*/ 9694673 w 12192000"/>
              <a:gd name="connsiteY925" fmla="*/ 2494280 h 6858000"/>
              <a:gd name="connsiteX926" fmla="*/ 9083040 w 12192000"/>
              <a:gd name="connsiteY926" fmla="*/ 2494280 h 6858000"/>
              <a:gd name="connsiteX927" fmla="*/ 9083040 w 12192000"/>
              <a:gd name="connsiteY927" fmla="*/ 2191511 h 6858000"/>
              <a:gd name="connsiteX928" fmla="*/ 9381745 w 12192000"/>
              <a:gd name="connsiteY928" fmla="*/ 2191511 h 6858000"/>
              <a:gd name="connsiteX929" fmla="*/ 9381745 w 12192000"/>
              <a:gd name="connsiteY929" fmla="*/ 2494280 h 6858000"/>
              <a:gd name="connsiteX930" fmla="*/ 8764017 w 12192000"/>
              <a:gd name="connsiteY930" fmla="*/ 2494280 h 6858000"/>
              <a:gd name="connsiteX931" fmla="*/ 8764017 w 12192000"/>
              <a:gd name="connsiteY931" fmla="*/ 2191511 h 6858000"/>
              <a:gd name="connsiteX932" fmla="*/ 9062720 w 12192000"/>
              <a:gd name="connsiteY932" fmla="*/ 2191511 h 6858000"/>
              <a:gd name="connsiteX933" fmla="*/ 9062720 w 12192000"/>
              <a:gd name="connsiteY933" fmla="*/ 2494280 h 6858000"/>
              <a:gd name="connsiteX934" fmla="*/ 8451089 w 12192000"/>
              <a:gd name="connsiteY934" fmla="*/ 2494280 h 6858000"/>
              <a:gd name="connsiteX935" fmla="*/ 8451089 w 12192000"/>
              <a:gd name="connsiteY935" fmla="*/ 2191511 h 6858000"/>
              <a:gd name="connsiteX936" fmla="*/ 8753856 w 12192000"/>
              <a:gd name="connsiteY936" fmla="*/ 2191511 h 6858000"/>
              <a:gd name="connsiteX937" fmla="*/ 8753856 w 12192000"/>
              <a:gd name="connsiteY937" fmla="*/ 2494280 h 6858000"/>
              <a:gd name="connsiteX938" fmla="*/ 8138161 w 12192000"/>
              <a:gd name="connsiteY938" fmla="*/ 2494280 h 6858000"/>
              <a:gd name="connsiteX939" fmla="*/ 8138161 w 12192000"/>
              <a:gd name="connsiteY939" fmla="*/ 2191511 h 6858000"/>
              <a:gd name="connsiteX940" fmla="*/ 8440928 w 12192000"/>
              <a:gd name="connsiteY940" fmla="*/ 2191511 h 6858000"/>
              <a:gd name="connsiteX941" fmla="*/ 8440928 w 12192000"/>
              <a:gd name="connsiteY941" fmla="*/ 2494280 h 6858000"/>
              <a:gd name="connsiteX942" fmla="*/ 7825233 w 12192000"/>
              <a:gd name="connsiteY942" fmla="*/ 2494280 h 6858000"/>
              <a:gd name="connsiteX943" fmla="*/ 7825233 w 12192000"/>
              <a:gd name="connsiteY943" fmla="*/ 2191511 h 6858000"/>
              <a:gd name="connsiteX944" fmla="*/ 8128000 w 12192000"/>
              <a:gd name="connsiteY944" fmla="*/ 2191511 h 6858000"/>
              <a:gd name="connsiteX945" fmla="*/ 8128000 w 12192000"/>
              <a:gd name="connsiteY945" fmla="*/ 2494280 h 6858000"/>
              <a:gd name="connsiteX946" fmla="*/ 7516369 w 12192000"/>
              <a:gd name="connsiteY946" fmla="*/ 2494280 h 6858000"/>
              <a:gd name="connsiteX947" fmla="*/ 7516369 w 12192000"/>
              <a:gd name="connsiteY947" fmla="*/ 2191511 h 6858000"/>
              <a:gd name="connsiteX948" fmla="*/ 7815072 w 12192000"/>
              <a:gd name="connsiteY948" fmla="*/ 2191511 h 6858000"/>
              <a:gd name="connsiteX949" fmla="*/ 7815072 w 12192000"/>
              <a:gd name="connsiteY949" fmla="*/ 2494280 h 6858000"/>
              <a:gd name="connsiteX950" fmla="*/ 7197344 w 12192000"/>
              <a:gd name="connsiteY950" fmla="*/ 2494280 h 6858000"/>
              <a:gd name="connsiteX951" fmla="*/ 7197344 w 12192000"/>
              <a:gd name="connsiteY951" fmla="*/ 2191511 h 6858000"/>
              <a:gd name="connsiteX952" fmla="*/ 7496049 w 12192000"/>
              <a:gd name="connsiteY952" fmla="*/ 2191511 h 6858000"/>
              <a:gd name="connsiteX953" fmla="*/ 7496049 w 12192000"/>
              <a:gd name="connsiteY953" fmla="*/ 2494280 h 6858000"/>
              <a:gd name="connsiteX954" fmla="*/ 6884416 w 12192000"/>
              <a:gd name="connsiteY954" fmla="*/ 2494280 h 6858000"/>
              <a:gd name="connsiteX955" fmla="*/ 6884416 w 12192000"/>
              <a:gd name="connsiteY955" fmla="*/ 2191511 h 6858000"/>
              <a:gd name="connsiteX956" fmla="*/ 7187185 w 12192000"/>
              <a:gd name="connsiteY956" fmla="*/ 2191511 h 6858000"/>
              <a:gd name="connsiteX957" fmla="*/ 7187185 w 12192000"/>
              <a:gd name="connsiteY957" fmla="*/ 2494280 h 6858000"/>
              <a:gd name="connsiteX958" fmla="*/ 6571488 w 12192000"/>
              <a:gd name="connsiteY958" fmla="*/ 2494280 h 6858000"/>
              <a:gd name="connsiteX959" fmla="*/ 6571488 w 12192000"/>
              <a:gd name="connsiteY959" fmla="*/ 2191511 h 6858000"/>
              <a:gd name="connsiteX960" fmla="*/ 6874257 w 12192000"/>
              <a:gd name="connsiteY960" fmla="*/ 2191511 h 6858000"/>
              <a:gd name="connsiteX961" fmla="*/ 6874257 w 12192000"/>
              <a:gd name="connsiteY961" fmla="*/ 2494280 h 6858000"/>
              <a:gd name="connsiteX962" fmla="*/ 6258560 w 12192000"/>
              <a:gd name="connsiteY962" fmla="*/ 2494280 h 6858000"/>
              <a:gd name="connsiteX963" fmla="*/ 6258560 w 12192000"/>
              <a:gd name="connsiteY963" fmla="*/ 2191511 h 6858000"/>
              <a:gd name="connsiteX964" fmla="*/ 6561329 w 12192000"/>
              <a:gd name="connsiteY964" fmla="*/ 2191511 h 6858000"/>
              <a:gd name="connsiteX965" fmla="*/ 6561329 w 12192000"/>
              <a:gd name="connsiteY965" fmla="*/ 2494280 h 6858000"/>
              <a:gd name="connsiteX966" fmla="*/ 5949697 w 12192000"/>
              <a:gd name="connsiteY966" fmla="*/ 2494280 h 6858000"/>
              <a:gd name="connsiteX967" fmla="*/ 5949697 w 12192000"/>
              <a:gd name="connsiteY967" fmla="*/ 2191511 h 6858000"/>
              <a:gd name="connsiteX968" fmla="*/ 6248401 w 12192000"/>
              <a:gd name="connsiteY968" fmla="*/ 2191511 h 6858000"/>
              <a:gd name="connsiteX969" fmla="*/ 6248401 w 12192000"/>
              <a:gd name="connsiteY969" fmla="*/ 2494280 h 6858000"/>
              <a:gd name="connsiteX970" fmla="*/ 5630674 w 12192000"/>
              <a:gd name="connsiteY970" fmla="*/ 2494280 h 6858000"/>
              <a:gd name="connsiteX971" fmla="*/ 5630674 w 12192000"/>
              <a:gd name="connsiteY971" fmla="*/ 2191511 h 6858000"/>
              <a:gd name="connsiteX972" fmla="*/ 5929377 w 12192000"/>
              <a:gd name="connsiteY972" fmla="*/ 2191511 h 6858000"/>
              <a:gd name="connsiteX973" fmla="*/ 5929377 w 12192000"/>
              <a:gd name="connsiteY973" fmla="*/ 2494280 h 6858000"/>
              <a:gd name="connsiteX974" fmla="*/ 5317747 w 12192000"/>
              <a:gd name="connsiteY974" fmla="*/ 2494280 h 6858000"/>
              <a:gd name="connsiteX975" fmla="*/ 5317747 w 12192000"/>
              <a:gd name="connsiteY975" fmla="*/ 2191511 h 6858000"/>
              <a:gd name="connsiteX976" fmla="*/ 5620512 w 12192000"/>
              <a:gd name="connsiteY976" fmla="*/ 2191511 h 6858000"/>
              <a:gd name="connsiteX977" fmla="*/ 5620512 w 12192000"/>
              <a:gd name="connsiteY977" fmla="*/ 2494280 h 6858000"/>
              <a:gd name="connsiteX978" fmla="*/ 5004817 w 12192000"/>
              <a:gd name="connsiteY978" fmla="*/ 2494280 h 6858000"/>
              <a:gd name="connsiteX979" fmla="*/ 5004817 w 12192000"/>
              <a:gd name="connsiteY979" fmla="*/ 2191511 h 6858000"/>
              <a:gd name="connsiteX980" fmla="*/ 5307584 w 12192000"/>
              <a:gd name="connsiteY980" fmla="*/ 2191511 h 6858000"/>
              <a:gd name="connsiteX981" fmla="*/ 5307584 w 12192000"/>
              <a:gd name="connsiteY981" fmla="*/ 2494280 h 6858000"/>
              <a:gd name="connsiteX982" fmla="*/ 4691889 w 12192000"/>
              <a:gd name="connsiteY982" fmla="*/ 2494280 h 6858000"/>
              <a:gd name="connsiteX983" fmla="*/ 4691889 w 12192000"/>
              <a:gd name="connsiteY983" fmla="*/ 2191511 h 6858000"/>
              <a:gd name="connsiteX984" fmla="*/ 4994658 w 12192000"/>
              <a:gd name="connsiteY984" fmla="*/ 2191511 h 6858000"/>
              <a:gd name="connsiteX985" fmla="*/ 4994658 w 12192000"/>
              <a:gd name="connsiteY985" fmla="*/ 2494280 h 6858000"/>
              <a:gd name="connsiteX986" fmla="*/ 4383025 w 12192000"/>
              <a:gd name="connsiteY986" fmla="*/ 2494280 h 6858000"/>
              <a:gd name="connsiteX987" fmla="*/ 4383025 w 12192000"/>
              <a:gd name="connsiteY987" fmla="*/ 2191511 h 6858000"/>
              <a:gd name="connsiteX988" fmla="*/ 4681730 w 12192000"/>
              <a:gd name="connsiteY988" fmla="*/ 2191511 h 6858000"/>
              <a:gd name="connsiteX989" fmla="*/ 4681730 w 12192000"/>
              <a:gd name="connsiteY989" fmla="*/ 2494280 h 6858000"/>
              <a:gd name="connsiteX990" fmla="*/ 4064000 w 12192000"/>
              <a:gd name="connsiteY990" fmla="*/ 2494280 h 6858000"/>
              <a:gd name="connsiteX991" fmla="*/ 4064000 w 12192000"/>
              <a:gd name="connsiteY991" fmla="*/ 2191511 h 6858000"/>
              <a:gd name="connsiteX992" fmla="*/ 4362706 w 12192000"/>
              <a:gd name="connsiteY992" fmla="*/ 2191511 h 6858000"/>
              <a:gd name="connsiteX993" fmla="*/ 4362706 w 12192000"/>
              <a:gd name="connsiteY993" fmla="*/ 2494280 h 6858000"/>
              <a:gd name="connsiteX994" fmla="*/ 3751072 w 12192000"/>
              <a:gd name="connsiteY994" fmla="*/ 2494280 h 6858000"/>
              <a:gd name="connsiteX995" fmla="*/ 3751072 w 12192000"/>
              <a:gd name="connsiteY995" fmla="*/ 2191511 h 6858000"/>
              <a:gd name="connsiteX996" fmla="*/ 4053842 w 12192000"/>
              <a:gd name="connsiteY996" fmla="*/ 2191511 h 6858000"/>
              <a:gd name="connsiteX997" fmla="*/ 4053842 w 12192000"/>
              <a:gd name="connsiteY997" fmla="*/ 2494280 h 6858000"/>
              <a:gd name="connsiteX998" fmla="*/ 3438144 w 12192000"/>
              <a:gd name="connsiteY998" fmla="*/ 2494280 h 6858000"/>
              <a:gd name="connsiteX999" fmla="*/ 3438144 w 12192000"/>
              <a:gd name="connsiteY999" fmla="*/ 2191511 h 6858000"/>
              <a:gd name="connsiteX1000" fmla="*/ 3740913 w 12192000"/>
              <a:gd name="connsiteY1000" fmla="*/ 2191511 h 6858000"/>
              <a:gd name="connsiteX1001" fmla="*/ 3740913 w 12192000"/>
              <a:gd name="connsiteY1001" fmla="*/ 2494280 h 6858000"/>
              <a:gd name="connsiteX1002" fmla="*/ 3125216 w 12192000"/>
              <a:gd name="connsiteY1002" fmla="*/ 2494280 h 6858000"/>
              <a:gd name="connsiteX1003" fmla="*/ 3125216 w 12192000"/>
              <a:gd name="connsiteY1003" fmla="*/ 2191511 h 6858000"/>
              <a:gd name="connsiteX1004" fmla="*/ 3427985 w 12192000"/>
              <a:gd name="connsiteY1004" fmla="*/ 2191511 h 6858000"/>
              <a:gd name="connsiteX1005" fmla="*/ 3427985 w 12192000"/>
              <a:gd name="connsiteY1005" fmla="*/ 2494280 h 6858000"/>
              <a:gd name="connsiteX1006" fmla="*/ 2814322 w 12192000"/>
              <a:gd name="connsiteY1006" fmla="*/ 2494280 h 6858000"/>
              <a:gd name="connsiteX1007" fmla="*/ 2814322 w 12192000"/>
              <a:gd name="connsiteY1007" fmla="*/ 2191511 h 6858000"/>
              <a:gd name="connsiteX1008" fmla="*/ 3113024 w 12192000"/>
              <a:gd name="connsiteY1008" fmla="*/ 2191511 h 6858000"/>
              <a:gd name="connsiteX1009" fmla="*/ 3113024 w 12192000"/>
              <a:gd name="connsiteY1009" fmla="*/ 2494280 h 6858000"/>
              <a:gd name="connsiteX1010" fmla="*/ 2497329 w 12192000"/>
              <a:gd name="connsiteY1010" fmla="*/ 2494280 h 6858000"/>
              <a:gd name="connsiteX1011" fmla="*/ 2497329 w 12192000"/>
              <a:gd name="connsiteY1011" fmla="*/ 2191511 h 6858000"/>
              <a:gd name="connsiteX1012" fmla="*/ 2796032 w 12192000"/>
              <a:gd name="connsiteY1012" fmla="*/ 2191511 h 6858000"/>
              <a:gd name="connsiteX1013" fmla="*/ 2796032 w 12192000"/>
              <a:gd name="connsiteY1013" fmla="*/ 2494280 h 6858000"/>
              <a:gd name="connsiteX1014" fmla="*/ 2184401 w 12192000"/>
              <a:gd name="connsiteY1014" fmla="*/ 2494280 h 6858000"/>
              <a:gd name="connsiteX1015" fmla="*/ 2184401 w 12192000"/>
              <a:gd name="connsiteY1015" fmla="*/ 2191511 h 6858000"/>
              <a:gd name="connsiteX1016" fmla="*/ 2487168 w 12192000"/>
              <a:gd name="connsiteY1016" fmla="*/ 2191511 h 6858000"/>
              <a:gd name="connsiteX1017" fmla="*/ 2487168 w 12192000"/>
              <a:gd name="connsiteY1017" fmla="*/ 2494280 h 6858000"/>
              <a:gd name="connsiteX1018" fmla="*/ 1871473 w 12192000"/>
              <a:gd name="connsiteY1018" fmla="*/ 2494280 h 6858000"/>
              <a:gd name="connsiteX1019" fmla="*/ 1871473 w 12192000"/>
              <a:gd name="connsiteY1019" fmla="*/ 2191511 h 6858000"/>
              <a:gd name="connsiteX1020" fmla="*/ 2174240 w 12192000"/>
              <a:gd name="connsiteY1020" fmla="*/ 2191511 h 6858000"/>
              <a:gd name="connsiteX1021" fmla="*/ 2174240 w 12192000"/>
              <a:gd name="connsiteY1021" fmla="*/ 2494280 h 6858000"/>
              <a:gd name="connsiteX1022" fmla="*/ 1556512 w 12192000"/>
              <a:gd name="connsiteY1022" fmla="*/ 2494280 h 6858000"/>
              <a:gd name="connsiteX1023" fmla="*/ 1556512 w 12192000"/>
              <a:gd name="connsiteY1023" fmla="*/ 2191511 h 6858000"/>
              <a:gd name="connsiteX1024" fmla="*/ 1859282 w 12192000"/>
              <a:gd name="connsiteY1024" fmla="*/ 2191511 h 6858000"/>
              <a:gd name="connsiteX1025" fmla="*/ 1859282 w 12192000"/>
              <a:gd name="connsiteY1025" fmla="*/ 2494280 h 6858000"/>
              <a:gd name="connsiteX1026" fmla="*/ 1249681 w 12192000"/>
              <a:gd name="connsiteY1026" fmla="*/ 2494280 h 6858000"/>
              <a:gd name="connsiteX1027" fmla="*/ 1249681 w 12192000"/>
              <a:gd name="connsiteY1027" fmla="*/ 2191511 h 6858000"/>
              <a:gd name="connsiteX1028" fmla="*/ 1548384 w 12192000"/>
              <a:gd name="connsiteY1028" fmla="*/ 2191511 h 6858000"/>
              <a:gd name="connsiteX1029" fmla="*/ 1548384 w 12192000"/>
              <a:gd name="connsiteY1029" fmla="*/ 2494280 h 6858000"/>
              <a:gd name="connsiteX1030" fmla="*/ 1546354 w 12192000"/>
              <a:gd name="connsiteY1030" fmla="*/ 2494280 h 6858000"/>
              <a:gd name="connsiteX1031" fmla="*/ 930656 w 12192000"/>
              <a:gd name="connsiteY1031" fmla="*/ 2494280 h 6858000"/>
              <a:gd name="connsiteX1032" fmla="*/ 930656 w 12192000"/>
              <a:gd name="connsiteY1032" fmla="*/ 2191511 h 6858000"/>
              <a:gd name="connsiteX1033" fmla="*/ 1229361 w 12192000"/>
              <a:gd name="connsiteY1033" fmla="*/ 2191511 h 6858000"/>
              <a:gd name="connsiteX1034" fmla="*/ 1229361 w 12192000"/>
              <a:gd name="connsiteY1034" fmla="*/ 2494280 h 6858000"/>
              <a:gd name="connsiteX1035" fmla="*/ 617728 w 12192000"/>
              <a:gd name="connsiteY1035" fmla="*/ 2494280 h 6858000"/>
              <a:gd name="connsiteX1036" fmla="*/ 617728 w 12192000"/>
              <a:gd name="connsiteY1036" fmla="*/ 2191511 h 6858000"/>
              <a:gd name="connsiteX1037" fmla="*/ 920497 w 12192000"/>
              <a:gd name="connsiteY1037" fmla="*/ 2191511 h 6858000"/>
              <a:gd name="connsiteX1038" fmla="*/ 920497 w 12192000"/>
              <a:gd name="connsiteY1038" fmla="*/ 2494280 h 6858000"/>
              <a:gd name="connsiteX1039" fmla="*/ 302769 w 12192000"/>
              <a:gd name="connsiteY1039" fmla="*/ 2494280 h 6858000"/>
              <a:gd name="connsiteX1040" fmla="*/ 302769 w 12192000"/>
              <a:gd name="connsiteY1040" fmla="*/ 2191511 h 6858000"/>
              <a:gd name="connsiteX1041" fmla="*/ 605536 w 12192000"/>
              <a:gd name="connsiteY1041" fmla="*/ 2191511 h 6858000"/>
              <a:gd name="connsiteX1042" fmla="*/ 605536 w 12192000"/>
              <a:gd name="connsiteY1042" fmla="*/ 2494280 h 6858000"/>
              <a:gd name="connsiteX1043" fmla="*/ 11586464 w 12192000"/>
              <a:gd name="connsiteY1043" fmla="*/ 2807208 h 6858000"/>
              <a:gd name="connsiteX1044" fmla="*/ 11586464 w 12192000"/>
              <a:gd name="connsiteY1044" fmla="*/ 2504439 h 6858000"/>
              <a:gd name="connsiteX1045" fmla="*/ 11889233 w 12192000"/>
              <a:gd name="connsiteY1045" fmla="*/ 2504439 h 6858000"/>
              <a:gd name="connsiteX1046" fmla="*/ 11889233 w 12192000"/>
              <a:gd name="connsiteY1046" fmla="*/ 2807208 h 6858000"/>
              <a:gd name="connsiteX1047" fmla="*/ 11271505 w 12192000"/>
              <a:gd name="connsiteY1047" fmla="*/ 2807208 h 6858000"/>
              <a:gd name="connsiteX1048" fmla="*/ 11271505 w 12192000"/>
              <a:gd name="connsiteY1048" fmla="*/ 2504439 h 6858000"/>
              <a:gd name="connsiteX1049" fmla="*/ 11574272 w 12192000"/>
              <a:gd name="connsiteY1049" fmla="*/ 2504439 h 6858000"/>
              <a:gd name="connsiteX1050" fmla="*/ 11574272 w 12192000"/>
              <a:gd name="connsiteY1050" fmla="*/ 2807208 h 6858000"/>
              <a:gd name="connsiteX1051" fmla="*/ 10958577 w 12192000"/>
              <a:gd name="connsiteY1051" fmla="*/ 2807208 h 6858000"/>
              <a:gd name="connsiteX1052" fmla="*/ 10958577 w 12192000"/>
              <a:gd name="connsiteY1052" fmla="*/ 2504439 h 6858000"/>
              <a:gd name="connsiteX1053" fmla="*/ 11261344 w 12192000"/>
              <a:gd name="connsiteY1053" fmla="*/ 2504439 h 6858000"/>
              <a:gd name="connsiteX1054" fmla="*/ 11261344 w 12192000"/>
              <a:gd name="connsiteY1054" fmla="*/ 2807208 h 6858000"/>
              <a:gd name="connsiteX1055" fmla="*/ 10649713 w 12192000"/>
              <a:gd name="connsiteY1055" fmla="*/ 2807208 h 6858000"/>
              <a:gd name="connsiteX1056" fmla="*/ 10649713 w 12192000"/>
              <a:gd name="connsiteY1056" fmla="*/ 2504439 h 6858000"/>
              <a:gd name="connsiteX1057" fmla="*/ 10948416 w 12192000"/>
              <a:gd name="connsiteY1057" fmla="*/ 2504439 h 6858000"/>
              <a:gd name="connsiteX1058" fmla="*/ 10948416 w 12192000"/>
              <a:gd name="connsiteY1058" fmla="*/ 2807208 h 6858000"/>
              <a:gd name="connsiteX1059" fmla="*/ 10330688 w 12192000"/>
              <a:gd name="connsiteY1059" fmla="*/ 2807208 h 6858000"/>
              <a:gd name="connsiteX1060" fmla="*/ 10330688 w 12192000"/>
              <a:gd name="connsiteY1060" fmla="*/ 2504439 h 6858000"/>
              <a:gd name="connsiteX1061" fmla="*/ 10629393 w 12192000"/>
              <a:gd name="connsiteY1061" fmla="*/ 2504439 h 6858000"/>
              <a:gd name="connsiteX1062" fmla="*/ 10629393 w 12192000"/>
              <a:gd name="connsiteY1062" fmla="*/ 2807208 h 6858000"/>
              <a:gd name="connsiteX1063" fmla="*/ 10017760 w 12192000"/>
              <a:gd name="connsiteY1063" fmla="*/ 2807208 h 6858000"/>
              <a:gd name="connsiteX1064" fmla="*/ 10017760 w 12192000"/>
              <a:gd name="connsiteY1064" fmla="*/ 2504439 h 6858000"/>
              <a:gd name="connsiteX1065" fmla="*/ 10322560 w 12192000"/>
              <a:gd name="connsiteY1065" fmla="*/ 2504439 h 6858000"/>
              <a:gd name="connsiteX1066" fmla="*/ 10322560 w 12192000"/>
              <a:gd name="connsiteY1066" fmla="*/ 2807208 h 6858000"/>
              <a:gd name="connsiteX1067" fmla="*/ 9704832 w 12192000"/>
              <a:gd name="connsiteY1067" fmla="*/ 2807208 h 6858000"/>
              <a:gd name="connsiteX1068" fmla="*/ 9704832 w 12192000"/>
              <a:gd name="connsiteY1068" fmla="*/ 2504439 h 6858000"/>
              <a:gd name="connsiteX1069" fmla="*/ 10007601 w 12192000"/>
              <a:gd name="connsiteY1069" fmla="*/ 2504439 h 6858000"/>
              <a:gd name="connsiteX1070" fmla="*/ 10007601 w 12192000"/>
              <a:gd name="connsiteY1070" fmla="*/ 2807208 h 6858000"/>
              <a:gd name="connsiteX1071" fmla="*/ 9391904 w 12192000"/>
              <a:gd name="connsiteY1071" fmla="*/ 2807208 h 6858000"/>
              <a:gd name="connsiteX1072" fmla="*/ 9391904 w 12192000"/>
              <a:gd name="connsiteY1072" fmla="*/ 2504439 h 6858000"/>
              <a:gd name="connsiteX1073" fmla="*/ 9694673 w 12192000"/>
              <a:gd name="connsiteY1073" fmla="*/ 2504439 h 6858000"/>
              <a:gd name="connsiteX1074" fmla="*/ 9694673 w 12192000"/>
              <a:gd name="connsiteY1074" fmla="*/ 2807208 h 6858000"/>
              <a:gd name="connsiteX1075" fmla="*/ 9083040 w 12192000"/>
              <a:gd name="connsiteY1075" fmla="*/ 2807208 h 6858000"/>
              <a:gd name="connsiteX1076" fmla="*/ 9083040 w 12192000"/>
              <a:gd name="connsiteY1076" fmla="*/ 2504439 h 6858000"/>
              <a:gd name="connsiteX1077" fmla="*/ 9381745 w 12192000"/>
              <a:gd name="connsiteY1077" fmla="*/ 2504439 h 6858000"/>
              <a:gd name="connsiteX1078" fmla="*/ 9381745 w 12192000"/>
              <a:gd name="connsiteY1078" fmla="*/ 2807208 h 6858000"/>
              <a:gd name="connsiteX1079" fmla="*/ 8764017 w 12192000"/>
              <a:gd name="connsiteY1079" fmla="*/ 2807208 h 6858000"/>
              <a:gd name="connsiteX1080" fmla="*/ 8764017 w 12192000"/>
              <a:gd name="connsiteY1080" fmla="*/ 2504439 h 6858000"/>
              <a:gd name="connsiteX1081" fmla="*/ 9062720 w 12192000"/>
              <a:gd name="connsiteY1081" fmla="*/ 2504439 h 6858000"/>
              <a:gd name="connsiteX1082" fmla="*/ 9062720 w 12192000"/>
              <a:gd name="connsiteY1082" fmla="*/ 2807208 h 6858000"/>
              <a:gd name="connsiteX1083" fmla="*/ 8451089 w 12192000"/>
              <a:gd name="connsiteY1083" fmla="*/ 2807208 h 6858000"/>
              <a:gd name="connsiteX1084" fmla="*/ 8451089 w 12192000"/>
              <a:gd name="connsiteY1084" fmla="*/ 2504439 h 6858000"/>
              <a:gd name="connsiteX1085" fmla="*/ 8753856 w 12192000"/>
              <a:gd name="connsiteY1085" fmla="*/ 2504439 h 6858000"/>
              <a:gd name="connsiteX1086" fmla="*/ 8753856 w 12192000"/>
              <a:gd name="connsiteY1086" fmla="*/ 2807208 h 6858000"/>
              <a:gd name="connsiteX1087" fmla="*/ 8138161 w 12192000"/>
              <a:gd name="connsiteY1087" fmla="*/ 2807208 h 6858000"/>
              <a:gd name="connsiteX1088" fmla="*/ 8138161 w 12192000"/>
              <a:gd name="connsiteY1088" fmla="*/ 2504439 h 6858000"/>
              <a:gd name="connsiteX1089" fmla="*/ 8440928 w 12192000"/>
              <a:gd name="connsiteY1089" fmla="*/ 2504439 h 6858000"/>
              <a:gd name="connsiteX1090" fmla="*/ 8440928 w 12192000"/>
              <a:gd name="connsiteY1090" fmla="*/ 2807208 h 6858000"/>
              <a:gd name="connsiteX1091" fmla="*/ 7825233 w 12192000"/>
              <a:gd name="connsiteY1091" fmla="*/ 2807208 h 6858000"/>
              <a:gd name="connsiteX1092" fmla="*/ 7825233 w 12192000"/>
              <a:gd name="connsiteY1092" fmla="*/ 2504439 h 6858000"/>
              <a:gd name="connsiteX1093" fmla="*/ 8128000 w 12192000"/>
              <a:gd name="connsiteY1093" fmla="*/ 2504439 h 6858000"/>
              <a:gd name="connsiteX1094" fmla="*/ 8128000 w 12192000"/>
              <a:gd name="connsiteY1094" fmla="*/ 2807208 h 6858000"/>
              <a:gd name="connsiteX1095" fmla="*/ 7516369 w 12192000"/>
              <a:gd name="connsiteY1095" fmla="*/ 2807208 h 6858000"/>
              <a:gd name="connsiteX1096" fmla="*/ 7516369 w 12192000"/>
              <a:gd name="connsiteY1096" fmla="*/ 2504439 h 6858000"/>
              <a:gd name="connsiteX1097" fmla="*/ 7815072 w 12192000"/>
              <a:gd name="connsiteY1097" fmla="*/ 2504439 h 6858000"/>
              <a:gd name="connsiteX1098" fmla="*/ 7815072 w 12192000"/>
              <a:gd name="connsiteY1098" fmla="*/ 2807208 h 6858000"/>
              <a:gd name="connsiteX1099" fmla="*/ 7197344 w 12192000"/>
              <a:gd name="connsiteY1099" fmla="*/ 2807208 h 6858000"/>
              <a:gd name="connsiteX1100" fmla="*/ 7197344 w 12192000"/>
              <a:gd name="connsiteY1100" fmla="*/ 2504439 h 6858000"/>
              <a:gd name="connsiteX1101" fmla="*/ 7496049 w 12192000"/>
              <a:gd name="connsiteY1101" fmla="*/ 2504439 h 6858000"/>
              <a:gd name="connsiteX1102" fmla="*/ 7496049 w 12192000"/>
              <a:gd name="connsiteY1102" fmla="*/ 2807208 h 6858000"/>
              <a:gd name="connsiteX1103" fmla="*/ 6884416 w 12192000"/>
              <a:gd name="connsiteY1103" fmla="*/ 2807208 h 6858000"/>
              <a:gd name="connsiteX1104" fmla="*/ 6884416 w 12192000"/>
              <a:gd name="connsiteY1104" fmla="*/ 2504439 h 6858000"/>
              <a:gd name="connsiteX1105" fmla="*/ 7187185 w 12192000"/>
              <a:gd name="connsiteY1105" fmla="*/ 2504439 h 6858000"/>
              <a:gd name="connsiteX1106" fmla="*/ 7187185 w 12192000"/>
              <a:gd name="connsiteY1106" fmla="*/ 2807208 h 6858000"/>
              <a:gd name="connsiteX1107" fmla="*/ 6571488 w 12192000"/>
              <a:gd name="connsiteY1107" fmla="*/ 2807208 h 6858000"/>
              <a:gd name="connsiteX1108" fmla="*/ 6571488 w 12192000"/>
              <a:gd name="connsiteY1108" fmla="*/ 2504439 h 6858000"/>
              <a:gd name="connsiteX1109" fmla="*/ 6874257 w 12192000"/>
              <a:gd name="connsiteY1109" fmla="*/ 2504439 h 6858000"/>
              <a:gd name="connsiteX1110" fmla="*/ 6874257 w 12192000"/>
              <a:gd name="connsiteY1110" fmla="*/ 2807208 h 6858000"/>
              <a:gd name="connsiteX1111" fmla="*/ 6258560 w 12192000"/>
              <a:gd name="connsiteY1111" fmla="*/ 2807208 h 6858000"/>
              <a:gd name="connsiteX1112" fmla="*/ 6258560 w 12192000"/>
              <a:gd name="connsiteY1112" fmla="*/ 2504439 h 6858000"/>
              <a:gd name="connsiteX1113" fmla="*/ 6561329 w 12192000"/>
              <a:gd name="connsiteY1113" fmla="*/ 2504439 h 6858000"/>
              <a:gd name="connsiteX1114" fmla="*/ 6561329 w 12192000"/>
              <a:gd name="connsiteY1114" fmla="*/ 2807208 h 6858000"/>
              <a:gd name="connsiteX1115" fmla="*/ 5949697 w 12192000"/>
              <a:gd name="connsiteY1115" fmla="*/ 2807208 h 6858000"/>
              <a:gd name="connsiteX1116" fmla="*/ 5949697 w 12192000"/>
              <a:gd name="connsiteY1116" fmla="*/ 2504439 h 6858000"/>
              <a:gd name="connsiteX1117" fmla="*/ 6248401 w 12192000"/>
              <a:gd name="connsiteY1117" fmla="*/ 2504439 h 6858000"/>
              <a:gd name="connsiteX1118" fmla="*/ 6248401 w 12192000"/>
              <a:gd name="connsiteY1118" fmla="*/ 2807208 h 6858000"/>
              <a:gd name="connsiteX1119" fmla="*/ 5630674 w 12192000"/>
              <a:gd name="connsiteY1119" fmla="*/ 2807208 h 6858000"/>
              <a:gd name="connsiteX1120" fmla="*/ 5630674 w 12192000"/>
              <a:gd name="connsiteY1120" fmla="*/ 2504439 h 6858000"/>
              <a:gd name="connsiteX1121" fmla="*/ 5929377 w 12192000"/>
              <a:gd name="connsiteY1121" fmla="*/ 2504439 h 6858000"/>
              <a:gd name="connsiteX1122" fmla="*/ 5929377 w 12192000"/>
              <a:gd name="connsiteY1122" fmla="*/ 2807208 h 6858000"/>
              <a:gd name="connsiteX1123" fmla="*/ 5317747 w 12192000"/>
              <a:gd name="connsiteY1123" fmla="*/ 2807208 h 6858000"/>
              <a:gd name="connsiteX1124" fmla="*/ 5317747 w 12192000"/>
              <a:gd name="connsiteY1124" fmla="*/ 2504439 h 6858000"/>
              <a:gd name="connsiteX1125" fmla="*/ 5620512 w 12192000"/>
              <a:gd name="connsiteY1125" fmla="*/ 2504439 h 6858000"/>
              <a:gd name="connsiteX1126" fmla="*/ 5620512 w 12192000"/>
              <a:gd name="connsiteY1126" fmla="*/ 2807208 h 6858000"/>
              <a:gd name="connsiteX1127" fmla="*/ 5004817 w 12192000"/>
              <a:gd name="connsiteY1127" fmla="*/ 2807208 h 6858000"/>
              <a:gd name="connsiteX1128" fmla="*/ 5004817 w 12192000"/>
              <a:gd name="connsiteY1128" fmla="*/ 2504439 h 6858000"/>
              <a:gd name="connsiteX1129" fmla="*/ 5307584 w 12192000"/>
              <a:gd name="connsiteY1129" fmla="*/ 2504439 h 6858000"/>
              <a:gd name="connsiteX1130" fmla="*/ 5307584 w 12192000"/>
              <a:gd name="connsiteY1130" fmla="*/ 2807208 h 6858000"/>
              <a:gd name="connsiteX1131" fmla="*/ 4691889 w 12192000"/>
              <a:gd name="connsiteY1131" fmla="*/ 2807208 h 6858000"/>
              <a:gd name="connsiteX1132" fmla="*/ 4691889 w 12192000"/>
              <a:gd name="connsiteY1132" fmla="*/ 2504439 h 6858000"/>
              <a:gd name="connsiteX1133" fmla="*/ 4994658 w 12192000"/>
              <a:gd name="connsiteY1133" fmla="*/ 2504439 h 6858000"/>
              <a:gd name="connsiteX1134" fmla="*/ 4994658 w 12192000"/>
              <a:gd name="connsiteY1134" fmla="*/ 2807208 h 6858000"/>
              <a:gd name="connsiteX1135" fmla="*/ 4383025 w 12192000"/>
              <a:gd name="connsiteY1135" fmla="*/ 2807208 h 6858000"/>
              <a:gd name="connsiteX1136" fmla="*/ 4383025 w 12192000"/>
              <a:gd name="connsiteY1136" fmla="*/ 2504439 h 6858000"/>
              <a:gd name="connsiteX1137" fmla="*/ 4681730 w 12192000"/>
              <a:gd name="connsiteY1137" fmla="*/ 2504439 h 6858000"/>
              <a:gd name="connsiteX1138" fmla="*/ 4681730 w 12192000"/>
              <a:gd name="connsiteY1138" fmla="*/ 2807208 h 6858000"/>
              <a:gd name="connsiteX1139" fmla="*/ 4064000 w 12192000"/>
              <a:gd name="connsiteY1139" fmla="*/ 2807208 h 6858000"/>
              <a:gd name="connsiteX1140" fmla="*/ 4064000 w 12192000"/>
              <a:gd name="connsiteY1140" fmla="*/ 2504439 h 6858000"/>
              <a:gd name="connsiteX1141" fmla="*/ 4362706 w 12192000"/>
              <a:gd name="connsiteY1141" fmla="*/ 2504439 h 6858000"/>
              <a:gd name="connsiteX1142" fmla="*/ 4362706 w 12192000"/>
              <a:gd name="connsiteY1142" fmla="*/ 2807208 h 6858000"/>
              <a:gd name="connsiteX1143" fmla="*/ 3751072 w 12192000"/>
              <a:gd name="connsiteY1143" fmla="*/ 2807208 h 6858000"/>
              <a:gd name="connsiteX1144" fmla="*/ 3751072 w 12192000"/>
              <a:gd name="connsiteY1144" fmla="*/ 2504439 h 6858000"/>
              <a:gd name="connsiteX1145" fmla="*/ 4053842 w 12192000"/>
              <a:gd name="connsiteY1145" fmla="*/ 2504439 h 6858000"/>
              <a:gd name="connsiteX1146" fmla="*/ 4053842 w 12192000"/>
              <a:gd name="connsiteY1146" fmla="*/ 2807208 h 6858000"/>
              <a:gd name="connsiteX1147" fmla="*/ 3438144 w 12192000"/>
              <a:gd name="connsiteY1147" fmla="*/ 2807208 h 6858000"/>
              <a:gd name="connsiteX1148" fmla="*/ 3438144 w 12192000"/>
              <a:gd name="connsiteY1148" fmla="*/ 2504439 h 6858000"/>
              <a:gd name="connsiteX1149" fmla="*/ 3740913 w 12192000"/>
              <a:gd name="connsiteY1149" fmla="*/ 2504439 h 6858000"/>
              <a:gd name="connsiteX1150" fmla="*/ 3740913 w 12192000"/>
              <a:gd name="connsiteY1150" fmla="*/ 2807208 h 6858000"/>
              <a:gd name="connsiteX1151" fmla="*/ 3125216 w 12192000"/>
              <a:gd name="connsiteY1151" fmla="*/ 2807208 h 6858000"/>
              <a:gd name="connsiteX1152" fmla="*/ 3125216 w 12192000"/>
              <a:gd name="connsiteY1152" fmla="*/ 2504439 h 6858000"/>
              <a:gd name="connsiteX1153" fmla="*/ 3427985 w 12192000"/>
              <a:gd name="connsiteY1153" fmla="*/ 2504439 h 6858000"/>
              <a:gd name="connsiteX1154" fmla="*/ 3427985 w 12192000"/>
              <a:gd name="connsiteY1154" fmla="*/ 2807208 h 6858000"/>
              <a:gd name="connsiteX1155" fmla="*/ 2814322 w 12192000"/>
              <a:gd name="connsiteY1155" fmla="*/ 2807208 h 6858000"/>
              <a:gd name="connsiteX1156" fmla="*/ 2814322 w 12192000"/>
              <a:gd name="connsiteY1156" fmla="*/ 2504439 h 6858000"/>
              <a:gd name="connsiteX1157" fmla="*/ 3113024 w 12192000"/>
              <a:gd name="connsiteY1157" fmla="*/ 2504439 h 6858000"/>
              <a:gd name="connsiteX1158" fmla="*/ 3113024 w 12192000"/>
              <a:gd name="connsiteY1158" fmla="*/ 2807208 h 6858000"/>
              <a:gd name="connsiteX1159" fmla="*/ 2497329 w 12192000"/>
              <a:gd name="connsiteY1159" fmla="*/ 2807208 h 6858000"/>
              <a:gd name="connsiteX1160" fmla="*/ 2497329 w 12192000"/>
              <a:gd name="connsiteY1160" fmla="*/ 2504439 h 6858000"/>
              <a:gd name="connsiteX1161" fmla="*/ 2796032 w 12192000"/>
              <a:gd name="connsiteY1161" fmla="*/ 2504439 h 6858000"/>
              <a:gd name="connsiteX1162" fmla="*/ 2796032 w 12192000"/>
              <a:gd name="connsiteY1162" fmla="*/ 2807208 h 6858000"/>
              <a:gd name="connsiteX1163" fmla="*/ 2184401 w 12192000"/>
              <a:gd name="connsiteY1163" fmla="*/ 2807208 h 6858000"/>
              <a:gd name="connsiteX1164" fmla="*/ 2184401 w 12192000"/>
              <a:gd name="connsiteY1164" fmla="*/ 2504439 h 6858000"/>
              <a:gd name="connsiteX1165" fmla="*/ 2487168 w 12192000"/>
              <a:gd name="connsiteY1165" fmla="*/ 2504439 h 6858000"/>
              <a:gd name="connsiteX1166" fmla="*/ 2487168 w 12192000"/>
              <a:gd name="connsiteY1166" fmla="*/ 2807208 h 6858000"/>
              <a:gd name="connsiteX1167" fmla="*/ 1871473 w 12192000"/>
              <a:gd name="connsiteY1167" fmla="*/ 2807208 h 6858000"/>
              <a:gd name="connsiteX1168" fmla="*/ 1871473 w 12192000"/>
              <a:gd name="connsiteY1168" fmla="*/ 2504439 h 6858000"/>
              <a:gd name="connsiteX1169" fmla="*/ 2174240 w 12192000"/>
              <a:gd name="connsiteY1169" fmla="*/ 2504439 h 6858000"/>
              <a:gd name="connsiteX1170" fmla="*/ 2174240 w 12192000"/>
              <a:gd name="connsiteY1170" fmla="*/ 2807208 h 6858000"/>
              <a:gd name="connsiteX1171" fmla="*/ 1556512 w 12192000"/>
              <a:gd name="connsiteY1171" fmla="*/ 2807208 h 6858000"/>
              <a:gd name="connsiteX1172" fmla="*/ 1556512 w 12192000"/>
              <a:gd name="connsiteY1172" fmla="*/ 2504439 h 6858000"/>
              <a:gd name="connsiteX1173" fmla="*/ 1859282 w 12192000"/>
              <a:gd name="connsiteY1173" fmla="*/ 2504439 h 6858000"/>
              <a:gd name="connsiteX1174" fmla="*/ 1859282 w 12192000"/>
              <a:gd name="connsiteY1174" fmla="*/ 2807208 h 6858000"/>
              <a:gd name="connsiteX1175" fmla="*/ 1249681 w 12192000"/>
              <a:gd name="connsiteY1175" fmla="*/ 2807208 h 6858000"/>
              <a:gd name="connsiteX1176" fmla="*/ 1249681 w 12192000"/>
              <a:gd name="connsiteY1176" fmla="*/ 2504439 h 6858000"/>
              <a:gd name="connsiteX1177" fmla="*/ 1548384 w 12192000"/>
              <a:gd name="connsiteY1177" fmla="*/ 2504439 h 6858000"/>
              <a:gd name="connsiteX1178" fmla="*/ 1548384 w 12192000"/>
              <a:gd name="connsiteY1178" fmla="*/ 2807208 h 6858000"/>
              <a:gd name="connsiteX1179" fmla="*/ 1546354 w 12192000"/>
              <a:gd name="connsiteY1179" fmla="*/ 2807208 h 6858000"/>
              <a:gd name="connsiteX1180" fmla="*/ 930656 w 12192000"/>
              <a:gd name="connsiteY1180" fmla="*/ 2807208 h 6858000"/>
              <a:gd name="connsiteX1181" fmla="*/ 930656 w 12192000"/>
              <a:gd name="connsiteY1181" fmla="*/ 2504439 h 6858000"/>
              <a:gd name="connsiteX1182" fmla="*/ 1229361 w 12192000"/>
              <a:gd name="connsiteY1182" fmla="*/ 2504439 h 6858000"/>
              <a:gd name="connsiteX1183" fmla="*/ 1229361 w 12192000"/>
              <a:gd name="connsiteY1183" fmla="*/ 2807208 h 6858000"/>
              <a:gd name="connsiteX1184" fmla="*/ 617728 w 12192000"/>
              <a:gd name="connsiteY1184" fmla="*/ 2807208 h 6858000"/>
              <a:gd name="connsiteX1185" fmla="*/ 617728 w 12192000"/>
              <a:gd name="connsiteY1185" fmla="*/ 2504439 h 6858000"/>
              <a:gd name="connsiteX1186" fmla="*/ 920497 w 12192000"/>
              <a:gd name="connsiteY1186" fmla="*/ 2504439 h 6858000"/>
              <a:gd name="connsiteX1187" fmla="*/ 920497 w 12192000"/>
              <a:gd name="connsiteY1187" fmla="*/ 2807208 h 6858000"/>
              <a:gd name="connsiteX1188" fmla="*/ 302769 w 12192000"/>
              <a:gd name="connsiteY1188" fmla="*/ 2807208 h 6858000"/>
              <a:gd name="connsiteX1189" fmla="*/ 302769 w 12192000"/>
              <a:gd name="connsiteY1189" fmla="*/ 2504439 h 6858000"/>
              <a:gd name="connsiteX1190" fmla="*/ 605536 w 12192000"/>
              <a:gd name="connsiteY1190" fmla="*/ 2504439 h 6858000"/>
              <a:gd name="connsiteX1191" fmla="*/ 605536 w 12192000"/>
              <a:gd name="connsiteY1191" fmla="*/ 2807208 h 6858000"/>
              <a:gd name="connsiteX1192" fmla="*/ 11586464 w 12192000"/>
              <a:gd name="connsiteY1192" fmla="*/ 3120136 h 6858000"/>
              <a:gd name="connsiteX1193" fmla="*/ 11586464 w 12192000"/>
              <a:gd name="connsiteY1193" fmla="*/ 2817367 h 6858000"/>
              <a:gd name="connsiteX1194" fmla="*/ 11889233 w 12192000"/>
              <a:gd name="connsiteY1194" fmla="*/ 2817367 h 6858000"/>
              <a:gd name="connsiteX1195" fmla="*/ 11889233 w 12192000"/>
              <a:gd name="connsiteY1195" fmla="*/ 3120136 h 6858000"/>
              <a:gd name="connsiteX1196" fmla="*/ 11271505 w 12192000"/>
              <a:gd name="connsiteY1196" fmla="*/ 3120136 h 6858000"/>
              <a:gd name="connsiteX1197" fmla="*/ 11271505 w 12192000"/>
              <a:gd name="connsiteY1197" fmla="*/ 2817367 h 6858000"/>
              <a:gd name="connsiteX1198" fmla="*/ 11574272 w 12192000"/>
              <a:gd name="connsiteY1198" fmla="*/ 2817367 h 6858000"/>
              <a:gd name="connsiteX1199" fmla="*/ 11574272 w 12192000"/>
              <a:gd name="connsiteY1199" fmla="*/ 3120136 h 6858000"/>
              <a:gd name="connsiteX1200" fmla="*/ 10958577 w 12192000"/>
              <a:gd name="connsiteY1200" fmla="*/ 3120136 h 6858000"/>
              <a:gd name="connsiteX1201" fmla="*/ 10958577 w 12192000"/>
              <a:gd name="connsiteY1201" fmla="*/ 2817367 h 6858000"/>
              <a:gd name="connsiteX1202" fmla="*/ 11261344 w 12192000"/>
              <a:gd name="connsiteY1202" fmla="*/ 2817367 h 6858000"/>
              <a:gd name="connsiteX1203" fmla="*/ 11261344 w 12192000"/>
              <a:gd name="connsiteY1203" fmla="*/ 3120136 h 6858000"/>
              <a:gd name="connsiteX1204" fmla="*/ 10649713 w 12192000"/>
              <a:gd name="connsiteY1204" fmla="*/ 3120136 h 6858000"/>
              <a:gd name="connsiteX1205" fmla="*/ 10649713 w 12192000"/>
              <a:gd name="connsiteY1205" fmla="*/ 2817367 h 6858000"/>
              <a:gd name="connsiteX1206" fmla="*/ 10948416 w 12192000"/>
              <a:gd name="connsiteY1206" fmla="*/ 2817367 h 6858000"/>
              <a:gd name="connsiteX1207" fmla="*/ 10948416 w 12192000"/>
              <a:gd name="connsiteY1207" fmla="*/ 3120136 h 6858000"/>
              <a:gd name="connsiteX1208" fmla="*/ 10330688 w 12192000"/>
              <a:gd name="connsiteY1208" fmla="*/ 3120136 h 6858000"/>
              <a:gd name="connsiteX1209" fmla="*/ 10330688 w 12192000"/>
              <a:gd name="connsiteY1209" fmla="*/ 2817367 h 6858000"/>
              <a:gd name="connsiteX1210" fmla="*/ 10629393 w 12192000"/>
              <a:gd name="connsiteY1210" fmla="*/ 2817367 h 6858000"/>
              <a:gd name="connsiteX1211" fmla="*/ 10629393 w 12192000"/>
              <a:gd name="connsiteY1211" fmla="*/ 3120136 h 6858000"/>
              <a:gd name="connsiteX1212" fmla="*/ 10017760 w 12192000"/>
              <a:gd name="connsiteY1212" fmla="*/ 3120136 h 6858000"/>
              <a:gd name="connsiteX1213" fmla="*/ 10017760 w 12192000"/>
              <a:gd name="connsiteY1213" fmla="*/ 2817367 h 6858000"/>
              <a:gd name="connsiteX1214" fmla="*/ 10322560 w 12192000"/>
              <a:gd name="connsiteY1214" fmla="*/ 2817367 h 6858000"/>
              <a:gd name="connsiteX1215" fmla="*/ 10322560 w 12192000"/>
              <a:gd name="connsiteY1215" fmla="*/ 3120136 h 6858000"/>
              <a:gd name="connsiteX1216" fmla="*/ 9704832 w 12192000"/>
              <a:gd name="connsiteY1216" fmla="*/ 3120136 h 6858000"/>
              <a:gd name="connsiteX1217" fmla="*/ 9704832 w 12192000"/>
              <a:gd name="connsiteY1217" fmla="*/ 2817367 h 6858000"/>
              <a:gd name="connsiteX1218" fmla="*/ 10007601 w 12192000"/>
              <a:gd name="connsiteY1218" fmla="*/ 2817367 h 6858000"/>
              <a:gd name="connsiteX1219" fmla="*/ 10007601 w 12192000"/>
              <a:gd name="connsiteY1219" fmla="*/ 3120136 h 6858000"/>
              <a:gd name="connsiteX1220" fmla="*/ 9391904 w 12192000"/>
              <a:gd name="connsiteY1220" fmla="*/ 3120136 h 6858000"/>
              <a:gd name="connsiteX1221" fmla="*/ 9391904 w 12192000"/>
              <a:gd name="connsiteY1221" fmla="*/ 2817367 h 6858000"/>
              <a:gd name="connsiteX1222" fmla="*/ 9694673 w 12192000"/>
              <a:gd name="connsiteY1222" fmla="*/ 2817367 h 6858000"/>
              <a:gd name="connsiteX1223" fmla="*/ 9694673 w 12192000"/>
              <a:gd name="connsiteY1223" fmla="*/ 3120136 h 6858000"/>
              <a:gd name="connsiteX1224" fmla="*/ 9083040 w 12192000"/>
              <a:gd name="connsiteY1224" fmla="*/ 3120136 h 6858000"/>
              <a:gd name="connsiteX1225" fmla="*/ 9083040 w 12192000"/>
              <a:gd name="connsiteY1225" fmla="*/ 2817367 h 6858000"/>
              <a:gd name="connsiteX1226" fmla="*/ 9381745 w 12192000"/>
              <a:gd name="connsiteY1226" fmla="*/ 2817367 h 6858000"/>
              <a:gd name="connsiteX1227" fmla="*/ 9381745 w 12192000"/>
              <a:gd name="connsiteY1227" fmla="*/ 3120136 h 6858000"/>
              <a:gd name="connsiteX1228" fmla="*/ 8764017 w 12192000"/>
              <a:gd name="connsiteY1228" fmla="*/ 3120136 h 6858000"/>
              <a:gd name="connsiteX1229" fmla="*/ 8764017 w 12192000"/>
              <a:gd name="connsiteY1229" fmla="*/ 2817367 h 6858000"/>
              <a:gd name="connsiteX1230" fmla="*/ 9062720 w 12192000"/>
              <a:gd name="connsiteY1230" fmla="*/ 2817367 h 6858000"/>
              <a:gd name="connsiteX1231" fmla="*/ 9062720 w 12192000"/>
              <a:gd name="connsiteY1231" fmla="*/ 3120136 h 6858000"/>
              <a:gd name="connsiteX1232" fmla="*/ 8451089 w 12192000"/>
              <a:gd name="connsiteY1232" fmla="*/ 3120136 h 6858000"/>
              <a:gd name="connsiteX1233" fmla="*/ 8451089 w 12192000"/>
              <a:gd name="connsiteY1233" fmla="*/ 2817367 h 6858000"/>
              <a:gd name="connsiteX1234" fmla="*/ 8753856 w 12192000"/>
              <a:gd name="connsiteY1234" fmla="*/ 2817367 h 6858000"/>
              <a:gd name="connsiteX1235" fmla="*/ 8753856 w 12192000"/>
              <a:gd name="connsiteY1235" fmla="*/ 3120136 h 6858000"/>
              <a:gd name="connsiteX1236" fmla="*/ 8138161 w 12192000"/>
              <a:gd name="connsiteY1236" fmla="*/ 3120136 h 6858000"/>
              <a:gd name="connsiteX1237" fmla="*/ 8138161 w 12192000"/>
              <a:gd name="connsiteY1237" fmla="*/ 2817367 h 6858000"/>
              <a:gd name="connsiteX1238" fmla="*/ 8440928 w 12192000"/>
              <a:gd name="connsiteY1238" fmla="*/ 2817367 h 6858000"/>
              <a:gd name="connsiteX1239" fmla="*/ 8440928 w 12192000"/>
              <a:gd name="connsiteY1239" fmla="*/ 3120136 h 6858000"/>
              <a:gd name="connsiteX1240" fmla="*/ 7825233 w 12192000"/>
              <a:gd name="connsiteY1240" fmla="*/ 3120136 h 6858000"/>
              <a:gd name="connsiteX1241" fmla="*/ 7825233 w 12192000"/>
              <a:gd name="connsiteY1241" fmla="*/ 2817367 h 6858000"/>
              <a:gd name="connsiteX1242" fmla="*/ 8128000 w 12192000"/>
              <a:gd name="connsiteY1242" fmla="*/ 2817367 h 6858000"/>
              <a:gd name="connsiteX1243" fmla="*/ 8128000 w 12192000"/>
              <a:gd name="connsiteY1243" fmla="*/ 3120136 h 6858000"/>
              <a:gd name="connsiteX1244" fmla="*/ 7516369 w 12192000"/>
              <a:gd name="connsiteY1244" fmla="*/ 3120136 h 6858000"/>
              <a:gd name="connsiteX1245" fmla="*/ 7516369 w 12192000"/>
              <a:gd name="connsiteY1245" fmla="*/ 2817367 h 6858000"/>
              <a:gd name="connsiteX1246" fmla="*/ 7815072 w 12192000"/>
              <a:gd name="connsiteY1246" fmla="*/ 2817367 h 6858000"/>
              <a:gd name="connsiteX1247" fmla="*/ 7815072 w 12192000"/>
              <a:gd name="connsiteY1247" fmla="*/ 3120136 h 6858000"/>
              <a:gd name="connsiteX1248" fmla="*/ 7197344 w 12192000"/>
              <a:gd name="connsiteY1248" fmla="*/ 3120136 h 6858000"/>
              <a:gd name="connsiteX1249" fmla="*/ 7197344 w 12192000"/>
              <a:gd name="connsiteY1249" fmla="*/ 2817367 h 6858000"/>
              <a:gd name="connsiteX1250" fmla="*/ 7496049 w 12192000"/>
              <a:gd name="connsiteY1250" fmla="*/ 2817367 h 6858000"/>
              <a:gd name="connsiteX1251" fmla="*/ 7496049 w 12192000"/>
              <a:gd name="connsiteY1251" fmla="*/ 3120136 h 6858000"/>
              <a:gd name="connsiteX1252" fmla="*/ 6884416 w 12192000"/>
              <a:gd name="connsiteY1252" fmla="*/ 3120136 h 6858000"/>
              <a:gd name="connsiteX1253" fmla="*/ 6884416 w 12192000"/>
              <a:gd name="connsiteY1253" fmla="*/ 2817367 h 6858000"/>
              <a:gd name="connsiteX1254" fmla="*/ 7187185 w 12192000"/>
              <a:gd name="connsiteY1254" fmla="*/ 2817367 h 6858000"/>
              <a:gd name="connsiteX1255" fmla="*/ 7187185 w 12192000"/>
              <a:gd name="connsiteY1255" fmla="*/ 3120136 h 6858000"/>
              <a:gd name="connsiteX1256" fmla="*/ 6571488 w 12192000"/>
              <a:gd name="connsiteY1256" fmla="*/ 3120136 h 6858000"/>
              <a:gd name="connsiteX1257" fmla="*/ 6571488 w 12192000"/>
              <a:gd name="connsiteY1257" fmla="*/ 2817367 h 6858000"/>
              <a:gd name="connsiteX1258" fmla="*/ 6874257 w 12192000"/>
              <a:gd name="connsiteY1258" fmla="*/ 2817367 h 6858000"/>
              <a:gd name="connsiteX1259" fmla="*/ 6874257 w 12192000"/>
              <a:gd name="connsiteY1259" fmla="*/ 3120136 h 6858000"/>
              <a:gd name="connsiteX1260" fmla="*/ 6258560 w 12192000"/>
              <a:gd name="connsiteY1260" fmla="*/ 3120136 h 6858000"/>
              <a:gd name="connsiteX1261" fmla="*/ 6258560 w 12192000"/>
              <a:gd name="connsiteY1261" fmla="*/ 2817367 h 6858000"/>
              <a:gd name="connsiteX1262" fmla="*/ 6561329 w 12192000"/>
              <a:gd name="connsiteY1262" fmla="*/ 2817367 h 6858000"/>
              <a:gd name="connsiteX1263" fmla="*/ 6561329 w 12192000"/>
              <a:gd name="connsiteY1263" fmla="*/ 3120136 h 6858000"/>
              <a:gd name="connsiteX1264" fmla="*/ 5949697 w 12192000"/>
              <a:gd name="connsiteY1264" fmla="*/ 3120136 h 6858000"/>
              <a:gd name="connsiteX1265" fmla="*/ 5949697 w 12192000"/>
              <a:gd name="connsiteY1265" fmla="*/ 2817367 h 6858000"/>
              <a:gd name="connsiteX1266" fmla="*/ 6248401 w 12192000"/>
              <a:gd name="connsiteY1266" fmla="*/ 2817367 h 6858000"/>
              <a:gd name="connsiteX1267" fmla="*/ 6248401 w 12192000"/>
              <a:gd name="connsiteY1267" fmla="*/ 3120136 h 6858000"/>
              <a:gd name="connsiteX1268" fmla="*/ 5630674 w 12192000"/>
              <a:gd name="connsiteY1268" fmla="*/ 3120136 h 6858000"/>
              <a:gd name="connsiteX1269" fmla="*/ 5630674 w 12192000"/>
              <a:gd name="connsiteY1269" fmla="*/ 2817367 h 6858000"/>
              <a:gd name="connsiteX1270" fmla="*/ 5929377 w 12192000"/>
              <a:gd name="connsiteY1270" fmla="*/ 2817367 h 6858000"/>
              <a:gd name="connsiteX1271" fmla="*/ 5929377 w 12192000"/>
              <a:gd name="connsiteY1271" fmla="*/ 3120136 h 6858000"/>
              <a:gd name="connsiteX1272" fmla="*/ 5317747 w 12192000"/>
              <a:gd name="connsiteY1272" fmla="*/ 3120136 h 6858000"/>
              <a:gd name="connsiteX1273" fmla="*/ 5317747 w 12192000"/>
              <a:gd name="connsiteY1273" fmla="*/ 2817367 h 6858000"/>
              <a:gd name="connsiteX1274" fmla="*/ 5620512 w 12192000"/>
              <a:gd name="connsiteY1274" fmla="*/ 2817367 h 6858000"/>
              <a:gd name="connsiteX1275" fmla="*/ 5620512 w 12192000"/>
              <a:gd name="connsiteY1275" fmla="*/ 3120136 h 6858000"/>
              <a:gd name="connsiteX1276" fmla="*/ 5004817 w 12192000"/>
              <a:gd name="connsiteY1276" fmla="*/ 3120136 h 6858000"/>
              <a:gd name="connsiteX1277" fmla="*/ 5004817 w 12192000"/>
              <a:gd name="connsiteY1277" fmla="*/ 2817367 h 6858000"/>
              <a:gd name="connsiteX1278" fmla="*/ 5307584 w 12192000"/>
              <a:gd name="connsiteY1278" fmla="*/ 2817367 h 6858000"/>
              <a:gd name="connsiteX1279" fmla="*/ 5307584 w 12192000"/>
              <a:gd name="connsiteY1279" fmla="*/ 3120136 h 6858000"/>
              <a:gd name="connsiteX1280" fmla="*/ 4691889 w 12192000"/>
              <a:gd name="connsiteY1280" fmla="*/ 3120136 h 6858000"/>
              <a:gd name="connsiteX1281" fmla="*/ 4691889 w 12192000"/>
              <a:gd name="connsiteY1281" fmla="*/ 2817367 h 6858000"/>
              <a:gd name="connsiteX1282" fmla="*/ 4994658 w 12192000"/>
              <a:gd name="connsiteY1282" fmla="*/ 2817367 h 6858000"/>
              <a:gd name="connsiteX1283" fmla="*/ 4994658 w 12192000"/>
              <a:gd name="connsiteY1283" fmla="*/ 3120136 h 6858000"/>
              <a:gd name="connsiteX1284" fmla="*/ 4383025 w 12192000"/>
              <a:gd name="connsiteY1284" fmla="*/ 3120136 h 6858000"/>
              <a:gd name="connsiteX1285" fmla="*/ 4383025 w 12192000"/>
              <a:gd name="connsiteY1285" fmla="*/ 2817367 h 6858000"/>
              <a:gd name="connsiteX1286" fmla="*/ 4681730 w 12192000"/>
              <a:gd name="connsiteY1286" fmla="*/ 2817367 h 6858000"/>
              <a:gd name="connsiteX1287" fmla="*/ 4681730 w 12192000"/>
              <a:gd name="connsiteY1287" fmla="*/ 3120136 h 6858000"/>
              <a:gd name="connsiteX1288" fmla="*/ 4064000 w 12192000"/>
              <a:gd name="connsiteY1288" fmla="*/ 3120136 h 6858000"/>
              <a:gd name="connsiteX1289" fmla="*/ 4064000 w 12192000"/>
              <a:gd name="connsiteY1289" fmla="*/ 2817367 h 6858000"/>
              <a:gd name="connsiteX1290" fmla="*/ 4362706 w 12192000"/>
              <a:gd name="connsiteY1290" fmla="*/ 2817367 h 6858000"/>
              <a:gd name="connsiteX1291" fmla="*/ 4362706 w 12192000"/>
              <a:gd name="connsiteY1291" fmla="*/ 3120136 h 6858000"/>
              <a:gd name="connsiteX1292" fmla="*/ 3751072 w 12192000"/>
              <a:gd name="connsiteY1292" fmla="*/ 3120136 h 6858000"/>
              <a:gd name="connsiteX1293" fmla="*/ 3751072 w 12192000"/>
              <a:gd name="connsiteY1293" fmla="*/ 2817367 h 6858000"/>
              <a:gd name="connsiteX1294" fmla="*/ 4053842 w 12192000"/>
              <a:gd name="connsiteY1294" fmla="*/ 2817367 h 6858000"/>
              <a:gd name="connsiteX1295" fmla="*/ 4053842 w 12192000"/>
              <a:gd name="connsiteY1295" fmla="*/ 3120136 h 6858000"/>
              <a:gd name="connsiteX1296" fmla="*/ 3438144 w 12192000"/>
              <a:gd name="connsiteY1296" fmla="*/ 3120136 h 6858000"/>
              <a:gd name="connsiteX1297" fmla="*/ 3438144 w 12192000"/>
              <a:gd name="connsiteY1297" fmla="*/ 2817367 h 6858000"/>
              <a:gd name="connsiteX1298" fmla="*/ 3740913 w 12192000"/>
              <a:gd name="connsiteY1298" fmla="*/ 2817367 h 6858000"/>
              <a:gd name="connsiteX1299" fmla="*/ 3740913 w 12192000"/>
              <a:gd name="connsiteY1299" fmla="*/ 3120136 h 6858000"/>
              <a:gd name="connsiteX1300" fmla="*/ 3125216 w 12192000"/>
              <a:gd name="connsiteY1300" fmla="*/ 3120136 h 6858000"/>
              <a:gd name="connsiteX1301" fmla="*/ 3125216 w 12192000"/>
              <a:gd name="connsiteY1301" fmla="*/ 2817367 h 6858000"/>
              <a:gd name="connsiteX1302" fmla="*/ 3427985 w 12192000"/>
              <a:gd name="connsiteY1302" fmla="*/ 2817367 h 6858000"/>
              <a:gd name="connsiteX1303" fmla="*/ 3427985 w 12192000"/>
              <a:gd name="connsiteY1303" fmla="*/ 3120136 h 6858000"/>
              <a:gd name="connsiteX1304" fmla="*/ 2814322 w 12192000"/>
              <a:gd name="connsiteY1304" fmla="*/ 3120136 h 6858000"/>
              <a:gd name="connsiteX1305" fmla="*/ 2814322 w 12192000"/>
              <a:gd name="connsiteY1305" fmla="*/ 2817367 h 6858000"/>
              <a:gd name="connsiteX1306" fmla="*/ 3113024 w 12192000"/>
              <a:gd name="connsiteY1306" fmla="*/ 2817367 h 6858000"/>
              <a:gd name="connsiteX1307" fmla="*/ 3113024 w 12192000"/>
              <a:gd name="connsiteY1307" fmla="*/ 3120136 h 6858000"/>
              <a:gd name="connsiteX1308" fmla="*/ 2497329 w 12192000"/>
              <a:gd name="connsiteY1308" fmla="*/ 3120136 h 6858000"/>
              <a:gd name="connsiteX1309" fmla="*/ 2497329 w 12192000"/>
              <a:gd name="connsiteY1309" fmla="*/ 2817367 h 6858000"/>
              <a:gd name="connsiteX1310" fmla="*/ 2796032 w 12192000"/>
              <a:gd name="connsiteY1310" fmla="*/ 2817367 h 6858000"/>
              <a:gd name="connsiteX1311" fmla="*/ 2796032 w 12192000"/>
              <a:gd name="connsiteY1311" fmla="*/ 3120136 h 6858000"/>
              <a:gd name="connsiteX1312" fmla="*/ 2184401 w 12192000"/>
              <a:gd name="connsiteY1312" fmla="*/ 3120136 h 6858000"/>
              <a:gd name="connsiteX1313" fmla="*/ 2184401 w 12192000"/>
              <a:gd name="connsiteY1313" fmla="*/ 2817367 h 6858000"/>
              <a:gd name="connsiteX1314" fmla="*/ 2487168 w 12192000"/>
              <a:gd name="connsiteY1314" fmla="*/ 2817367 h 6858000"/>
              <a:gd name="connsiteX1315" fmla="*/ 2487168 w 12192000"/>
              <a:gd name="connsiteY1315" fmla="*/ 3120136 h 6858000"/>
              <a:gd name="connsiteX1316" fmla="*/ 1871473 w 12192000"/>
              <a:gd name="connsiteY1316" fmla="*/ 3120136 h 6858000"/>
              <a:gd name="connsiteX1317" fmla="*/ 1871473 w 12192000"/>
              <a:gd name="connsiteY1317" fmla="*/ 2817367 h 6858000"/>
              <a:gd name="connsiteX1318" fmla="*/ 2174240 w 12192000"/>
              <a:gd name="connsiteY1318" fmla="*/ 2817367 h 6858000"/>
              <a:gd name="connsiteX1319" fmla="*/ 2174240 w 12192000"/>
              <a:gd name="connsiteY1319" fmla="*/ 3120136 h 6858000"/>
              <a:gd name="connsiteX1320" fmla="*/ 1556512 w 12192000"/>
              <a:gd name="connsiteY1320" fmla="*/ 3120136 h 6858000"/>
              <a:gd name="connsiteX1321" fmla="*/ 1556512 w 12192000"/>
              <a:gd name="connsiteY1321" fmla="*/ 2817367 h 6858000"/>
              <a:gd name="connsiteX1322" fmla="*/ 1859282 w 12192000"/>
              <a:gd name="connsiteY1322" fmla="*/ 2817367 h 6858000"/>
              <a:gd name="connsiteX1323" fmla="*/ 1859282 w 12192000"/>
              <a:gd name="connsiteY1323" fmla="*/ 3120136 h 6858000"/>
              <a:gd name="connsiteX1324" fmla="*/ 1249681 w 12192000"/>
              <a:gd name="connsiteY1324" fmla="*/ 3120136 h 6858000"/>
              <a:gd name="connsiteX1325" fmla="*/ 1249681 w 12192000"/>
              <a:gd name="connsiteY1325" fmla="*/ 2817367 h 6858000"/>
              <a:gd name="connsiteX1326" fmla="*/ 1548384 w 12192000"/>
              <a:gd name="connsiteY1326" fmla="*/ 2817367 h 6858000"/>
              <a:gd name="connsiteX1327" fmla="*/ 1548384 w 12192000"/>
              <a:gd name="connsiteY1327" fmla="*/ 3120136 h 6858000"/>
              <a:gd name="connsiteX1328" fmla="*/ 1546354 w 12192000"/>
              <a:gd name="connsiteY1328" fmla="*/ 3120136 h 6858000"/>
              <a:gd name="connsiteX1329" fmla="*/ 930656 w 12192000"/>
              <a:gd name="connsiteY1329" fmla="*/ 3120136 h 6858000"/>
              <a:gd name="connsiteX1330" fmla="*/ 930656 w 12192000"/>
              <a:gd name="connsiteY1330" fmla="*/ 2817367 h 6858000"/>
              <a:gd name="connsiteX1331" fmla="*/ 1229361 w 12192000"/>
              <a:gd name="connsiteY1331" fmla="*/ 2817367 h 6858000"/>
              <a:gd name="connsiteX1332" fmla="*/ 1229361 w 12192000"/>
              <a:gd name="connsiteY1332" fmla="*/ 3120136 h 6858000"/>
              <a:gd name="connsiteX1333" fmla="*/ 617728 w 12192000"/>
              <a:gd name="connsiteY1333" fmla="*/ 3120136 h 6858000"/>
              <a:gd name="connsiteX1334" fmla="*/ 617728 w 12192000"/>
              <a:gd name="connsiteY1334" fmla="*/ 2817367 h 6858000"/>
              <a:gd name="connsiteX1335" fmla="*/ 920497 w 12192000"/>
              <a:gd name="connsiteY1335" fmla="*/ 2817367 h 6858000"/>
              <a:gd name="connsiteX1336" fmla="*/ 920497 w 12192000"/>
              <a:gd name="connsiteY1336" fmla="*/ 3120136 h 6858000"/>
              <a:gd name="connsiteX1337" fmla="*/ 302769 w 12192000"/>
              <a:gd name="connsiteY1337" fmla="*/ 3120136 h 6858000"/>
              <a:gd name="connsiteX1338" fmla="*/ 302769 w 12192000"/>
              <a:gd name="connsiteY1338" fmla="*/ 2817367 h 6858000"/>
              <a:gd name="connsiteX1339" fmla="*/ 605536 w 12192000"/>
              <a:gd name="connsiteY1339" fmla="*/ 2817367 h 6858000"/>
              <a:gd name="connsiteX1340" fmla="*/ 605536 w 12192000"/>
              <a:gd name="connsiteY1340" fmla="*/ 3120136 h 6858000"/>
              <a:gd name="connsiteX1341" fmla="*/ 11586464 w 12192000"/>
              <a:gd name="connsiteY1341" fmla="*/ 3429000 h 6858000"/>
              <a:gd name="connsiteX1342" fmla="*/ 11586464 w 12192000"/>
              <a:gd name="connsiteY1342" fmla="*/ 3130295 h 6858000"/>
              <a:gd name="connsiteX1343" fmla="*/ 11889233 w 12192000"/>
              <a:gd name="connsiteY1343" fmla="*/ 3130295 h 6858000"/>
              <a:gd name="connsiteX1344" fmla="*/ 11889233 w 12192000"/>
              <a:gd name="connsiteY1344" fmla="*/ 3429000 h 6858000"/>
              <a:gd name="connsiteX1345" fmla="*/ 11271505 w 12192000"/>
              <a:gd name="connsiteY1345" fmla="*/ 3429000 h 6858000"/>
              <a:gd name="connsiteX1346" fmla="*/ 11271505 w 12192000"/>
              <a:gd name="connsiteY1346" fmla="*/ 3130295 h 6858000"/>
              <a:gd name="connsiteX1347" fmla="*/ 11574272 w 12192000"/>
              <a:gd name="connsiteY1347" fmla="*/ 3130295 h 6858000"/>
              <a:gd name="connsiteX1348" fmla="*/ 11574272 w 12192000"/>
              <a:gd name="connsiteY1348" fmla="*/ 3429000 h 6858000"/>
              <a:gd name="connsiteX1349" fmla="*/ 10958577 w 12192000"/>
              <a:gd name="connsiteY1349" fmla="*/ 3429000 h 6858000"/>
              <a:gd name="connsiteX1350" fmla="*/ 10958577 w 12192000"/>
              <a:gd name="connsiteY1350" fmla="*/ 3130295 h 6858000"/>
              <a:gd name="connsiteX1351" fmla="*/ 11261344 w 12192000"/>
              <a:gd name="connsiteY1351" fmla="*/ 3130295 h 6858000"/>
              <a:gd name="connsiteX1352" fmla="*/ 11261344 w 12192000"/>
              <a:gd name="connsiteY1352" fmla="*/ 3429000 h 6858000"/>
              <a:gd name="connsiteX1353" fmla="*/ 10649713 w 12192000"/>
              <a:gd name="connsiteY1353" fmla="*/ 3429000 h 6858000"/>
              <a:gd name="connsiteX1354" fmla="*/ 10649713 w 12192000"/>
              <a:gd name="connsiteY1354" fmla="*/ 3130295 h 6858000"/>
              <a:gd name="connsiteX1355" fmla="*/ 10948416 w 12192000"/>
              <a:gd name="connsiteY1355" fmla="*/ 3130295 h 6858000"/>
              <a:gd name="connsiteX1356" fmla="*/ 10948416 w 12192000"/>
              <a:gd name="connsiteY1356" fmla="*/ 3429000 h 6858000"/>
              <a:gd name="connsiteX1357" fmla="*/ 10330688 w 12192000"/>
              <a:gd name="connsiteY1357" fmla="*/ 3429000 h 6858000"/>
              <a:gd name="connsiteX1358" fmla="*/ 10330688 w 12192000"/>
              <a:gd name="connsiteY1358" fmla="*/ 3130295 h 6858000"/>
              <a:gd name="connsiteX1359" fmla="*/ 10629393 w 12192000"/>
              <a:gd name="connsiteY1359" fmla="*/ 3130295 h 6858000"/>
              <a:gd name="connsiteX1360" fmla="*/ 10629393 w 12192000"/>
              <a:gd name="connsiteY1360" fmla="*/ 3429000 h 6858000"/>
              <a:gd name="connsiteX1361" fmla="*/ 10017760 w 12192000"/>
              <a:gd name="connsiteY1361" fmla="*/ 3429000 h 6858000"/>
              <a:gd name="connsiteX1362" fmla="*/ 10017760 w 12192000"/>
              <a:gd name="connsiteY1362" fmla="*/ 3130295 h 6858000"/>
              <a:gd name="connsiteX1363" fmla="*/ 10322560 w 12192000"/>
              <a:gd name="connsiteY1363" fmla="*/ 3130295 h 6858000"/>
              <a:gd name="connsiteX1364" fmla="*/ 10322560 w 12192000"/>
              <a:gd name="connsiteY1364" fmla="*/ 3429000 h 6858000"/>
              <a:gd name="connsiteX1365" fmla="*/ 9704832 w 12192000"/>
              <a:gd name="connsiteY1365" fmla="*/ 3429000 h 6858000"/>
              <a:gd name="connsiteX1366" fmla="*/ 9704832 w 12192000"/>
              <a:gd name="connsiteY1366" fmla="*/ 3130295 h 6858000"/>
              <a:gd name="connsiteX1367" fmla="*/ 10007601 w 12192000"/>
              <a:gd name="connsiteY1367" fmla="*/ 3130295 h 6858000"/>
              <a:gd name="connsiteX1368" fmla="*/ 10007601 w 12192000"/>
              <a:gd name="connsiteY1368" fmla="*/ 3429000 h 6858000"/>
              <a:gd name="connsiteX1369" fmla="*/ 9391904 w 12192000"/>
              <a:gd name="connsiteY1369" fmla="*/ 3429000 h 6858000"/>
              <a:gd name="connsiteX1370" fmla="*/ 9391904 w 12192000"/>
              <a:gd name="connsiteY1370" fmla="*/ 3130295 h 6858000"/>
              <a:gd name="connsiteX1371" fmla="*/ 9694673 w 12192000"/>
              <a:gd name="connsiteY1371" fmla="*/ 3130295 h 6858000"/>
              <a:gd name="connsiteX1372" fmla="*/ 9694673 w 12192000"/>
              <a:gd name="connsiteY1372" fmla="*/ 3429000 h 6858000"/>
              <a:gd name="connsiteX1373" fmla="*/ 9083040 w 12192000"/>
              <a:gd name="connsiteY1373" fmla="*/ 3429000 h 6858000"/>
              <a:gd name="connsiteX1374" fmla="*/ 9083040 w 12192000"/>
              <a:gd name="connsiteY1374" fmla="*/ 3130295 h 6858000"/>
              <a:gd name="connsiteX1375" fmla="*/ 9381745 w 12192000"/>
              <a:gd name="connsiteY1375" fmla="*/ 3130295 h 6858000"/>
              <a:gd name="connsiteX1376" fmla="*/ 9381745 w 12192000"/>
              <a:gd name="connsiteY1376" fmla="*/ 3429000 h 6858000"/>
              <a:gd name="connsiteX1377" fmla="*/ 8764017 w 12192000"/>
              <a:gd name="connsiteY1377" fmla="*/ 3429000 h 6858000"/>
              <a:gd name="connsiteX1378" fmla="*/ 8764017 w 12192000"/>
              <a:gd name="connsiteY1378" fmla="*/ 3130295 h 6858000"/>
              <a:gd name="connsiteX1379" fmla="*/ 9062720 w 12192000"/>
              <a:gd name="connsiteY1379" fmla="*/ 3130295 h 6858000"/>
              <a:gd name="connsiteX1380" fmla="*/ 9062720 w 12192000"/>
              <a:gd name="connsiteY1380" fmla="*/ 3429000 h 6858000"/>
              <a:gd name="connsiteX1381" fmla="*/ 8451089 w 12192000"/>
              <a:gd name="connsiteY1381" fmla="*/ 3429000 h 6858000"/>
              <a:gd name="connsiteX1382" fmla="*/ 8451089 w 12192000"/>
              <a:gd name="connsiteY1382" fmla="*/ 3130295 h 6858000"/>
              <a:gd name="connsiteX1383" fmla="*/ 8753856 w 12192000"/>
              <a:gd name="connsiteY1383" fmla="*/ 3130295 h 6858000"/>
              <a:gd name="connsiteX1384" fmla="*/ 8753856 w 12192000"/>
              <a:gd name="connsiteY1384" fmla="*/ 3429000 h 6858000"/>
              <a:gd name="connsiteX1385" fmla="*/ 8138161 w 12192000"/>
              <a:gd name="connsiteY1385" fmla="*/ 3429000 h 6858000"/>
              <a:gd name="connsiteX1386" fmla="*/ 8138161 w 12192000"/>
              <a:gd name="connsiteY1386" fmla="*/ 3130295 h 6858000"/>
              <a:gd name="connsiteX1387" fmla="*/ 8440928 w 12192000"/>
              <a:gd name="connsiteY1387" fmla="*/ 3130295 h 6858000"/>
              <a:gd name="connsiteX1388" fmla="*/ 8440928 w 12192000"/>
              <a:gd name="connsiteY1388" fmla="*/ 3429000 h 6858000"/>
              <a:gd name="connsiteX1389" fmla="*/ 7825233 w 12192000"/>
              <a:gd name="connsiteY1389" fmla="*/ 3429000 h 6858000"/>
              <a:gd name="connsiteX1390" fmla="*/ 7825233 w 12192000"/>
              <a:gd name="connsiteY1390" fmla="*/ 3130295 h 6858000"/>
              <a:gd name="connsiteX1391" fmla="*/ 8128000 w 12192000"/>
              <a:gd name="connsiteY1391" fmla="*/ 3130295 h 6858000"/>
              <a:gd name="connsiteX1392" fmla="*/ 8128000 w 12192000"/>
              <a:gd name="connsiteY1392" fmla="*/ 3429000 h 6858000"/>
              <a:gd name="connsiteX1393" fmla="*/ 7516369 w 12192000"/>
              <a:gd name="connsiteY1393" fmla="*/ 3429000 h 6858000"/>
              <a:gd name="connsiteX1394" fmla="*/ 7516369 w 12192000"/>
              <a:gd name="connsiteY1394" fmla="*/ 3130295 h 6858000"/>
              <a:gd name="connsiteX1395" fmla="*/ 7815072 w 12192000"/>
              <a:gd name="connsiteY1395" fmla="*/ 3130295 h 6858000"/>
              <a:gd name="connsiteX1396" fmla="*/ 7815072 w 12192000"/>
              <a:gd name="connsiteY1396" fmla="*/ 3429000 h 6858000"/>
              <a:gd name="connsiteX1397" fmla="*/ 7197344 w 12192000"/>
              <a:gd name="connsiteY1397" fmla="*/ 3429000 h 6858000"/>
              <a:gd name="connsiteX1398" fmla="*/ 7197344 w 12192000"/>
              <a:gd name="connsiteY1398" fmla="*/ 3130295 h 6858000"/>
              <a:gd name="connsiteX1399" fmla="*/ 7496049 w 12192000"/>
              <a:gd name="connsiteY1399" fmla="*/ 3130295 h 6858000"/>
              <a:gd name="connsiteX1400" fmla="*/ 7496049 w 12192000"/>
              <a:gd name="connsiteY1400" fmla="*/ 3429000 h 6858000"/>
              <a:gd name="connsiteX1401" fmla="*/ 6884416 w 12192000"/>
              <a:gd name="connsiteY1401" fmla="*/ 3429000 h 6858000"/>
              <a:gd name="connsiteX1402" fmla="*/ 6884416 w 12192000"/>
              <a:gd name="connsiteY1402" fmla="*/ 3130295 h 6858000"/>
              <a:gd name="connsiteX1403" fmla="*/ 7187185 w 12192000"/>
              <a:gd name="connsiteY1403" fmla="*/ 3130295 h 6858000"/>
              <a:gd name="connsiteX1404" fmla="*/ 7187185 w 12192000"/>
              <a:gd name="connsiteY1404" fmla="*/ 3429000 h 6858000"/>
              <a:gd name="connsiteX1405" fmla="*/ 6571488 w 12192000"/>
              <a:gd name="connsiteY1405" fmla="*/ 3429000 h 6858000"/>
              <a:gd name="connsiteX1406" fmla="*/ 6571488 w 12192000"/>
              <a:gd name="connsiteY1406" fmla="*/ 3130295 h 6858000"/>
              <a:gd name="connsiteX1407" fmla="*/ 6874257 w 12192000"/>
              <a:gd name="connsiteY1407" fmla="*/ 3130295 h 6858000"/>
              <a:gd name="connsiteX1408" fmla="*/ 6874257 w 12192000"/>
              <a:gd name="connsiteY1408" fmla="*/ 3429000 h 6858000"/>
              <a:gd name="connsiteX1409" fmla="*/ 6258560 w 12192000"/>
              <a:gd name="connsiteY1409" fmla="*/ 3429000 h 6858000"/>
              <a:gd name="connsiteX1410" fmla="*/ 6258560 w 12192000"/>
              <a:gd name="connsiteY1410" fmla="*/ 3130295 h 6858000"/>
              <a:gd name="connsiteX1411" fmla="*/ 6561329 w 12192000"/>
              <a:gd name="connsiteY1411" fmla="*/ 3130295 h 6858000"/>
              <a:gd name="connsiteX1412" fmla="*/ 6561329 w 12192000"/>
              <a:gd name="connsiteY1412" fmla="*/ 3429000 h 6858000"/>
              <a:gd name="connsiteX1413" fmla="*/ 5949697 w 12192000"/>
              <a:gd name="connsiteY1413" fmla="*/ 3429000 h 6858000"/>
              <a:gd name="connsiteX1414" fmla="*/ 5949697 w 12192000"/>
              <a:gd name="connsiteY1414" fmla="*/ 3130295 h 6858000"/>
              <a:gd name="connsiteX1415" fmla="*/ 6248401 w 12192000"/>
              <a:gd name="connsiteY1415" fmla="*/ 3130295 h 6858000"/>
              <a:gd name="connsiteX1416" fmla="*/ 6248401 w 12192000"/>
              <a:gd name="connsiteY1416" fmla="*/ 3429000 h 6858000"/>
              <a:gd name="connsiteX1417" fmla="*/ 5630674 w 12192000"/>
              <a:gd name="connsiteY1417" fmla="*/ 3429000 h 6858000"/>
              <a:gd name="connsiteX1418" fmla="*/ 5630674 w 12192000"/>
              <a:gd name="connsiteY1418" fmla="*/ 3130295 h 6858000"/>
              <a:gd name="connsiteX1419" fmla="*/ 5929377 w 12192000"/>
              <a:gd name="connsiteY1419" fmla="*/ 3130295 h 6858000"/>
              <a:gd name="connsiteX1420" fmla="*/ 5929377 w 12192000"/>
              <a:gd name="connsiteY1420" fmla="*/ 3429000 h 6858000"/>
              <a:gd name="connsiteX1421" fmla="*/ 5317747 w 12192000"/>
              <a:gd name="connsiteY1421" fmla="*/ 3429000 h 6858000"/>
              <a:gd name="connsiteX1422" fmla="*/ 5317747 w 12192000"/>
              <a:gd name="connsiteY1422" fmla="*/ 3130295 h 6858000"/>
              <a:gd name="connsiteX1423" fmla="*/ 5620512 w 12192000"/>
              <a:gd name="connsiteY1423" fmla="*/ 3130295 h 6858000"/>
              <a:gd name="connsiteX1424" fmla="*/ 5620512 w 12192000"/>
              <a:gd name="connsiteY1424" fmla="*/ 3429000 h 6858000"/>
              <a:gd name="connsiteX1425" fmla="*/ 5004817 w 12192000"/>
              <a:gd name="connsiteY1425" fmla="*/ 3429000 h 6858000"/>
              <a:gd name="connsiteX1426" fmla="*/ 5004817 w 12192000"/>
              <a:gd name="connsiteY1426" fmla="*/ 3130295 h 6858000"/>
              <a:gd name="connsiteX1427" fmla="*/ 5307584 w 12192000"/>
              <a:gd name="connsiteY1427" fmla="*/ 3130295 h 6858000"/>
              <a:gd name="connsiteX1428" fmla="*/ 5307584 w 12192000"/>
              <a:gd name="connsiteY1428" fmla="*/ 3429000 h 6858000"/>
              <a:gd name="connsiteX1429" fmla="*/ 4691889 w 12192000"/>
              <a:gd name="connsiteY1429" fmla="*/ 3429000 h 6858000"/>
              <a:gd name="connsiteX1430" fmla="*/ 4691889 w 12192000"/>
              <a:gd name="connsiteY1430" fmla="*/ 3130295 h 6858000"/>
              <a:gd name="connsiteX1431" fmla="*/ 4994658 w 12192000"/>
              <a:gd name="connsiteY1431" fmla="*/ 3130295 h 6858000"/>
              <a:gd name="connsiteX1432" fmla="*/ 4994658 w 12192000"/>
              <a:gd name="connsiteY1432" fmla="*/ 3429000 h 6858000"/>
              <a:gd name="connsiteX1433" fmla="*/ 4383025 w 12192000"/>
              <a:gd name="connsiteY1433" fmla="*/ 3429000 h 6858000"/>
              <a:gd name="connsiteX1434" fmla="*/ 4383025 w 12192000"/>
              <a:gd name="connsiteY1434" fmla="*/ 3130295 h 6858000"/>
              <a:gd name="connsiteX1435" fmla="*/ 4681730 w 12192000"/>
              <a:gd name="connsiteY1435" fmla="*/ 3130295 h 6858000"/>
              <a:gd name="connsiteX1436" fmla="*/ 4681730 w 12192000"/>
              <a:gd name="connsiteY1436" fmla="*/ 3429000 h 6858000"/>
              <a:gd name="connsiteX1437" fmla="*/ 4064000 w 12192000"/>
              <a:gd name="connsiteY1437" fmla="*/ 3429000 h 6858000"/>
              <a:gd name="connsiteX1438" fmla="*/ 4064000 w 12192000"/>
              <a:gd name="connsiteY1438" fmla="*/ 3130295 h 6858000"/>
              <a:gd name="connsiteX1439" fmla="*/ 4362706 w 12192000"/>
              <a:gd name="connsiteY1439" fmla="*/ 3130295 h 6858000"/>
              <a:gd name="connsiteX1440" fmla="*/ 4362706 w 12192000"/>
              <a:gd name="connsiteY1440" fmla="*/ 3429000 h 6858000"/>
              <a:gd name="connsiteX1441" fmla="*/ 3751072 w 12192000"/>
              <a:gd name="connsiteY1441" fmla="*/ 3429000 h 6858000"/>
              <a:gd name="connsiteX1442" fmla="*/ 3751072 w 12192000"/>
              <a:gd name="connsiteY1442" fmla="*/ 3130295 h 6858000"/>
              <a:gd name="connsiteX1443" fmla="*/ 4053842 w 12192000"/>
              <a:gd name="connsiteY1443" fmla="*/ 3130295 h 6858000"/>
              <a:gd name="connsiteX1444" fmla="*/ 4053842 w 12192000"/>
              <a:gd name="connsiteY1444" fmla="*/ 3429000 h 6858000"/>
              <a:gd name="connsiteX1445" fmla="*/ 3438144 w 12192000"/>
              <a:gd name="connsiteY1445" fmla="*/ 3429000 h 6858000"/>
              <a:gd name="connsiteX1446" fmla="*/ 3438144 w 12192000"/>
              <a:gd name="connsiteY1446" fmla="*/ 3130295 h 6858000"/>
              <a:gd name="connsiteX1447" fmla="*/ 3740913 w 12192000"/>
              <a:gd name="connsiteY1447" fmla="*/ 3130295 h 6858000"/>
              <a:gd name="connsiteX1448" fmla="*/ 3740913 w 12192000"/>
              <a:gd name="connsiteY1448" fmla="*/ 3429000 h 6858000"/>
              <a:gd name="connsiteX1449" fmla="*/ 3125216 w 12192000"/>
              <a:gd name="connsiteY1449" fmla="*/ 3429000 h 6858000"/>
              <a:gd name="connsiteX1450" fmla="*/ 3125216 w 12192000"/>
              <a:gd name="connsiteY1450" fmla="*/ 3130295 h 6858000"/>
              <a:gd name="connsiteX1451" fmla="*/ 3427985 w 12192000"/>
              <a:gd name="connsiteY1451" fmla="*/ 3130295 h 6858000"/>
              <a:gd name="connsiteX1452" fmla="*/ 3427985 w 12192000"/>
              <a:gd name="connsiteY1452" fmla="*/ 3429000 h 6858000"/>
              <a:gd name="connsiteX1453" fmla="*/ 2814322 w 12192000"/>
              <a:gd name="connsiteY1453" fmla="*/ 3429000 h 6858000"/>
              <a:gd name="connsiteX1454" fmla="*/ 2814322 w 12192000"/>
              <a:gd name="connsiteY1454" fmla="*/ 3130295 h 6858000"/>
              <a:gd name="connsiteX1455" fmla="*/ 3113024 w 12192000"/>
              <a:gd name="connsiteY1455" fmla="*/ 3130295 h 6858000"/>
              <a:gd name="connsiteX1456" fmla="*/ 3113024 w 12192000"/>
              <a:gd name="connsiteY1456" fmla="*/ 3429000 h 6858000"/>
              <a:gd name="connsiteX1457" fmla="*/ 2497329 w 12192000"/>
              <a:gd name="connsiteY1457" fmla="*/ 3429000 h 6858000"/>
              <a:gd name="connsiteX1458" fmla="*/ 2497329 w 12192000"/>
              <a:gd name="connsiteY1458" fmla="*/ 3130295 h 6858000"/>
              <a:gd name="connsiteX1459" fmla="*/ 2796032 w 12192000"/>
              <a:gd name="connsiteY1459" fmla="*/ 3130295 h 6858000"/>
              <a:gd name="connsiteX1460" fmla="*/ 2796032 w 12192000"/>
              <a:gd name="connsiteY1460" fmla="*/ 3429000 h 6858000"/>
              <a:gd name="connsiteX1461" fmla="*/ 2184401 w 12192000"/>
              <a:gd name="connsiteY1461" fmla="*/ 3429000 h 6858000"/>
              <a:gd name="connsiteX1462" fmla="*/ 2184401 w 12192000"/>
              <a:gd name="connsiteY1462" fmla="*/ 3130295 h 6858000"/>
              <a:gd name="connsiteX1463" fmla="*/ 2487168 w 12192000"/>
              <a:gd name="connsiteY1463" fmla="*/ 3130295 h 6858000"/>
              <a:gd name="connsiteX1464" fmla="*/ 2487168 w 12192000"/>
              <a:gd name="connsiteY1464" fmla="*/ 3429000 h 6858000"/>
              <a:gd name="connsiteX1465" fmla="*/ 1871473 w 12192000"/>
              <a:gd name="connsiteY1465" fmla="*/ 3429000 h 6858000"/>
              <a:gd name="connsiteX1466" fmla="*/ 1871473 w 12192000"/>
              <a:gd name="connsiteY1466" fmla="*/ 3130295 h 6858000"/>
              <a:gd name="connsiteX1467" fmla="*/ 2174240 w 12192000"/>
              <a:gd name="connsiteY1467" fmla="*/ 3130295 h 6858000"/>
              <a:gd name="connsiteX1468" fmla="*/ 2174240 w 12192000"/>
              <a:gd name="connsiteY1468" fmla="*/ 3429000 h 6858000"/>
              <a:gd name="connsiteX1469" fmla="*/ 1556512 w 12192000"/>
              <a:gd name="connsiteY1469" fmla="*/ 3429000 h 6858000"/>
              <a:gd name="connsiteX1470" fmla="*/ 1556512 w 12192000"/>
              <a:gd name="connsiteY1470" fmla="*/ 3130295 h 6858000"/>
              <a:gd name="connsiteX1471" fmla="*/ 1859282 w 12192000"/>
              <a:gd name="connsiteY1471" fmla="*/ 3130295 h 6858000"/>
              <a:gd name="connsiteX1472" fmla="*/ 1859282 w 12192000"/>
              <a:gd name="connsiteY1472" fmla="*/ 3429000 h 6858000"/>
              <a:gd name="connsiteX1473" fmla="*/ 1249681 w 12192000"/>
              <a:gd name="connsiteY1473" fmla="*/ 3429000 h 6858000"/>
              <a:gd name="connsiteX1474" fmla="*/ 1249681 w 12192000"/>
              <a:gd name="connsiteY1474" fmla="*/ 3130295 h 6858000"/>
              <a:gd name="connsiteX1475" fmla="*/ 1548384 w 12192000"/>
              <a:gd name="connsiteY1475" fmla="*/ 3130295 h 6858000"/>
              <a:gd name="connsiteX1476" fmla="*/ 1548384 w 12192000"/>
              <a:gd name="connsiteY1476" fmla="*/ 3429000 h 6858000"/>
              <a:gd name="connsiteX1477" fmla="*/ 1546354 w 12192000"/>
              <a:gd name="connsiteY1477" fmla="*/ 3429000 h 6858000"/>
              <a:gd name="connsiteX1478" fmla="*/ 930656 w 12192000"/>
              <a:gd name="connsiteY1478" fmla="*/ 3429000 h 6858000"/>
              <a:gd name="connsiteX1479" fmla="*/ 930656 w 12192000"/>
              <a:gd name="connsiteY1479" fmla="*/ 3130295 h 6858000"/>
              <a:gd name="connsiteX1480" fmla="*/ 1229361 w 12192000"/>
              <a:gd name="connsiteY1480" fmla="*/ 3130295 h 6858000"/>
              <a:gd name="connsiteX1481" fmla="*/ 1229361 w 12192000"/>
              <a:gd name="connsiteY1481" fmla="*/ 3429000 h 6858000"/>
              <a:gd name="connsiteX1482" fmla="*/ 617728 w 12192000"/>
              <a:gd name="connsiteY1482" fmla="*/ 3429000 h 6858000"/>
              <a:gd name="connsiteX1483" fmla="*/ 617728 w 12192000"/>
              <a:gd name="connsiteY1483" fmla="*/ 3130295 h 6858000"/>
              <a:gd name="connsiteX1484" fmla="*/ 920497 w 12192000"/>
              <a:gd name="connsiteY1484" fmla="*/ 3130295 h 6858000"/>
              <a:gd name="connsiteX1485" fmla="*/ 920497 w 12192000"/>
              <a:gd name="connsiteY1485" fmla="*/ 3429000 h 6858000"/>
              <a:gd name="connsiteX1486" fmla="*/ 302769 w 12192000"/>
              <a:gd name="connsiteY1486" fmla="*/ 3429000 h 6858000"/>
              <a:gd name="connsiteX1487" fmla="*/ 302769 w 12192000"/>
              <a:gd name="connsiteY1487" fmla="*/ 3130295 h 6858000"/>
              <a:gd name="connsiteX1488" fmla="*/ 605536 w 12192000"/>
              <a:gd name="connsiteY1488" fmla="*/ 3130295 h 6858000"/>
              <a:gd name="connsiteX1489" fmla="*/ 605536 w 12192000"/>
              <a:gd name="connsiteY1489" fmla="*/ 3429000 h 6858000"/>
              <a:gd name="connsiteX1490" fmla="*/ 11586464 w 12192000"/>
              <a:gd name="connsiteY1490" fmla="*/ 3748023 h 6858000"/>
              <a:gd name="connsiteX1491" fmla="*/ 11586464 w 12192000"/>
              <a:gd name="connsiteY1491" fmla="*/ 3449320 h 6858000"/>
              <a:gd name="connsiteX1492" fmla="*/ 11889233 w 12192000"/>
              <a:gd name="connsiteY1492" fmla="*/ 3449320 h 6858000"/>
              <a:gd name="connsiteX1493" fmla="*/ 11889233 w 12192000"/>
              <a:gd name="connsiteY1493" fmla="*/ 3748023 h 6858000"/>
              <a:gd name="connsiteX1494" fmla="*/ 11271505 w 12192000"/>
              <a:gd name="connsiteY1494" fmla="*/ 3748023 h 6858000"/>
              <a:gd name="connsiteX1495" fmla="*/ 11271505 w 12192000"/>
              <a:gd name="connsiteY1495" fmla="*/ 3449320 h 6858000"/>
              <a:gd name="connsiteX1496" fmla="*/ 11574272 w 12192000"/>
              <a:gd name="connsiteY1496" fmla="*/ 3449320 h 6858000"/>
              <a:gd name="connsiteX1497" fmla="*/ 11574272 w 12192000"/>
              <a:gd name="connsiteY1497" fmla="*/ 3748023 h 6858000"/>
              <a:gd name="connsiteX1498" fmla="*/ 10958577 w 12192000"/>
              <a:gd name="connsiteY1498" fmla="*/ 3748023 h 6858000"/>
              <a:gd name="connsiteX1499" fmla="*/ 10958577 w 12192000"/>
              <a:gd name="connsiteY1499" fmla="*/ 3449320 h 6858000"/>
              <a:gd name="connsiteX1500" fmla="*/ 11261344 w 12192000"/>
              <a:gd name="connsiteY1500" fmla="*/ 3449320 h 6858000"/>
              <a:gd name="connsiteX1501" fmla="*/ 11261344 w 12192000"/>
              <a:gd name="connsiteY1501" fmla="*/ 3748023 h 6858000"/>
              <a:gd name="connsiteX1502" fmla="*/ 10649713 w 12192000"/>
              <a:gd name="connsiteY1502" fmla="*/ 3748023 h 6858000"/>
              <a:gd name="connsiteX1503" fmla="*/ 10649713 w 12192000"/>
              <a:gd name="connsiteY1503" fmla="*/ 3449320 h 6858000"/>
              <a:gd name="connsiteX1504" fmla="*/ 10948416 w 12192000"/>
              <a:gd name="connsiteY1504" fmla="*/ 3449320 h 6858000"/>
              <a:gd name="connsiteX1505" fmla="*/ 10948416 w 12192000"/>
              <a:gd name="connsiteY1505" fmla="*/ 3748023 h 6858000"/>
              <a:gd name="connsiteX1506" fmla="*/ 10330688 w 12192000"/>
              <a:gd name="connsiteY1506" fmla="*/ 3748023 h 6858000"/>
              <a:gd name="connsiteX1507" fmla="*/ 10330688 w 12192000"/>
              <a:gd name="connsiteY1507" fmla="*/ 3449320 h 6858000"/>
              <a:gd name="connsiteX1508" fmla="*/ 10629393 w 12192000"/>
              <a:gd name="connsiteY1508" fmla="*/ 3449320 h 6858000"/>
              <a:gd name="connsiteX1509" fmla="*/ 10629393 w 12192000"/>
              <a:gd name="connsiteY1509" fmla="*/ 3748023 h 6858000"/>
              <a:gd name="connsiteX1510" fmla="*/ 10017760 w 12192000"/>
              <a:gd name="connsiteY1510" fmla="*/ 3748023 h 6858000"/>
              <a:gd name="connsiteX1511" fmla="*/ 10017760 w 12192000"/>
              <a:gd name="connsiteY1511" fmla="*/ 3449320 h 6858000"/>
              <a:gd name="connsiteX1512" fmla="*/ 10322560 w 12192000"/>
              <a:gd name="connsiteY1512" fmla="*/ 3449320 h 6858000"/>
              <a:gd name="connsiteX1513" fmla="*/ 10322560 w 12192000"/>
              <a:gd name="connsiteY1513" fmla="*/ 3748023 h 6858000"/>
              <a:gd name="connsiteX1514" fmla="*/ 9704832 w 12192000"/>
              <a:gd name="connsiteY1514" fmla="*/ 3748023 h 6858000"/>
              <a:gd name="connsiteX1515" fmla="*/ 9704832 w 12192000"/>
              <a:gd name="connsiteY1515" fmla="*/ 3449320 h 6858000"/>
              <a:gd name="connsiteX1516" fmla="*/ 10007601 w 12192000"/>
              <a:gd name="connsiteY1516" fmla="*/ 3449320 h 6858000"/>
              <a:gd name="connsiteX1517" fmla="*/ 10007601 w 12192000"/>
              <a:gd name="connsiteY1517" fmla="*/ 3748023 h 6858000"/>
              <a:gd name="connsiteX1518" fmla="*/ 9391904 w 12192000"/>
              <a:gd name="connsiteY1518" fmla="*/ 3748023 h 6858000"/>
              <a:gd name="connsiteX1519" fmla="*/ 9391904 w 12192000"/>
              <a:gd name="connsiteY1519" fmla="*/ 3449320 h 6858000"/>
              <a:gd name="connsiteX1520" fmla="*/ 9694673 w 12192000"/>
              <a:gd name="connsiteY1520" fmla="*/ 3449320 h 6858000"/>
              <a:gd name="connsiteX1521" fmla="*/ 9694673 w 12192000"/>
              <a:gd name="connsiteY1521" fmla="*/ 3748023 h 6858000"/>
              <a:gd name="connsiteX1522" fmla="*/ 9083040 w 12192000"/>
              <a:gd name="connsiteY1522" fmla="*/ 3748023 h 6858000"/>
              <a:gd name="connsiteX1523" fmla="*/ 9083040 w 12192000"/>
              <a:gd name="connsiteY1523" fmla="*/ 3449320 h 6858000"/>
              <a:gd name="connsiteX1524" fmla="*/ 9381745 w 12192000"/>
              <a:gd name="connsiteY1524" fmla="*/ 3449320 h 6858000"/>
              <a:gd name="connsiteX1525" fmla="*/ 9381745 w 12192000"/>
              <a:gd name="connsiteY1525" fmla="*/ 3748023 h 6858000"/>
              <a:gd name="connsiteX1526" fmla="*/ 8764017 w 12192000"/>
              <a:gd name="connsiteY1526" fmla="*/ 3748023 h 6858000"/>
              <a:gd name="connsiteX1527" fmla="*/ 8764017 w 12192000"/>
              <a:gd name="connsiteY1527" fmla="*/ 3449320 h 6858000"/>
              <a:gd name="connsiteX1528" fmla="*/ 9062720 w 12192000"/>
              <a:gd name="connsiteY1528" fmla="*/ 3449320 h 6858000"/>
              <a:gd name="connsiteX1529" fmla="*/ 9062720 w 12192000"/>
              <a:gd name="connsiteY1529" fmla="*/ 3748023 h 6858000"/>
              <a:gd name="connsiteX1530" fmla="*/ 8451089 w 12192000"/>
              <a:gd name="connsiteY1530" fmla="*/ 3748023 h 6858000"/>
              <a:gd name="connsiteX1531" fmla="*/ 8451089 w 12192000"/>
              <a:gd name="connsiteY1531" fmla="*/ 3449320 h 6858000"/>
              <a:gd name="connsiteX1532" fmla="*/ 8753856 w 12192000"/>
              <a:gd name="connsiteY1532" fmla="*/ 3449320 h 6858000"/>
              <a:gd name="connsiteX1533" fmla="*/ 8753856 w 12192000"/>
              <a:gd name="connsiteY1533" fmla="*/ 3748023 h 6858000"/>
              <a:gd name="connsiteX1534" fmla="*/ 8138161 w 12192000"/>
              <a:gd name="connsiteY1534" fmla="*/ 3748023 h 6858000"/>
              <a:gd name="connsiteX1535" fmla="*/ 8138161 w 12192000"/>
              <a:gd name="connsiteY1535" fmla="*/ 3449320 h 6858000"/>
              <a:gd name="connsiteX1536" fmla="*/ 8440928 w 12192000"/>
              <a:gd name="connsiteY1536" fmla="*/ 3449320 h 6858000"/>
              <a:gd name="connsiteX1537" fmla="*/ 8440928 w 12192000"/>
              <a:gd name="connsiteY1537" fmla="*/ 3748023 h 6858000"/>
              <a:gd name="connsiteX1538" fmla="*/ 7825233 w 12192000"/>
              <a:gd name="connsiteY1538" fmla="*/ 3748023 h 6858000"/>
              <a:gd name="connsiteX1539" fmla="*/ 7825233 w 12192000"/>
              <a:gd name="connsiteY1539" fmla="*/ 3449320 h 6858000"/>
              <a:gd name="connsiteX1540" fmla="*/ 8128000 w 12192000"/>
              <a:gd name="connsiteY1540" fmla="*/ 3449320 h 6858000"/>
              <a:gd name="connsiteX1541" fmla="*/ 8128000 w 12192000"/>
              <a:gd name="connsiteY1541" fmla="*/ 3748023 h 6858000"/>
              <a:gd name="connsiteX1542" fmla="*/ 7516369 w 12192000"/>
              <a:gd name="connsiteY1542" fmla="*/ 3748023 h 6858000"/>
              <a:gd name="connsiteX1543" fmla="*/ 7516369 w 12192000"/>
              <a:gd name="connsiteY1543" fmla="*/ 3449320 h 6858000"/>
              <a:gd name="connsiteX1544" fmla="*/ 7815072 w 12192000"/>
              <a:gd name="connsiteY1544" fmla="*/ 3449320 h 6858000"/>
              <a:gd name="connsiteX1545" fmla="*/ 7815072 w 12192000"/>
              <a:gd name="connsiteY1545" fmla="*/ 3748023 h 6858000"/>
              <a:gd name="connsiteX1546" fmla="*/ 7197344 w 12192000"/>
              <a:gd name="connsiteY1546" fmla="*/ 3748023 h 6858000"/>
              <a:gd name="connsiteX1547" fmla="*/ 7197344 w 12192000"/>
              <a:gd name="connsiteY1547" fmla="*/ 3449320 h 6858000"/>
              <a:gd name="connsiteX1548" fmla="*/ 7496049 w 12192000"/>
              <a:gd name="connsiteY1548" fmla="*/ 3449320 h 6858000"/>
              <a:gd name="connsiteX1549" fmla="*/ 7496049 w 12192000"/>
              <a:gd name="connsiteY1549" fmla="*/ 3748023 h 6858000"/>
              <a:gd name="connsiteX1550" fmla="*/ 6884416 w 12192000"/>
              <a:gd name="connsiteY1550" fmla="*/ 3748023 h 6858000"/>
              <a:gd name="connsiteX1551" fmla="*/ 6884416 w 12192000"/>
              <a:gd name="connsiteY1551" fmla="*/ 3449320 h 6858000"/>
              <a:gd name="connsiteX1552" fmla="*/ 7187185 w 12192000"/>
              <a:gd name="connsiteY1552" fmla="*/ 3449320 h 6858000"/>
              <a:gd name="connsiteX1553" fmla="*/ 7187185 w 12192000"/>
              <a:gd name="connsiteY1553" fmla="*/ 3748023 h 6858000"/>
              <a:gd name="connsiteX1554" fmla="*/ 6571488 w 12192000"/>
              <a:gd name="connsiteY1554" fmla="*/ 3748023 h 6858000"/>
              <a:gd name="connsiteX1555" fmla="*/ 6571488 w 12192000"/>
              <a:gd name="connsiteY1555" fmla="*/ 3449320 h 6858000"/>
              <a:gd name="connsiteX1556" fmla="*/ 6874257 w 12192000"/>
              <a:gd name="connsiteY1556" fmla="*/ 3449320 h 6858000"/>
              <a:gd name="connsiteX1557" fmla="*/ 6874257 w 12192000"/>
              <a:gd name="connsiteY1557" fmla="*/ 3748023 h 6858000"/>
              <a:gd name="connsiteX1558" fmla="*/ 6258560 w 12192000"/>
              <a:gd name="connsiteY1558" fmla="*/ 3748023 h 6858000"/>
              <a:gd name="connsiteX1559" fmla="*/ 6258560 w 12192000"/>
              <a:gd name="connsiteY1559" fmla="*/ 3449320 h 6858000"/>
              <a:gd name="connsiteX1560" fmla="*/ 6561329 w 12192000"/>
              <a:gd name="connsiteY1560" fmla="*/ 3449320 h 6858000"/>
              <a:gd name="connsiteX1561" fmla="*/ 6561329 w 12192000"/>
              <a:gd name="connsiteY1561" fmla="*/ 3748023 h 6858000"/>
              <a:gd name="connsiteX1562" fmla="*/ 5949697 w 12192000"/>
              <a:gd name="connsiteY1562" fmla="*/ 3748023 h 6858000"/>
              <a:gd name="connsiteX1563" fmla="*/ 5949697 w 12192000"/>
              <a:gd name="connsiteY1563" fmla="*/ 3449320 h 6858000"/>
              <a:gd name="connsiteX1564" fmla="*/ 6248401 w 12192000"/>
              <a:gd name="connsiteY1564" fmla="*/ 3449320 h 6858000"/>
              <a:gd name="connsiteX1565" fmla="*/ 6248401 w 12192000"/>
              <a:gd name="connsiteY1565" fmla="*/ 3748023 h 6858000"/>
              <a:gd name="connsiteX1566" fmla="*/ 5630674 w 12192000"/>
              <a:gd name="connsiteY1566" fmla="*/ 3748023 h 6858000"/>
              <a:gd name="connsiteX1567" fmla="*/ 5630674 w 12192000"/>
              <a:gd name="connsiteY1567" fmla="*/ 3449320 h 6858000"/>
              <a:gd name="connsiteX1568" fmla="*/ 5929377 w 12192000"/>
              <a:gd name="connsiteY1568" fmla="*/ 3449320 h 6858000"/>
              <a:gd name="connsiteX1569" fmla="*/ 5929377 w 12192000"/>
              <a:gd name="connsiteY1569" fmla="*/ 3748023 h 6858000"/>
              <a:gd name="connsiteX1570" fmla="*/ 5317747 w 12192000"/>
              <a:gd name="connsiteY1570" fmla="*/ 3748023 h 6858000"/>
              <a:gd name="connsiteX1571" fmla="*/ 5317747 w 12192000"/>
              <a:gd name="connsiteY1571" fmla="*/ 3449320 h 6858000"/>
              <a:gd name="connsiteX1572" fmla="*/ 5620512 w 12192000"/>
              <a:gd name="connsiteY1572" fmla="*/ 3449320 h 6858000"/>
              <a:gd name="connsiteX1573" fmla="*/ 5620512 w 12192000"/>
              <a:gd name="connsiteY1573" fmla="*/ 3748023 h 6858000"/>
              <a:gd name="connsiteX1574" fmla="*/ 5004817 w 12192000"/>
              <a:gd name="connsiteY1574" fmla="*/ 3748023 h 6858000"/>
              <a:gd name="connsiteX1575" fmla="*/ 5004817 w 12192000"/>
              <a:gd name="connsiteY1575" fmla="*/ 3449320 h 6858000"/>
              <a:gd name="connsiteX1576" fmla="*/ 5307584 w 12192000"/>
              <a:gd name="connsiteY1576" fmla="*/ 3449320 h 6858000"/>
              <a:gd name="connsiteX1577" fmla="*/ 5307584 w 12192000"/>
              <a:gd name="connsiteY1577" fmla="*/ 3748023 h 6858000"/>
              <a:gd name="connsiteX1578" fmla="*/ 4691889 w 12192000"/>
              <a:gd name="connsiteY1578" fmla="*/ 3748023 h 6858000"/>
              <a:gd name="connsiteX1579" fmla="*/ 4691889 w 12192000"/>
              <a:gd name="connsiteY1579" fmla="*/ 3449320 h 6858000"/>
              <a:gd name="connsiteX1580" fmla="*/ 4994658 w 12192000"/>
              <a:gd name="connsiteY1580" fmla="*/ 3449320 h 6858000"/>
              <a:gd name="connsiteX1581" fmla="*/ 4994658 w 12192000"/>
              <a:gd name="connsiteY1581" fmla="*/ 3748023 h 6858000"/>
              <a:gd name="connsiteX1582" fmla="*/ 4383025 w 12192000"/>
              <a:gd name="connsiteY1582" fmla="*/ 3748023 h 6858000"/>
              <a:gd name="connsiteX1583" fmla="*/ 4383025 w 12192000"/>
              <a:gd name="connsiteY1583" fmla="*/ 3449320 h 6858000"/>
              <a:gd name="connsiteX1584" fmla="*/ 4681730 w 12192000"/>
              <a:gd name="connsiteY1584" fmla="*/ 3449320 h 6858000"/>
              <a:gd name="connsiteX1585" fmla="*/ 4681730 w 12192000"/>
              <a:gd name="connsiteY1585" fmla="*/ 3748023 h 6858000"/>
              <a:gd name="connsiteX1586" fmla="*/ 4064000 w 12192000"/>
              <a:gd name="connsiteY1586" fmla="*/ 3748023 h 6858000"/>
              <a:gd name="connsiteX1587" fmla="*/ 4064000 w 12192000"/>
              <a:gd name="connsiteY1587" fmla="*/ 3449320 h 6858000"/>
              <a:gd name="connsiteX1588" fmla="*/ 4362706 w 12192000"/>
              <a:gd name="connsiteY1588" fmla="*/ 3449320 h 6858000"/>
              <a:gd name="connsiteX1589" fmla="*/ 4362706 w 12192000"/>
              <a:gd name="connsiteY1589" fmla="*/ 3748023 h 6858000"/>
              <a:gd name="connsiteX1590" fmla="*/ 3751072 w 12192000"/>
              <a:gd name="connsiteY1590" fmla="*/ 3748023 h 6858000"/>
              <a:gd name="connsiteX1591" fmla="*/ 3751072 w 12192000"/>
              <a:gd name="connsiteY1591" fmla="*/ 3449320 h 6858000"/>
              <a:gd name="connsiteX1592" fmla="*/ 4053842 w 12192000"/>
              <a:gd name="connsiteY1592" fmla="*/ 3449320 h 6858000"/>
              <a:gd name="connsiteX1593" fmla="*/ 4053842 w 12192000"/>
              <a:gd name="connsiteY1593" fmla="*/ 3748023 h 6858000"/>
              <a:gd name="connsiteX1594" fmla="*/ 3438144 w 12192000"/>
              <a:gd name="connsiteY1594" fmla="*/ 3748023 h 6858000"/>
              <a:gd name="connsiteX1595" fmla="*/ 3438144 w 12192000"/>
              <a:gd name="connsiteY1595" fmla="*/ 3449320 h 6858000"/>
              <a:gd name="connsiteX1596" fmla="*/ 3740913 w 12192000"/>
              <a:gd name="connsiteY1596" fmla="*/ 3449320 h 6858000"/>
              <a:gd name="connsiteX1597" fmla="*/ 3740913 w 12192000"/>
              <a:gd name="connsiteY1597" fmla="*/ 3748023 h 6858000"/>
              <a:gd name="connsiteX1598" fmla="*/ 3125216 w 12192000"/>
              <a:gd name="connsiteY1598" fmla="*/ 3748023 h 6858000"/>
              <a:gd name="connsiteX1599" fmla="*/ 3125216 w 12192000"/>
              <a:gd name="connsiteY1599" fmla="*/ 3449320 h 6858000"/>
              <a:gd name="connsiteX1600" fmla="*/ 3427985 w 12192000"/>
              <a:gd name="connsiteY1600" fmla="*/ 3449320 h 6858000"/>
              <a:gd name="connsiteX1601" fmla="*/ 3427985 w 12192000"/>
              <a:gd name="connsiteY1601" fmla="*/ 3748023 h 6858000"/>
              <a:gd name="connsiteX1602" fmla="*/ 2814322 w 12192000"/>
              <a:gd name="connsiteY1602" fmla="*/ 3748023 h 6858000"/>
              <a:gd name="connsiteX1603" fmla="*/ 2814322 w 12192000"/>
              <a:gd name="connsiteY1603" fmla="*/ 3449320 h 6858000"/>
              <a:gd name="connsiteX1604" fmla="*/ 3113024 w 12192000"/>
              <a:gd name="connsiteY1604" fmla="*/ 3449320 h 6858000"/>
              <a:gd name="connsiteX1605" fmla="*/ 3113024 w 12192000"/>
              <a:gd name="connsiteY1605" fmla="*/ 3748023 h 6858000"/>
              <a:gd name="connsiteX1606" fmla="*/ 2497329 w 12192000"/>
              <a:gd name="connsiteY1606" fmla="*/ 3748023 h 6858000"/>
              <a:gd name="connsiteX1607" fmla="*/ 2497329 w 12192000"/>
              <a:gd name="connsiteY1607" fmla="*/ 3449320 h 6858000"/>
              <a:gd name="connsiteX1608" fmla="*/ 2796032 w 12192000"/>
              <a:gd name="connsiteY1608" fmla="*/ 3449320 h 6858000"/>
              <a:gd name="connsiteX1609" fmla="*/ 2796032 w 12192000"/>
              <a:gd name="connsiteY1609" fmla="*/ 3748023 h 6858000"/>
              <a:gd name="connsiteX1610" fmla="*/ 2184401 w 12192000"/>
              <a:gd name="connsiteY1610" fmla="*/ 3748023 h 6858000"/>
              <a:gd name="connsiteX1611" fmla="*/ 2184401 w 12192000"/>
              <a:gd name="connsiteY1611" fmla="*/ 3449320 h 6858000"/>
              <a:gd name="connsiteX1612" fmla="*/ 2487168 w 12192000"/>
              <a:gd name="connsiteY1612" fmla="*/ 3449320 h 6858000"/>
              <a:gd name="connsiteX1613" fmla="*/ 2487168 w 12192000"/>
              <a:gd name="connsiteY1613" fmla="*/ 3748023 h 6858000"/>
              <a:gd name="connsiteX1614" fmla="*/ 1871473 w 12192000"/>
              <a:gd name="connsiteY1614" fmla="*/ 3748023 h 6858000"/>
              <a:gd name="connsiteX1615" fmla="*/ 1871473 w 12192000"/>
              <a:gd name="connsiteY1615" fmla="*/ 3449320 h 6858000"/>
              <a:gd name="connsiteX1616" fmla="*/ 2174240 w 12192000"/>
              <a:gd name="connsiteY1616" fmla="*/ 3449320 h 6858000"/>
              <a:gd name="connsiteX1617" fmla="*/ 2174240 w 12192000"/>
              <a:gd name="connsiteY1617" fmla="*/ 3748023 h 6858000"/>
              <a:gd name="connsiteX1618" fmla="*/ 1556512 w 12192000"/>
              <a:gd name="connsiteY1618" fmla="*/ 3748023 h 6858000"/>
              <a:gd name="connsiteX1619" fmla="*/ 1556512 w 12192000"/>
              <a:gd name="connsiteY1619" fmla="*/ 3449320 h 6858000"/>
              <a:gd name="connsiteX1620" fmla="*/ 1859282 w 12192000"/>
              <a:gd name="connsiteY1620" fmla="*/ 3449320 h 6858000"/>
              <a:gd name="connsiteX1621" fmla="*/ 1859282 w 12192000"/>
              <a:gd name="connsiteY1621" fmla="*/ 3748023 h 6858000"/>
              <a:gd name="connsiteX1622" fmla="*/ 1249681 w 12192000"/>
              <a:gd name="connsiteY1622" fmla="*/ 3748023 h 6858000"/>
              <a:gd name="connsiteX1623" fmla="*/ 1249681 w 12192000"/>
              <a:gd name="connsiteY1623" fmla="*/ 3449320 h 6858000"/>
              <a:gd name="connsiteX1624" fmla="*/ 1548384 w 12192000"/>
              <a:gd name="connsiteY1624" fmla="*/ 3449320 h 6858000"/>
              <a:gd name="connsiteX1625" fmla="*/ 1548384 w 12192000"/>
              <a:gd name="connsiteY1625" fmla="*/ 3748023 h 6858000"/>
              <a:gd name="connsiteX1626" fmla="*/ 1546354 w 12192000"/>
              <a:gd name="connsiteY1626" fmla="*/ 3748023 h 6858000"/>
              <a:gd name="connsiteX1627" fmla="*/ 930656 w 12192000"/>
              <a:gd name="connsiteY1627" fmla="*/ 3748023 h 6858000"/>
              <a:gd name="connsiteX1628" fmla="*/ 930656 w 12192000"/>
              <a:gd name="connsiteY1628" fmla="*/ 3449320 h 6858000"/>
              <a:gd name="connsiteX1629" fmla="*/ 1229361 w 12192000"/>
              <a:gd name="connsiteY1629" fmla="*/ 3449320 h 6858000"/>
              <a:gd name="connsiteX1630" fmla="*/ 1229361 w 12192000"/>
              <a:gd name="connsiteY1630" fmla="*/ 3748023 h 6858000"/>
              <a:gd name="connsiteX1631" fmla="*/ 617728 w 12192000"/>
              <a:gd name="connsiteY1631" fmla="*/ 3748023 h 6858000"/>
              <a:gd name="connsiteX1632" fmla="*/ 617728 w 12192000"/>
              <a:gd name="connsiteY1632" fmla="*/ 3449320 h 6858000"/>
              <a:gd name="connsiteX1633" fmla="*/ 920497 w 12192000"/>
              <a:gd name="connsiteY1633" fmla="*/ 3449320 h 6858000"/>
              <a:gd name="connsiteX1634" fmla="*/ 920497 w 12192000"/>
              <a:gd name="connsiteY1634" fmla="*/ 3748023 h 6858000"/>
              <a:gd name="connsiteX1635" fmla="*/ 302769 w 12192000"/>
              <a:gd name="connsiteY1635" fmla="*/ 3748023 h 6858000"/>
              <a:gd name="connsiteX1636" fmla="*/ 302769 w 12192000"/>
              <a:gd name="connsiteY1636" fmla="*/ 3449320 h 6858000"/>
              <a:gd name="connsiteX1637" fmla="*/ 605536 w 12192000"/>
              <a:gd name="connsiteY1637" fmla="*/ 3449320 h 6858000"/>
              <a:gd name="connsiteX1638" fmla="*/ 605536 w 12192000"/>
              <a:gd name="connsiteY1638" fmla="*/ 3748023 h 6858000"/>
              <a:gd name="connsiteX1639" fmla="*/ 11586464 w 12192000"/>
              <a:gd name="connsiteY1639" fmla="*/ 4060951 h 6858000"/>
              <a:gd name="connsiteX1640" fmla="*/ 11586464 w 12192000"/>
              <a:gd name="connsiteY1640" fmla="*/ 3758184 h 6858000"/>
              <a:gd name="connsiteX1641" fmla="*/ 11889233 w 12192000"/>
              <a:gd name="connsiteY1641" fmla="*/ 3758184 h 6858000"/>
              <a:gd name="connsiteX1642" fmla="*/ 11889233 w 12192000"/>
              <a:gd name="connsiteY1642" fmla="*/ 4060951 h 6858000"/>
              <a:gd name="connsiteX1643" fmla="*/ 11271505 w 12192000"/>
              <a:gd name="connsiteY1643" fmla="*/ 4060951 h 6858000"/>
              <a:gd name="connsiteX1644" fmla="*/ 11271505 w 12192000"/>
              <a:gd name="connsiteY1644" fmla="*/ 3758184 h 6858000"/>
              <a:gd name="connsiteX1645" fmla="*/ 11574272 w 12192000"/>
              <a:gd name="connsiteY1645" fmla="*/ 3758184 h 6858000"/>
              <a:gd name="connsiteX1646" fmla="*/ 11574272 w 12192000"/>
              <a:gd name="connsiteY1646" fmla="*/ 4060951 h 6858000"/>
              <a:gd name="connsiteX1647" fmla="*/ 10958577 w 12192000"/>
              <a:gd name="connsiteY1647" fmla="*/ 4060951 h 6858000"/>
              <a:gd name="connsiteX1648" fmla="*/ 10958577 w 12192000"/>
              <a:gd name="connsiteY1648" fmla="*/ 3758184 h 6858000"/>
              <a:gd name="connsiteX1649" fmla="*/ 11261344 w 12192000"/>
              <a:gd name="connsiteY1649" fmla="*/ 3758184 h 6858000"/>
              <a:gd name="connsiteX1650" fmla="*/ 11261344 w 12192000"/>
              <a:gd name="connsiteY1650" fmla="*/ 4060951 h 6858000"/>
              <a:gd name="connsiteX1651" fmla="*/ 10649713 w 12192000"/>
              <a:gd name="connsiteY1651" fmla="*/ 4060951 h 6858000"/>
              <a:gd name="connsiteX1652" fmla="*/ 10649713 w 12192000"/>
              <a:gd name="connsiteY1652" fmla="*/ 3758184 h 6858000"/>
              <a:gd name="connsiteX1653" fmla="*/ 10948416 w 12192000"/>
              <a:gd name="connsiteY1653" fmla="*/ 3758184 h 6858000"/>
              <a:gd name="connsiteX1654" fmla="*/ 10948416 w 12192000"/>
              <a:gd name="connsiteY1654" fmla="*/ 4060951 h 6858000"/>
              <a:gd name="connsiteX1655" fmla="*/ 10330688 w 12192000"/>
              <a:gd name="connsiteY1655" fmla="*/ 4060951 h 6858000"/>
              <a:gd name="connsiteX1656" fmla="*/ 10330688 w 12192000"/>
              <a:gd name="connsiteY1656" fmla="*/ 3758184 h 6858000"/>
              <a:gd name="connsiteX1657" fmla="*/ 10629393 w 12192000"/>
              <a:gd name="connsiteY1657" fmla="*/ 3758184 h 6858000"/>
              <a:gd name="connsiteX1658" fmla="*/ 10629393 w 12192000"/>
              <a:gd name="connsiteY1658" fmla="*/ 4060951 h 6858000"/>
              <a:gd name="connsiteX1659" fmla="*/ 10017760 w 12192000"/>
              <a:gd name="connsiteY1659" fmla="*/ 4060951 h 6858000"/>
              <a:gd name="connsiteX1660" fmla="*/ 10017760 w 12192000"/>
              <a:gd name="connsiteY1660" fmla="*/ 3758184 h 6858000"/>
              <a:gd name="connsiteX1661" fmla="*/ 10322560 w 12192000"/>
              <a:gd name="connsiteY1661" fmla="*/ 3758184 h 6858000"/>
              <a:gd name="connsiteX1662" fmla="*/ 10322560 w 12192000"/>
              <a:gd name="connsiteY1662" fmla="*/ 4060951 h 6858000"/>
              <a:gd name="connsiteX1663" fmla="*/ 9704832 w 12192000"/>
              <a:gd name="connsiteY1663" fmla="*/ 4060951 h 6858000"/>
              <a:gd name="connsiteX1664" fmla="*/ 9704832 w 12192000"/>
              <a:gd name="connsiteY1664" fmla="*/ 3758184 h 6858000"/>
              <a:gd name="connsiteX1665" fmla="*/ 10007601 w 12192000"/>
              <a:gd name="connsiteY1665" fmla="*/ 3758184 h 6858000"/>
              <a:gd name="connsiteX1666" fmla="*/ 10007601 w 12192000"/>
              <a:gd name="connsiteY1666" fmla="*/ 4060951 h 6858000"/>
              <a:gd name="connsiteX1667" fmla="*/ 9391904 w 12192000"/>
              <a:gd name="connsiteY1667" fmla="*/ 4060951 h 6858000"/>
              <a:gd name="connsiteX1668" fmla="*/ 9391904 w 12192000"/>
              <a:gd name="connsiteY1668" fmla="*/ 3758184 h 6858000"/>
              <a:gd name="connsiteX1669" fmla="*/ 9694673 w 12192000"/>
              <a:gd name="connsiteY1669" fmla="*/ 3758184 h 6858000"/>
              <a:gd name="connsiteX1670" fmla="*/ 9694673 w 12192000"/>
              <a:gd name="connsiteY1670" fmla="*/ 4060951 h 6858000"/>
              <a:gd name="connsiteX1671" fmla="*/ 9083040 w 12192000"/>
              <a:gd name="connsiteY1671" fmla="*/ 4060951 h 6858000"/>
              <a:gd name="connsiteX1672" fmla="*/ 9083040 w 12192000"/>
              <a:gd name="connsiteY1672" fmla="*/ 3758184 h 6858000"/>
              <a:gd name="connsiteX1673" fmla="*/ 9381745 w 12192000"/>
              <a:gd name="connsiteY1673" fmla="*/ 3758184 h 6858000"/>
              <a:gd name="connsiteX1674" fmla="*/ 9381745 w 12192000"/>
              <a:gd name="connsiteY1674" fmla="*/ 4060951 h 6858000"/>
              <a:gd name="connsiteX1675" fmla="*/ 8764017 w 12192000"/>
              <a:gd name="connsiteY1675" fmla="*/ 4060951 h 6858000"/>
              <a:gd name="connsiteX1676" fmla="*/ 8764017 w 12192000"/>
              <a:gd name="connsiteY1676" fmla="*/ 3758184 h 6858000"/>
              <a:gd name="connsiteX1677" fmla="*/ 9062720 w 12192000"/>
              <a:gd name="connsiteY1677" fmla="*/ 3758184 h 6858000"/>
              <a:gd name="connsiteX1678" fmla="*/ 9062720 w 12192000"/>
              <a:gd name="connsiteY1678" fmla="*/ 4060951 h 6858000"/>
              <a:gd name="connsiteX1679" fmla="*/ 8451089 w 12192000"/>
              <a:gd name="connsiteY1679" fmla="*/ 4060951 h 6858000"/>
              <a:gd name="connsiteX1680" fmla="*/ 8451089 w 12192000"/>
              <a:gd name="connsiteY1680" fmla="*/ 3758184 h 6858000"/>
              <a:gd name="connsiteX1681" fmla="*/ 8753856 w 12192000"/>
              <a:gd name="connsiteY1681" fmla="*/ 3758184 h 6858000"/>
              <a:gd name="connsiteX1682" fmla="*/ 8753856 w 12192000"/>
              <a:gd name="connsiteY1682" fmla="*/ 4060951 h 6858000"/>
              <a:gd name="connsiteX1683" fmla="*/ 8138161 w 12192000"/>
              <a:gd name="connsiteY1683" fmla="*/ 4060951 h 6858000"/>
              <a:gd name="connsiteX1684" fmla="*/ 8138161 w 12192000"/>
              <a:gd name="connsiteY1684" fmla="*/ 3758184 h 6858000"/>
              <a:gd name="connsiteX1685" fmla="*/ 8440928 w 12192000"/>
              <a:gd name="connsiteY1685" fmla="*/ 3758184 h 6858000"/>
              <a:gd name="connsiteX1686" fmla="*/ 8440928 w 12192000"/>
              <a:gd name="connsiteY1686" fmla="*/ 4060951 h 6858000"/>
              <a:gd name="connsiteX1687" fmla="*/ 7825233 w 12192000"/>
              <a:gd name="connsiteY1687" fmla="*/ 4060951 h 6858000"/>
              <a:gd name="connsiteX1688" fmla="*/ 7825233 w 12192000"/>
              <a:gd name="connsiteY1688" fmla="*/ 3758184 h 6858000"/>
              <a:gd name="connsiteX1689" fmla="*/ 8128000 w 12192000"/>
              <a:gd name="connsiteY1689" fmla="*/ 3758184 h 6858000"/>
              <a:gd name="connsiteX1690" fmla="*/ 8128000 w 12192000"/>
              <a:gd name="connsiteY1690" fmla="*/ 4060951 h 6858000"/>
              <a:gd name="connsiteX1691" fmla="*/ 7516369 w 12192000"/>
              <a:gd name="connsiteY1691" fmla="*/ 4060951 h 6858000"/>
              <a:gd name="connsiteX1692" fmla="*/ 7516369 w 12192000"/>
              <a:gd name="connsiteY1692" fmla="*/ 3758184 h 6858000"/>
              <a:gd name="connsiteX1693" fmla="*/ 7815072 w 12192000"/>
              <a:gd name="connsiteY1693" fmla="*/ 3758184 h 6858000"/>
              <a:gd name="connsiteX1694" fmla="*/ 7815072 w 12192000"/>
              <a:gd name="connsiteY1694" fmla="*/ 4060951 h 6858000"/>
              <a:gd name="connsiteX1695" fmla="*/ 7197344 w 12192000"/>
              <a:gd name="connsiteY1695" fmla="*/ 4060951 h 6858000"/>
              <a:gd name="connsiteX1696" fmla="*/ 7197344 w 12192000"/>
              <a:gd name="connsiteY1696" fmla="*/ 3758184 h 6858000"/>
              <a:gd name="connsiteX1697" fmla="*/ 7496049 w 12192000"/>
              <a:gd name="connsiteY1697" fmla="*/ 3758184 h 6858000"/>
              <a:gd name="connsiteX1698" fmla="*/ 7496049 w 12192000"/>
              <a:gd name="connsiteY1698" fmla="*/ 4060951 h 6858000"/>
              <a:gd name="connsiteX1699" fmla="*/ 6884416 w 12192000"/>
              <a:gd name="connsiteY1699" fmla="*/ 4060951 h 6858000"/>
              <a:gd name="connsiteX1700" fmla="*/ 6884416 w 12192000"/>
              <a:gd name="connsiteY1700" fmla="*/ 3758184 h 6858000"/>
              <a:gd name="connsiteX1701" fmla="*/ 7187185 w 12192000"/>
              <a:gd name="connsiteY1701" fmla="*/ 3758184 h 6858000"/>
              <a:gd name="connsiteX1702" fmla="*/ 7187185 w 12192000"/>
              <a:gd name="connsiteY1702" fmla="*/ 4060951 h 6858000"/>
              <a:gd name="connsiteX1703" fmla="*/ 6571488 w 12192000"/>
              <a:gd name="connsiteY1703" fmla="*/ 4060951 h 6858000"/>
              <a:gd name="connsiteX1704" fmla="*/ 6571488 w 12192000"/>
              <a:gd name="connsiteY1704" fmla="*/ 3758184 h 6858000"/>
              <a:gd name="connsiteX1705" fmla="*/ 6874257 w 12192000"/>
              <a:gd name="connsiteY1705" fmla="*/ 3758184 h 6858000"/>
              <a:gd name="connsiteX1706" fmla="*/ 6874257 w 12192000"/>
              <a:gd name="connsiteY1706" fmla="*/ 4060951 h 6858000"/>
              <a:gd name="connsiteX1707" fmla="*/ 6258560 w 12192000"/>
              <a:gd name="connsiteY1707" fmla="*/ 4060951 h 6858000"/>
              <a:gd name="connsiteX1708" fmla="*/ 6258560 w 12192000"/>
              <a:gd name="connsiteY1708" fmla="*/ 3758184 h 6858000"/>
              <a:gd name="connsiteX1709" fmla="*/ 6561329 w 12192000"/>
              <a:gd name="connsiteY1709" fmla="*/ 3758184 h 6858000"/>
              <a:gd name="connsiteX1710" fmla="*/ 6561329 w 12192000"/>
              <a:gd name="connsiteY1710" fmla="*/ 4060951 h 6858000"/>
              <a:gd name="connsiteX1711" fmla="*/ 5949697 w 12192000"/>
              <a:gd name="connsiteY1711" fmla="*/ 4060951 h 6858000"/>
              <a:gd name="connsiteX1712" fmla="*/ 5949697 w 12192000"/>
              <a:gd name="connsiteY1712" fmla="*/ 3758184 h 6858000"/>
              <a:gd name="connsiteX1713" fmla="*/ 6248401 w 12192000"/>
              <a:gd name="connsiteY1713" fmla="*/ 3758184 h 6858000"/>
              <a:gd name="connsiteX1714" fmla="*/ 6248401 w 12192000"/>
              <a:gd name="connsiteY1714" fmla="*/ 4060951 h 6858000"/>
              <a:gd name="connsiteX1715" fmla="*/ 5630674 w 12192000"/>
              <a:gd name="connsiteY1715" fmla="*/ 4060951 h 6858000"/>
              <a:gd name="connsiteX1716" fmla="*/ 5630674 w 12192000"/>
              <a:gd name="connsiteY1716" fmla="*/ 3758184 h 6858000"/>
              <a:gd name="connsiteX1717" fmla="*/ 5929377 w 12192000"/>
              <a:gd name="connsiteY1717" fmla="*/ 3758184 h 6858000"/>
              <a:gd name="connsiteX1718" fmla="*/ 5929377 w 12192000"/>
              <a:gd name="connsiteY1718" fmla="*/ 4060951 h 6858000"/>
              <a:gd name="connsiteX1719" fmla="*/ 5317747 w 12192000"/>
              <a:gd name="connsiteY1719" fmla="*/ 4060951 h 6858000"/>
              <a:gd name="connsiteX1720" fmla="*/ 5317747 w 12192000"/>
              <a:gd name="connsiteY1720" fmla="*/ 3758184 h 6858000"/>
              <a:gd name="connsiteX1721" fmla="*/ 5620512 w 12192000"/>
              <a:gd name="connsiteY1721" fmla="*/ 3758184 h 6858000"/>
              <a:gd name="connsiteX1722" fmla="*/ 5620512 w 12192000"/>
              <a:gd name="connsiteY1722" fmla="*/ 4060951 h 6858000"/>
              <a:gd name="connsiteX1723" fmla="*/ 5004817 w 12192000"/>
              <a:gd name="connsiteY1723" fmla="*/ 4060951 h 6858000"/>
              <a:gd name="connsiteX1724" fmla="*/ 5004817 w 12192000"/>
              <a:gd name="connsiteY1724" fmla="*/ 3758184 h 6858000"/>
              <a:gd name="connsiteX1725" fmla="*/ 5307584 w 12192000"/>
              <a:gd name="connsiteY1725" fmla="*/ 3758184 h 6858000"/>
              <a:gd name="connsiteX1726" fmla="*/ 5307584 w 12192000"/>
              <a:gd name="connsiteY1726" fmla="*/ 4060951 h 6858000"/>
              <a:gd name="connsiteX1727" fmla="*/ 4691889 w 12192000"/>
              <a:gd name="connsiteY1727" fmla="*/ 4060951 h 6858000"/>
              <a:gd name="connsiteX1728" fmla="*/ 4691889 w 12192000"/>
              <a:gd name="connsiteY1728" fmla="*/ 3758184 h 6858000"/>
              <a:gd name="connsiteX1729" fmla="*/ 4994658 w 12192000"/>
              <a:gd name="connsiteY1729" fmla="*/ 3758184 h 6858000"/>
              <a:gd name="connsiteX1730" fmla="*/ 4994658 w 12192000"/>
              <a:gd name="connsiteY1730" fmla="*/ 4060951 h 6858000"/>
              <a:gd name="connsiteX1731" fmla="*/ 4383025 w 12192000"/>
              <a:gd name="connsiteY1731" fmla="*/ 4060951 h 6858000"/>
              <a:gd name="connsiteX1732" fmla="*/ 4383025 w 12192000"/>
              <a:gd name="connsiteY1732" fmla="*/ 3758184 h 6858000"/>
              <a:gd name="connsiteX1733" fmla="*/ 4681730 w 12192000"/>
              <a:gd name="connsiteY1733" fmla="*/ 3758184 h 6858000"/>
              <a:gd name="connsiteX1734" fmla="*/ 4681730 w 12192000"/>
              <a:gd name="connsiteY1734" fmla="*/ 4060951 h 6858000"/>
              <a:gd name="connsiteX1735" fmla="*/ 4064000 w 12192000"/>
              <a:gd name="connsiteY1735" fmla="*/ 4060951 h 6858000"/>
              <a:gd name="connsiteX1736" fmla="*/ 4064000 w 12192000"/>
              <a:gd name="connsiteY1736" fmla="*/ 3758184 h 6858000"/>
              <a:gd name="connsiteX1737" fmla="*/ 4362706 w 12192000"/>
              <a:gd name="connsiteY1737" fmla="*/ 3758184 h 6858000"/>
              <a:gd name="connsiteX1738" fmla="*/ 4362706 w 12192000"/>
              <a:gd name="connsiteY1738" fmla="*/ 4060951 h 6858000"/>
              <a:gd name="connsiteX1739" fmla="*/ 3751072 w 12192000"/>
              <a:gd name="connsiteY1739" fmla="*/ 4060951 h 6858000"/>
              <a:gd name="connsiteX1740" fmla="*/ 3751072 w 12192000"/>
              <a:gd name="connsiteY1740" fmla="*/ 3758184 h 6858000"/>
              <a:gd name="connsiteX1741" fmla="*/ 4053842 w 12192000"/>
              <a:gd name="connsiteY1741" fmla="*/ 3758184 h 6858000"/>
              <a:gd name="connsiteX1742" fmla="*/ 4053842 w 12192000"/>
              <a:gd name="connsiteY1742" fmla="*/ 4060951 h 6858000"/>
              <a:gd name="connsiteX1743" fmla="*/ 3438144 w 12192000"/>
              <a:gd name="connsiteY1743" fmla="*/ 4060951 h 6858000"/>
              <a:gd name="connsiteX1744" fmla="*/ 3438144 w 12192000"/>
              <a:gd name="connsiteY1744" fmla="*/ 3758184 h 6858000"/>
              <a:gd name="connsiteX1745" fmla="*/ 3740913 w 12192000"/>
              <a:gd name="connsiteY1745" fmla="*/ 3758184 h 6858000"/>
              <a:gd name="connsiteX1746" fmla="*/ 3740913 w 12192000"/>
              <a:gd name="connsiteY1746" fmla="*/ 4060951 h 6858000"/>
              <a:gd name="connsiteX1747" fmla="*/ 3125216 w 12192000"/>
              <a:gd name="connsiteY1747" fmla="*/ 4060951 h 6858000"/>
              <a:gd name="connsiteX1748" fmla="*/ 3125216 w 12192000"/>
              <a:gd name="connsiteY1748" fmla="*/ 3758184 h 6858000"/>
              <a:gd name="connsiteX1749" fmla="*/ 3427985 w 12192000"/>
              <a:gd name="connsiteY1749" fmla="*/ 3758184 h 6858000"/>
              <a:gd name="connsiteX1750" fmla="*/ 3427985 w 12192000"/>
              <a:gd name="connsiteY1750" fmla="*/ 4060951 h 6858000"/>
              <a:gd name="connsiteX1751" fmla="*/ 2814322 w 12192000"/>
              <a:gd name="connsiteY1751" fmla="*/ 4060951 h 6858000"/>
              <a:gd name="connsiteX1752" fmla="*/ 2814322 w 12192000"/>
              <a:gd name="connsiteY1752" fmla="*/ 3758184 h 6858000"/>
              <a:gd name="connsiteX1753" fmla="*/ 3113024 w 12192000"/>
              <a:gd name="connsiteY1753" fmla="*/ 3758184 h 6858000"/>
              <a:gd name="connsiteX1754" fmla="*/ 3113024 w 12192000"/>
              <a:gd name="connsiteY1754" fmla="*/ 4060951 h 6858000"/>
              <a:gd name="connsiteX1755" fmla="*/ 2497329 w 12192000"/>
              <a:gd name="connsiteY1755" fmla="*/ 4060951 h 6858000"/>
              <a:gd name="connsiteX1756" fmla="*/ 2497329 w 12192000"/>
              <a:gd name="connsiteY1756" fmla="*/ 3758184 h 6858000"/>
              <a:gd name="connsiteX1757" fmla="*/ 2796032 w 12192000"/>
              <a:gd name="connsiteY1757" fmla="*/ 3758184 h 6858000"/>
              <a:gd name="connsiteX1758" fmla="*/ 2796032 w 12192000"/>
              <a:gd name="connsiteY1758" fmla="*/ 4060951 h 6858000"/>
              <a:gd name="connsiteX1759" fmla="*/ 2184401 w 12192000"/>
              <a:gd name="connsiteY1759" fmla="*/ 4060951 h 6858000"/>
              <a:gd name="connsiteX1760" fmla="*/ 2184401 w 12192000"/>
              <a:gd name="connsiteY1760" fmla="*/ 3758184 h 6858000"/>
              <a:gd name="connsiteX1761" fmla="*/ 2487168 w 12192000"/>
              <a:gd name="connsiteY1761" fmla="*/ 3758184 h 6858000"/>
              <a:gd name="connsiteX1762" fmla="*/ 2487168 w 12192000"/>
              <a:gd name="connsiteY1762" fmla="*/ 4060951 h 6858000"/>
              <a:gd name="connsiteX1763" fmla="*/ 1871473 w 12192000"/>
              <a:gd name="connsiteY1763" fmla="*/ 4060951 h 6858000"/>
              <a:gd name="connsiteX1764" fmla="*/ 1871473 w 12192000"/>
              <a:gd name="connsiteY1764" fmla="*/ 3758184 h 6858000"/>
              <a:gd name="connsiteX1765" fmla="*/ 2174240 w 12192000"/>
              <a:gd name="connsiteY1765" fmla="*/ 3758184 h 6858000"/>
              <a:gd name="connsiteX1766" fmla="*/ 2174240 w 12192000"/>
              <a:gd name="connsiteY1766" fmla="*/ 4060951 h 6858000"/>
              <a:gd name="connsiteX1767" fmla="*/ 1556512 w 12192000"/>
              <a:gd name="connsiteY1767" fmla="*/ 4060951 h 6858000"/>
              <a:gd name="connsiteX1768" fmla="*/ 1556512 w 12192000"/>
              <a:gd name="connsiteY1768" fmla="*/ 3758184 h 6858000"/>
              <a:gd name="connsiteX1769" fmla="*/ 1859282 w 12192000"/>
              <a:gd name="connsiteY1769" fmla="*/ 3758184 h 6858000"/>
              <a:gd name="connsiteX1770" fmla="*/ 1859282 w 12192000"/>
              <a:gd name="connsiteY1770" fmla="*/ 4060951 h 6858000"/>
              <a:gd name="connsiteX1771" fmla="*/ 1249681 w 12192000"/>
              <a:gd name="connsiteY1771" fmla="*/ 4060951 h 6858000"/>
              <a:gd name="connsiteX1772" fmla="*/ 1249681 w 12192000"/>
              <a:gd name="connsiteY1772" fmla="*/ 3758184 h 6858000"/>
              <a:gd name="connsiteX1773" fmla="*/ 1548384 w 12192000"/>
              <a:gd name="connsiteY1773" fmla="*/ 3758184 h 6858000"/>
              <a:gd name="connsiteX1774" fmla="*/ 1548384 w 12192000"/>
              <a:gd name="connsiteY1774" fmla="*/ 4060951 h 6858000"/>
              <a:gd name="connsiteX1775" fmla="*/ 1546354 w 12192000"/>
              <a:gd name="connsiteY1775" fmla="*/ 4060951 h 6858000"/>
              <a:gd name="connsiteX1776" fmla="*/ 930656 w 12192000"/>
              <a:gd name="connsiteY1776" fmla="*/ 4060951 h 6858000"/>
              <a:gd name="connsiteX1777" fmla="*/ 930656 w 12192000"/>
              <a:gd name="connsiteY1777" fmla="*/ 3758184 h 6858000"/>
              <a:gd name="connsiteX1778" fmla="*/ 1229361 w 12192000"/>
              <a:gd name="connsiteY1778" fmla="*/ 3758184 h 6858000"/>
              <a:gd name="connsiteX1779" fmla="*/ 1229361 w 12192000"/>
              <a:gd name="connsiteY1779" fmla="*/ 4060951 h 6858000"/>
              <a:gd name="connsiteX1780" fmla="*/ 617728 w 12192000"/>
              <a:gd name="connsiteY1780" fmla="*/ 4060951 h 6858000"/>
              <a:gd name="connsiteX1781" fmla="*/ 617728 w 12192000"/>
              <a:gd name="connsiteY1781" fmla="*/ 3758184 h 6858000"/>
              <a:gd name="connsiteX1782" fmla="*/ 920497 w 12192000"/>
              <a:gd name="connsiteY1782" fmla="*/ 3758184 h 6858000"/>
              <a:gd name="connsiteX1783" fmla="*/ 920497 w 12192000"/>
              <a:gd name="connsiteY1783" fmla="*/ 4060951 h 6858000"/>
              <a:gd name="connsiteX1784" fmla="*/ 302769 w 12192000"/>
              <a:gd name="connsiteY1784" fmla="*/ 4060951 h 6858000"/>
              <a:gd name="connsiteX1785" fmla="*/ 302769 w 12192000"/>
              <a:gd name="connsiteY1785" fmla="*/ 3758184 h 6858000"/>
              <a:gd name="connsiteX1786" fmla="*/ 605536 w 12192000"/>
              <a:gd name="connsiteY1786" fmla="*/ 3758184 h 6858000"/>
              <a:gd name="connsiteX1787" fmla="*/ 605536 w 12192000"/>
              <a:gd name="connsiteY1787" fmla="*/ 4060951 h 6858000"/>
              <a:gd name="connsiteX1788" fmla="*/ 11586464 w 12192000"/>
              <a:gd name="connsiteY1788" fmla="*/ 4373879 h 6858000"/>
              <a:gd name="connsiteX1789" fmla="*/ 11586464 w 12192000"/>
              <a:gd name="connsiteY1789" fmla="*/ 4071112 h 6858000"/>
              <a:gd name="connsiteX1790" fmla="*/ 11889233 w 12192000"/>
              <a:gd name="connsiteY1790" fmla="*/ 4071112 h 6858000"/>
              <a:gd name="connsiteX1791" fmla="*/ 11889233 w 12192000"/>
              <a:gd name="connsiteY1791" fmla="*/ 4373879 h 6858000"/>
              <a:gd name="connsiteX1792" fmla="*/ 11271505 w 12192000"/>
              <a:gd name="connsiteY1792" fmla="*/ 4373879 h 6858000"/>
              <a:gd name="connsiteX1793" fmla="*/ 11271505 w 12192000"/>
              <a:gd name="connsiteY1793" fmla="*/ 4071112 h 6858000"/>
              <a:gd name="connsiteX1794" fmla="*/ 11574272 w 12192000"/>
              <a:gd name="connsiteY1794" fmla="*/ 4071112 h 6858000"/>
              <a:gd name="connsiteX1795" fmla="*/ 11574272 w 12192000"/>
              <a:gd name="connsiteY1795" fmla="*/ 4373879 h 6858000"/>
              <a:gd name="connsiteX1796" fmla="*/ 10958577 w 12192000"/>
              <a:gd name="connsiteY1796" fmla="*/ 4373879 h 6858000"/>
              <a:gd name="connsiteX1797" fmla="*/ 10958577 w 12192000"/>
              <a:gd name="connsiteY1797" fmla="*/ 4071112 h 6858000"/>
              <a:gd name="connsiteX1798" fmla="*/ 11261344 w 12192000"/>
              <a:gd name="connsiteY1798" fmla="*/ 4071112 h 6858000"/>
              <a:gd name="connsiteX1799" fmla="*/ 11261344 w 12192000"/>
              <a:gd name="connsiteY1799" fmla="*/ 4373879 h 6858000"/>
              <a:gd name="connsiteX1800" fmla="*/ 10649713 w 12192000"/>
              <a:gd name="connsiteY1800" fmla="*/ 4373879 h 6858000"/>
              <a:gd name="connsiteX1801" fmla="*/ 10649713 w 12192000"/>
              <a:gd name="connsiteY1801" fmla="*/ 4071112 h 6858000"/>
              <a:gd name="connsiteX1802" fmla="*/ 10948416 w 12192000"/>
              <a:gd name="connsiteY1802" fmla="*/ 4071112 h 6858000"/>
              <a:gd name="connsiteX1803" fmla="*/ 10948416 w 12192000"/>
              <a:gd name="connsiteY1803" fmla="*/ 4373879 h 6858000"/>
              <a:gd name="connsiteX1804" fmla="*/ 10330688 w 12192000"/>
              <a:gd name="connsiteY1804" fmla="*/ 4373879 h 6858000"/>
              <a:gd name="connsiteX1805" fmla="*/ 10330688 w 12192000"/>
              <a:gd name="connsiteY1805" fmla="*/ 4071112 h 6858000"/>
              <a:gd name="connsiteX1806" fmla="*/ 10629393 w 12192000"/>
              <a:gd name="connsiteY1806" fmla="*/ 4071112 h 6858000"/>
              <a:gd name="connsiteX1807" fmla="*/ 10629393 w 12192000"/>
              <a:gd name="connsiteY1807" fmla="*/ 4373879 h 6858000"/>
              <a:gd name="connsiteX1808" fmla="*/ 10017760 w 12192000"/>
              <a:gd name="connsiteY1808" fmla="*/ 4373879 h 6858000"/>
              <a:gd name="connsiteX1809" fmla="*/ 10017760 w 12192000"/>
              <a:gd name="connsiteY1809" fmla="*/ 4071112 h 6858000"/>
              <a:gd name="connsiteX1810" fmla="*/ 10322560 w 12192000"/>
              <a:gd name="connsiteY1810" fmla="*/ 4071112 h 6858000"/>
              <a:gd name="connsiteX1811" fmla="*/ 10322560 w 12192000"/>
              <a:gd name="connsiteY1811" fmla="*/ 4373879 h 6858000"/>
              <a:gd name="connsiteX1812" fmla="*/ 9704832 w 12192000"/>
              <a:gd name="connsiteY1812" fmla="*/ 4373879 h 6858000"/>
              <a:gd name="connsiteX1813" fmla="*/ 9704832 w 12192000"/>
              <a:gd name="connsiteY1813" fmla="*/ 4071112 h 6858000"/>
              <a:gd name="connsiteX1814" fmla="*/ 10007601 w 12192000"/>
              <a:gd name="connsiteY1814" fmla="*/ 4071112 h 6858000"/>
              <a:gd name="connsiteX1815" fmla="*/ 10007601 w 12192000"/>
              <a:gd name="connsiteY1815" fmla="*/ 4373879 h 6858000"/>
              <a:gd name="connsiteX1816" fmla="*/ 9391904 w 12192000"/>
              <a:gd name="connsiteY1816" fmla="*/ 4373879 h 6858000"/>
              <a:gd name="connsiteX1817" fmla="*/ 9391904 w 12192000"/>
              <a:gd name="connsiteY1817" fmla="*/ 4071112 h 6858000"/>
              <a:gd name="connsiteX1818" fmla="*/ 9694673 w 12192000"/>
              <a:gd name="connsiteY1818" fmla="*/ 4071112 h 6858000"/>
              <a:gd name="connsiteX1819" fmla="*/ 9694673 w 12192000"/>
              <a:gd name="connsiteY1819" fmla="*/ 4373879 h 6858000"/>
              <a:gd name="connsiteX1820" fmla="*/ 9083040 w 12192000"/>
              <a:gd name="connsiteY1820" fmla="*/ 4373879 h 6858000"/>
              <a:gd name="connsiteX1821" fmla="*/ 9083040 w 12192000"/>
              <a:gd name="connsiteY1821" fmla="*/ 4071112 h 6858000"/>
              <a:gd name="connsiteX1822" fmla="*/ 9381745 w 12192000"/>
              <a:gd name="connsiteY1822" fmla="*/ 4071112 h 6858000"/>
              <a:gd name="connsiteX1823" fmla="*/ 9381745 w 12192000"/>
              <a:gd name="connsiteY1823" fmla="*/ 4373879 h 6858000"/>
              <a:gd name="connsiteX1824" fmla="*/ 8764017 w 12192000"/>
              <a:gd name="connsiteY1824" fmla="*/ 4373879 h 6858000"/>
              <a:gd name="connsiteX1825" fmla="*/ 8764017 w 12192000"/>
              <a:gd name="connsiteY1825" fmla="*/ 4071112 h 6858000"/>
              <a:gd name="connsiteX1826" fmla="*/ 9062720 w 12192000"/>
              <a:gd name="connsiteY1826" fmla="*/ 4071112 h 6858000"/>
              <a:gd name="connsiteX1827" fmla="*/ 9062720 w 12192000"/>
              <a:gd name="connsiteY1827" fmla="*/ 4373879 h 6858000"/>
              <a:gd name="connsiteX1828" fmla="*/ 8451089 w 12192000"/>
              <a:gd name="connsiteY1828" fmla="*/ 4373879 h 6858000"/>
              <a:gd name="connsiteX1829" fmla="*/ 8451089 w 12192000"/>
              <a:gd name="connsiteY1829" fmla="*/ 4071112 h 6858000"/>
              <a:gd name="connsiteX1830" fmla="*/ 8753856 w 12192000"/>
              <a:gd name="connsiteY1830" fmla="*/ 4071112 h 6858000"/>
              <a:gd name="connsiteX1831" fmla="*/ 8753856 w 12192000"/>
              <a:gd name="connsiteY1831" fmla="*/ 4373879 h 6858000"/>
              <a:gd name="connsiteX1832" fmla="*/ 8138161 w 12192000"/>
              <a:gd name="connsiteY1832" fmla="*/ 4373879 h 6858000"/>
              <a:gd name="connsiteX1833" fmla="*/ 8138161 w 12192000"/>
              <a:gd name="connsiteY1833" fmla="*/ 4071112 h 6858000"/>
              <a:gd name="connsiteX1834" fmla="*/ 8440928 w 12192000"/>
              <a:gd name="connsiteY1834" fmla="*/ 4071112 h 6858000"/>
              <a:gd name="connsiteX1835" fmla="*/ 8440928 w 12192000"/>
              <a:gd name="connsiteY1835" fmla="*/ 4373879 h 6858000"/>
              <a:gd name="connsiteX1836" fmla="*/ 7825233 w 12192000"/>
              <a:gd name="connsiteY1836" fmla="*/ 4373879 h 6858000"/>
              <a:gd name="connsiteX1837" fmla="*/ 7825233 w 12192000"/>
              <a:gd name="connsiteY1837" fmla="*/ 4071112 h 6858000"/>
              <a:gd name="connsiteX1838" fmla="*/ 8128000 w 12192000"/>
              <a:gd name="connsiteY1838" fmla="*/ 4071112 h 6858000"/>
              <a:gd name="connsiteX1839" fmla="*/ 8128000 w 12192000"/>
              <a:gd name="connsiteY1839" fmla="*/ 4373879 h 6858000"/>
              <a:gd name="connsiteX1840" fmla="*/ 7516369 w 12192000"/>
              <a:gd name="connsiteY1840" fmla="*/ 4373879 h 6858000"/>
              <a:gd name="connsiteX1841" fmla="*/ 7516369 w 12192000"/>
              <a:gd name="connsiteY1841" fmla="*/ 4071112 h 6858000"/>
              <a:gd name="connsiteX1842" fmla="*/ 7815072 w 12192000"/>
              <a:gd name="connsiteY1842" fmla="*/ 4071112 h 6858000"/>
              <a:gd name="connsiteX1843" fmla="*/ 7815072 w 12192000"/>
              <a:gd name="connsiteY1843" fmla="*/ 4373879 h 6858000"/>
              <a:gd name="connsiteX1844" fmla="*/ 7197344 w 12192000"/>
              <a:gd name="connsiteY1844" fmla="*/ 4373879 h 6858000"/>
              <a:gd name="connsiteX1845" fmla="*/ 7197344 w 12192000"/>
              <a:gd name="connsiteY1845" fmla="*/ 4071112 h 6858000"/>
              <a:gd name="connsiteX1846" fmla="*/ 7496049 w 12192000"/>
              <a:gd name="connsiteY1846" fmla="*/ 4071112 h 6858000"/>
              <a:gd name="connsiteX1847" fmla="*/ 7496049 w 12192000"/>
              <a:gd name="connsiteY1847" fmla="*/ 4373879 h 6858000"/>
              <a:gd name="connsiteX1848" fmla="*/ 6884416 w 12192000"/>
              <a:gd name="connsiteY1848" fmla="*/ 4373879 h 6858000"/>
              <a:gd name="connsiteX1849" fmla="*/ 6884416 w 12192000"/>
              <a:gd name="connsiteY1849" fmla="*/ 4071112 h 6858000"/>
              <a:gd name="connsiteX1850" fmla="*/ 7187185 w 12192000"/>
              <a:gd name="connsiteY1850" fmla="*/ 4071112 h 6858000"/>
              <a:gd name="connsiteX1851" fmla="*/ 7187185 w 12192000"/>
              <a:gd name="connsiteY1851" fmla="*/ 4373879 h 6858000"/>
              <a:gd name="connsiteX1852" fmla="*/ 6571488 w 12192000"/>
              <a:gd name="connsiteY1852" fmla="*/ 4373879 h 6858000"/>
              <a:gd name="connsiteX1853" fmla="*/ 6571488 w 12192000"/>
              <a:gd name="connsiteY1853" fmla="*/ 4071112 h 6858000"/>
              <a:gd name="connsiteX1854" fmla="*/ 6874257 w 12192000"/>
              <a:gd name="connsiteY1854" fmla="*/ 4071112 h 6858000"/>
              <a:gd name="connsiteX1855" fmla="*/ 6874257 w 12192000"/>
              <a:gd name="connsiteY1855" fmla="*/ 4373879 h 6858000"/>
              <a:gd name="connsiteX1856" fmla="*/ 6258560 w 12192000"/>
              <a:gd name="connsiteY1856" fmla="*/ 4373879 h 6858000"/>
              <a:gd name="connsiteX1857" fmla="*/ 6258560 w 12192000"/>
              <a:gd name="connsiteY1857" fmla="*/ 4071112 h 6858000"/>
              <a:gd name="connsiteX1858" fmla="*/ 6561329 w 12192000"/>
              <a:gd name="connsiteY1858" fmla="*/ 4071112 h 6858000"/>
              <a:gd name="connsiteX1859" fmla="*/ 6561329 w 12192000"/>
              <a:gd name="connsiteY1859" fmla="*/ 4373879 h 6858000"/>
              <a:gd name="connsiteX1860" fmla="*/ 5949697 w 12192000"/>
              <a:gd name="connsiteY1860" fmla="*/ 4373879 h 6858000"/>
              <a:gd name="connsiteX1861" fmla="*/ 5949697 w 12192000"/>
              <a:gd name="connsiteY1861" fmla="*/ 4071112 h 6858000"/>
              <a:gd name="connsiteX1862" fmla="*/ 6248401 w 12192000"/>
              <a:gd name="connsiteY1862" fmla="*/ 4071112 h 6858000"/>
              <a:gd name="connsiteX1863" fmla="*/ 6248401 w 12192000"/>
              <a:gd name="connsiteY1863" fmla="*/ 4373879 h 6858000"/>
              <a:gd name="connsiteX1864" fmla="*/ 5630674 w 12192000"/>
              <a:gd name="connsiteY1864" fmla="*/ 4373879 h 6858000"/>
              <a:gd name="connsiteX1865" fmla="*/ 5630674 w 12192000"/>
              <a:gd name="connsiteY1865" fmla="*/ 4071112 h 6858000"/>
              <a:gd name="connsiteX1866" fmla="*/ 5929377 w 12192000"/>
              <a:gd name="connsiteY1866" fmla="*/ 4071112 h 6858000"/>
              <a:gd name="connsiteX1867" fmla="*/ 5929377 w 12192000"/>
              <a:gd name="connsiteY1867" fmla="*/ 4373879 h 6858000"/>
              <a:gd name="connsiteX1868" fmla="*/ 5317747 w 12192000"/>
              <a:gd name="connsiteY1868" fmla="*/ 4373879 h 6858000"/>
              <a:gd name="connsiteX1869" fmla="*/ 5317747 w 12192000"/>
              <a:gd name="connsiteY1869" fmla="*/ 4071112 h 6858000"/>
              <a:gd name="connsiteX1870" fmla="*/ 5620512 w 12192000"/>
              <a:gd name="connsiteY1870" fmla="*/ 4071112 h 6858000"/>
              <a:gd name="connsiteX1871" fmla="*/ 5620512 w 12192000"/>
              <a:gd name="connsiteY1871" fmla="*/ 4373879 h 6858000"/>
              <a:gd name="connsiteX1872" fmla="*/ 5004817 w 12192000"/>
              <a:gd name="connsiteY1872" fmla="*/ 4373879 h 6858000"/>
              <a:gd name="connsiteX1873" fmla="*/ 5004817 w 12192000"/>
              <a:gd name="connsiteY1873" fmla="*/ 4071112 h 6858000"/>
              <a:gd name="connsiteX1874" fmla="*/ 5307584 w 12192000"/>
              <a:gd name="connsiteY1874" fmla="*/ 4071112 h 6858000"/>
              <a:gd name="connsiteX1875" fmla="*/ 5307584 w 12192000"/>
              <a:gd name="connsiteY1875" fmla="*/ 4373879 h 6858000"/>
              <a:gd name="connsiteX1876" fmla="*/ 4691889 w 12192000"/>
              <a:gd name="connsiteY1876" fmla="*/ 4373879 h 6858000"/>
              <a:gd name="connsiteX1877" fmla="*/ 4691889 w 12192000"/>
              <a:gd name="connsiteY1877" fmla="*/ 4071112 h 6858000"/>
              <a:gd name="connsiteX1878" fmla="*/ 4994658 w 12192000"/>
              <a:gd name="connsiteY1878" fmla="*/ 4071112 h 6858000"/>
              <a:gd name="connsiteX1879" fmla="*/ 4994658 w 12192000"/>
              <a:gd name="connsiteY1879" fmla="*/ 4373879 h 6858000"/>
              <a:gd name="connsiteX1880" fmla="*/ 4383025 w 12192000"/>
              <a:gd name="connsiteY1880" fmla="*/ 4373879 h 6858000"/>
              <a:gd name="connsiteX1881" fmla="*/ 4383025 w 12192000"/>
              <a:gd name="connsiteY1881" fmla="*/ 4071112 h 6858000"/>
              <a:gd name="connsiteX1882" fmla="*/ 4681730 w 12192000"/>
              <a:gd name="connsiteY1882" fmla="*/ 4071112 h 6858000"/>
              <a:gd name="connsiteX1883" fmla="*/ 4681730 w 12192000"/>
              <a:gd name="connsiteY1883" fmla="*/ 4373879 h 6858000"/>
              <a:gd name="connsiteX1884" fmla="*/ 4064000 w 12192000"/>
              <a:gd name="connsiteY1884" fmla="*/ 4373879 h 6858000"/>
              <a:gd name="connsiteX1885" fmla="*/ 4064000 w 12192000"/>
              <a:gd name="connsiteY1885" fmla="*/ 4071112 h 6858000"/>
              <a:gd name="connsiteX1886" fmla="*/ 4362706 w 12192000"/>
              <a:gd name="connsiteY1886" fmla="*/ 4071112 h 6858000"/>
              <a:gd name="connsiteX1887" fmla="*/ 4362706 w 12192000"/>
              <a:gd name="connsiteY1887" fmla="*/ 4373879 h 6858000"/>
              <a:gd name="connsiteX1888" fmla="*/ 3751072 w 12192000"/>
              <a:gd name="connsiteY1888" fmla="*/ 4373879 h 6858000"/>
              <a:gd name="connsiteX1889" fmla="*/ 3751072 w 12192000"/>
              <a:gd name="connsiteY1889" fmla="*/ 4071112 h 6858000"/>
              <a:gd name="connsiteX1890" fmla="*/ 4053842 w 12192000"/>
              <a:gd name="connsiteY1890" fmla="*/ 4071112 h 6858000"/>
              <a:gd name="connsiteX1891" fmla="*/ 4053842 w 12192000"/>
              <a:gd name="connsiteY1891" fmla="*/ 4373879 h 6858000"/>
              <a:gd name="connsiteX1892" fmla="*/ 3438144 w 12192000"/>
              <a:gd name="connsiteY1892" fmla="*/ 4373879 h 6858000"/>
              <a:gd name="connsiteX1893" fmla="*/ 3438144 w 12192000"/>
              <a:gd name="connsiteY1893" fmla="*/ 4071112 h 6858000"/>
              <a:gd name="connsiteX1894" fmla="*/ 3740913 w 12192000"/>
              <a:gd name="connsiteY1894" fmla="*/ 4071112 h 6858000"/>
              <a:gd name="connsiteX1895" fmla="*/ 3740913 w 12192000"/>
              <a:gd name="connsiteY1895" fmla="*/ 4373879 h 6858000"/>
              <a:gd name="connsiteX1896" fmla="*/ 3125216 w 12192000"/>
              <a:gd name="connsiteY1896" fmla="*/ 4373879 h 6858000"/>
              <a:gd name="connsiteX1897" fmla="*/ 3125216 w 12192000"/>
              <a:gd name="connsiteY1897" fmla="*/ 4071112 h 6858000"/>
              <a:gd name="connsiteX1898" fmla="*/ 3427985 w 12192000"/>
              <a:gd name="connsiteY1898" fmla="*/ 4071112 h 6858000"/>
              <a:gd name="connsiteX1899" fmla="*/ 3427985 w 12192000"/>
              <a:gd name="connsiteY1899" fmla="*/ 4373879 h 6858000"/>
              <a:gd name="connsiteX1900" fmla="*/ 2814322 w 12192000"/>
              <a:gd name="connsiteY1900" fmla="*/ 4373879 h 6858000"/>
              <a:gd name="connsiteX1901" fmla="*/ 2814322 w 12192000"/>
              <a:gd name="connsiteY1901" fmla="*/ 4071112 h 6858000"/>
              <a:gd name="connsiteX1902" fmla="*/ 3113024 w 12192000"/>
              <a:gd name="connsiteY1902" fmla="*/ 4071112 h 6858000"/>
              <a:gd name="connsiteX1903" fmla="*/ 3113024 w 12192000"/>
              <a:gd name="connsiteY1903" fmla="*/ 4373879 h 6858000"/>
              <a:gd name="connsiteX1904" fmla="*/ 2497329 w 12192000"/>
              <a:gd name="connsiteY1904" fmla="*/ 4373879 h 6858000"/>
              <a:gd name="connsiteX1905" fmla="*/ 2497329 w 12192000"/>
              <a:gd name="connsiteY1905" fmla="*/ 4071112 h 6858000"/>
              <a:gd name="connsiteX1906" fmla="*/ 2796032 w 12192000"/>
              <a:gd name="connsiteY1906" fmla="*/ 4071112 h 6858000"/>
              <a:gd name="connsiteX1907" fmla="*/ 2796032 w 12192000"/>
              <a:gd name="connsiteY1907" fmla="*/ 4373879 h 6858000"/>
              <a:gd name="connsiteX1908" fmla="*/ 2184401 w 12192000"/>
              <a:gd name="connsiteY1908" fmla="*/ 4373879 h 6858000"/>
              <a:gd name="connsiteX1909" fmla="*/ 2184401 w 12192000"/>
              <a:gd name="connsiteY1909" fmla="*/ 4071112 h 6858000"/>
              <a:gd name="connsiteX1910" fmla="*/ 2487168 w 12192000"/>
              <a:gd name="connsiteY1910" fmla="*/ 4071112 h 6858000"/>
              <a:gd name="connsiteX1911" fmla="*/ 2487168 w 12192000"/>
              <a:gd name="connsiteY1911" fmla="*/ 4373879 h 6858000"/>
              <a:gd name="connsiteX1912" fmla="*/ 1871473 w 12192000"/>
              <a:gd name="connsiteY1912" fmla="*/ 4373879 h 6858000"/>
              <a:gd name="connsiteX1913" fmla="*/ 1871473 w 12192000"/>
              <a:gd name="connsiteY1913" fmla="*/ 4071112 h 6858000"/>
              <a:gd name="connsiteX1914" fmla="*/ 2174240 w 12192000"/>
              <a:gd name="connsiteY1914" fmla="*/ 4071112 h 6858000"/>
              <a:gd name="connsiteX1915" fmla="*/ 2174240 w 12192000"/>
              <a:gd name="connsiteY1915" fmla="*/ 4373879 h 6858000"/>
              <a:gd name="connsiteX1916" fmla="*/ 1556512 w 12192000"/>
              <a:gd name="connsiteY1916" fmla="*/ 4373879 h 6858000"/>
              <a:gd name="connsiteX1917" fmla="*/ 1556512 w 12192000"/>
              <a:gd name="connsiteY1917" fmla="*/ 4071112 h 6858000"/>
              <a:gd name="connsiteX1918" fmla="*/ 1859282 w 12192000"/>
              <a:gd name="connsiteY1918" fmla="*/ 4071112 h 6858000"/>
              <a:gd name="connsiteX1919" fmla="*/ 1859282 w 12192000"/>
              <a:gd name="connsiteY1919" fmla="*/ 4373879 h 6858000"/>
              <a:gd name="connsiteX1920" fmla="*/ 1249681 w 12192000"/>
              <a:gd name="connsiteY1920" fmla="*/ 4373879 h 6858000"/>
              <a:gd name="connsiteX1921" fmla="*/ 1249681 w 12192000"/>
              <a:gd name="connsiteY1921" fmla="*/ 4071112 h 6858000"/>
              <a:gd name="connsiteX1922" fmla="*/ 1548384 w 12192000"/>
              <a:gd name="connsiteY1922" fmla="*/ 4071112 h 6858000"/>
              <a:gd name="connsiteX1923" fmla="*/ 1548384 w 12192000"/>
              <a:gd name="connsiteY1923" fmla="*/ 4373879 h 6858000"/>
              <a:gd name="connsiteX1924" fmla="*/ 1546354 w 12192000"/>
              <a:gd name="connsiteY1924" fmla="*/ 4373879 h 6858000"/>
              <a:gd name="connsiteX1925" fmla="*/ 930656 w 12192000"/>
              <a:gd name="connsiteY1925" fmla="*/ 4373879 h 6858000"/>
              <a:gd name="connsiteX1926" fmla="*/ 930656 w 12192000"/>
              <a:gd name="connsiteY1926" fmla="*/ 4071112 h 6858000"/>
              <a:gd name="connsiteX1927" fmla="*/ 1229361 w 12192000"/>
              <a:gd name="connsiteY1927" fmla="*/ 4071112 h 6858000"/>
              <a:gd name="connsiteX1928" fmla="*/ 1229361 w 12192000"/>
              <a:gd name="connsiteY1928" fmla="*/ 4373879 h 6858000"/>
              <a:gd name="connsiteX1929" fmla="*/ 617728 w 12192000"/>
              <a:gd name="connsiteY1929" fmla="*/ 4373879 h 6858000"/>
              <a:gd name="connsiteX1930" fmla="*/ 617728 w 12192000"/>
              <a:gd name="connsiteY1930" fmla="*/ 4071112 h 6858000"/>
              <a:gd name="connsiteX1931" fmla="*/ 920497 w 12192000"/>
              <a:gd name="connsiteY1931" fmla="*/ 4071112 h 6858000"/>
              <a:gd name="connsiteX1932" fmla="*/ 920497 w 12192000"/>
              <a:gd name="connsiteY1932" fmla="*/ 4373879 h 6858000"/>
              <a:gd name="connsiteX1933" fmla="*/ 302769 w 12192000"/>
              <a:gd name="connsiteY1933" fmla="*/ 4373879 h 6858000"/>
              <a:gd name="connsiteX1934" fmla="*/ 302769 w 12192000"/>
              <a:gd name="connsiteY1934" fmla="*/ 4071112 h 6858000"/>
              <a:gd name="connsiteX1935" fmla="*/ 605536 w 12192000"/>
              <a:gd name="connsiteY1935" fmla="*/ 4071112 h 6858000"/>
              <a:gd name="connsiteX1936" fmla="*/ 605536 w 12192000"/>
              <a:gd name="connsiteY1936" fmla="*/ 4373879 h 6858000"/>
              <a:gd name="connsiteX1937" fmla="*/ 11586464 w 12192000"/>
              <a:gd name="connsiteY1937" fmla="*/ 4686807 h 6858000"/>
              <a:gd name="connsiteX1938" fmla="*/ 11586464 w 12192000"/>
              <a:gd name="connsiteY1938" fmla="*/ 4384040 h 6858000"/>
              <a:gd name="connsiteX1939" fmla="*/ 11889233 w 12192000"/>
              <a:gd name="connsiteY1939" fmla="*/ 4384040 h 6858000"/>
              <a:gd name="connsiteX1940" fmla="*/ 11889233 w 12192000"/>
              <a:gd name="connsiteY1940" fmla="*/ 4686807 h 6858000"/>
              <a:gd name="connsiteX1941" fmla="*/ 11271505 w 12192000"/>
              <a:gd name="connsiteY1941" fmla="*/ 4686807 h 6858000"/>
              <a:gd name="connsiteX1942" fmla="*/ 11271505 w 12192000"/>
              <a:gd name="connsiteY1942" fmla="*/ 4384040 h 6858000"/>
              <a:gd name="connsiteX1943" fmla="*/ 11574272 w 12192000"/>
              <a:gd name="connsiteY1943" fmla="*/ 4384040 h 6858000"/>
              <a:gd name="connsiteX1944" fmla="*/ 11574272 w 12192000"/>
              <a:gd name="connsiteY1944" fmla="*/ 4686807 h 6858000"/>
              <a:gd name="connsiteX1945" fmla="*/ 10958577 w 12192000"/>
              <a:gd name="connsiteY1945" fmla="*/ 4686807 h 6858000"/>
              <a:gd name="connsiteX1946" fmla="*/ 10958577 w 12192000"/>
              <a:gd name="connsiteY1946" fmla="*/ 4384040 h 6858000"/>
              <a:gd name="connsiteX1947" fmla="*/ 11261344 w 12192000"/>
              <a:gd name="connsiteY1947" fmla="*/ 4384040 h 6858000"/>
              <a:gd name="connsiteX1948" fmla="*/ 11261344 w 12192000"/>
              <a:gd name="connsiteY1948" fmla="*/ 4686807 h 6858000"/>
              <a:gd name="connsiteX1949" fmla="*/ 10649713 w 12192000"/>
              <a:gd name="connsiteY1949" fmla="*/ 4686807 h 6858000"/>
              <a:gd name="connsiteX1950" fmla="*/ 10649713 w 12192000"/>
              <a:gd name="connsiteY1950" fmla="*/ 4384040 h 6858000"/>
              <a:gd name="connsiteX1951" fmla="*/ 10948416 w 12192000"/>
              <a:gd name="connsiteY1951" fmla="*/ 4384040 h 6858000"/>
              <a:gd name="connsiteX1952" fmla="*/ 10948416 w 12192000"/>
              <a:gd name="connsiteY1952" fmla="*/ 4686807 h 6858000"/>
              <a:gd name="connsiteX1953" fmla="*/ 10330688 w 12192000"/>
              <a:gd name="connsiteY1953" fmla="*/ 4686807 h 6858000"/>
              <a:gd name="connsiteX1954" fmla="*/ 10330688 w 12192000"/>
              <a:gd name="connsiteY1954" fmla="*/ 4384040 h 6858000"/>
              <a:gd name="connsiteX1955" fmla="*/ 10629393 w 12192000"/>
              <a:gd name="connsiteY1955" fmla="*/ 4384040 h 6858000"/>
              <a:gd name="connsiteX1956" fmla="*/ 10629393 w 12192000"/>
              <a:gd name="connsiteY1956" fmla="*/ 4686807 h 6858000"/>
              <a:gd name="connsiteX1957" fmla="*/ 10017760 w 12192000"/>
              <a:gd name="connsiteY1957" fmla="*/ 4686807 h 6858000"/>
              <a:gd name="connsiteX1958" fmla="*/ 10017760 w 12192000"/>
              <a:gd name="connsiteY1958" fmla="*/ 4384040 h 6858000"/>
              <a:gd name="connsiteX1959" fmla="*/ 10322560 w 12192000"/>
              <a:gd name="connsiteY1959" fmla="*/ 4384040 h 6858000"/>
              <a:gd name="connsiteX1960" fmla="*/ 10322560 w 12192000"/>
              <a:gd name="connsiteY1960" fmla="*/ 4686807 h 6858000"/>
              <a:gd name="connsiteX1961" fmla="*/ 9704832 w 12192000"/>
              <a:gd name="connsiteY1961" fmla="*/ 4686807 h 6858000"/>
              <a:gd name="connsiteX1962" fmla="*/ 9704832 w 12192000"/>
              <a:gd name="connsiteY1962" fmla="*/ 4384040 h 6858000"/>
              <a:gd name="connsiteX1963" fmla="*/ 10007601 w 12192000"/>
              <a:gd name="connsiteY1963" fmla="*/ 4384040 h 6858000"/>
              <a:gd name="connsiteX1964" fmla="*/ 10007601 w 12192000"/>
              <a:gd name="connsiteY1964" fmla="*/ 4686807 h 6858000"/>
              <a:gd name="connsiteX1965" fmla="*/ 9391904 w 12192000"/>
              <a:gd name="connsiteY1965" fmla="*/ 4686807 h 6858000"/>
              <a:gd name="connsiteX1966" fmla="*/ 9391904 w 12192000"/>
              <a:gd name="connsiteY1966" fmla="*/ 4384040 h 6858000"/>
              <a:gd name="connsiteX1967" fmla="*/ 9694673 w 12192000"/>
              <a:gd name="connsiteY1967" fmla="*/ 4384040 h 6858000"/>
              <a:gd name="connsiteX1968" fmla="*/ 9694673 w 12192000"/>
              <a:gd name="connsiteY1968" fmla="*/ 4686807 h 6858000"/>
              <a:gd name="connsiteX1969" fmla="*/ 9083040 w 12192000"/>
              <a:gd name="connsiteY1969" fmla="*/ 4686807 h 6858000"/>
              <a:gd name="connsiteX1970" fmla="*/ 9083040 w 12192000"/>
              <a:gd name="connsiteY1970" fmla="*/ 4384040 h 6858000"/>
              <a:gd name="connsiteX1971" fmla="*/ 9381745 w 12192000"/>
              <a:gd name="connsiteY1971" fmla="*/ 4384040 h 6858000"/>
              <a:gd name="connsiteX1972" fmla="*/ 9381745 w 12192000"/>
              <a:gd name="connsiteY1972" fmla="*/ 4686807 h 6858000"/>
              <a:gd name="connsiteX1973" fmla="*/ 8764017 w 12192000"/>
              <a:gd name="connsiteY1973" fmla="*/ 4686807 h 6858000"/>
              <a:gd name="connsiteX1974" fmla="*/ 8764017 w 12192000"/>
              <a:gd name="connsiteY1974" fmla="*/ 4384040 h 6858000"/>
              <a:gd name="connsiteX1975" fmla="*/ 9062720 w 12192000"/>
              <a:gd name="connsiteY1975" fmla="*/ 4384040 h 6858000"/>
              <a:gd name="connsiteX1976" fmla="*/ 9062720 w 12192000"/>
              <a:gd name="connsiteY1976" fmla="*/ 4686807 h 6858000"/>
              <a:gd name="connsiteX1977" fmla="*/ 8451089 w 12192000"/>
              <a:gd name="connsiteY1977" fmla="*/ 4686807 h 6858000"/>
              <a:gd name="connsiteX1978" fmla="*/ 8451089 w 12192000"/>
              <a:gd name="connsiteY1978" fmla="*/ 4384040 h 6858000"/>
              <a:gd name="connsiteX1979" fmla="*/ 8753856 w 12192000"/>
              <a:gd name="connsiteY1979" fmla="*/ 4384040 h 6858000"/>
              <a:gd name="connsiteX1980" fmla="*/ 8753856 w 12192000"/>
              <a:gd name="connsiteY1980" fmla="*/ 4686807 h 6858000"/>
              <a:gd name="connsiteX1981" fmla="*/ 8138161 w 12192000"/>
              <a:gd name="connsiteY1981" fmla="*/ 4686807 h 6858000"/>
              <a:gd name="connsiteX1982" fmla="*/ 8138161 w 12192000"/>
              <a:gd name="connsiteY1982" fmla="*/ 4384040 h 6858000"/>
              <a:gd name="connsiteX1983" fmla="*/ 8440928 w 12192000"/>
              <a:gd name="connsiteY1983" fmla="*/ 4384040 h 6858000"/>
              <a:gd name="connsiteX1984" fmla="*/ 8440928 w 12192000"/>
              <a:gd name="connsiteY1984" fmla="*/ 4686807 h 6858000"/>
              <a:gd name="connsiteX1985" fmla="*/ 7825233 w 12192000"/>
              <a:gd name="connsiteY1985" fmla="*/ 4686807 h 6858000"/>
              <a:gd name="connsiteX1986" fmla="*/ 7825233 w 12192000"/>
              <a:gd name="connsiteY1986" fmla="*/ 4384040 h 6858000"/>
              <a:gd name="connsiteX1987" fmla="*/ 8128000 w 12192000"/>
              <a:gd name="connsiteY1987" fmla="*/ 4384040 h 6858000"/>
              <a:gd name="connsiteX1988" fmla="*/ 8128000 w 12192000"/>
              <a:gd name="connsiteY1988" fmla="*/ 4686807 h 6858000"/>
              <a:gd name="connsiteX1989" fmla="*/ 7516369 w 12192000"/>
              <a:gd name="connsiteY1989" fmla="*/ 4686807 h 6858000"/>
              <a:gd name="connsiteX1990" fmla="*/ 7516369 w 12192000"/>
              <a:gd name="connsiteY1990" fmla="*/ 4384040 h 6858000"/>
              <a:gd name="connsiteX1991" fmla="*/ 7815072 w 12192000"/>
              <a:gd name="connsiteY1991" fmla="*/ 4384040 h 6858000"/>
              <a:gd name="connsiteX1992" fmla="*/ 7815072 w 12192000"/>
              <a:gd name="connsiteY1992" fmla="*/ 4686807 h 6858000"/>
              <a:gd name="connsiteX1993" fmla="*/ 7197344 w 12192000"/>
              <a:gd name="connsiteY1993" fmla="*/ 4686807 h 6858000"/>
              <a:gd name="connsiteX1994" fmla="*/ 7197344 w 12192000"/>
              <a:gd name="connsiteY1994" fmla="*/ 4384040 h 6858000"/>
              <a:gd name="connsiteX1995" fmla="*/ 7496049 w 12192000"/>
              <a:gd name="connsiteY1995" fmla="*/ 4384040 h 6858000"/>
              <a:gd name="connsiteX1996" fmla="*/ 7496049 w 12192000"/>
              <a:gd name="connsiteY1996" fmla="*/ 4686807 h 6858000"/>
              <a:gd name="connsiteX1997" fmla="*/ 6884416 w 12192000"/>
              <a:gd name="connsiteY1997" fmla="*/ 4686807 h 6858000"/>
              <a:gd name="connsiteX1998" fmla="*/ 6884416 w 12192000"/>
              <a:gd name="connsiteY1998" fmla="*/ 4384040 h 6858000"/>
              <a:gd name="connsiteX1999" fmla="*/ 7187185 w 12192000"/>
              <a:gd name="connsiteY1999" fmla="*/ 4384040 h 6858000"/>
              <a:gd name="connsiteX2000" fmla="*/ 7187185 w 12192000"/>
              <a:gd name="connsiteY2000" fmla="*/ 4686807 h 6858000"/>
              <a:gd name="connsiteX2001" fmla="*/ 6571488 w 12192000"/>
              <a:gd name="connsiteY2001" fmla="*/ 4686807 h 6858000"/>
              <a:gd name="connsiteX2002" fmla="*/ 6571488 w 12192000"/>
              <a:gd name="connsiteY2002" fmla="*/ 4384040 h 6858000"/>
              <a:gd name="connsiteX2003" fmla="*/ 6874257 w 12192000"/>
              <a:gd name="connsiteY2003" fmla="*/ 4384040 h 6858000"/>
              <a:gd name="connsiteX2004" fmla="*/ 6874257 w 12192000"/>
              <a:gd name="connsiteY2004" fmla="*/ 4686807 h 6858000"/>
              <a:gd name="connsiteX2005" fmla="*/ 6258560 w 12192000"/>
              <a:gd name="connsiteY2005" fmla="*/ 4686807 h 6858000"/>
              <a:gd name="connsiteX2006" fmla="*/ 6258560 w 12192000"/>
              <a:gd name="connsiteY2006" fmla="*/ 4384040 h 6858000"/>
              <a:gd name="connsiteX2007" fmla="*/ 6561329 w 12192000"/>
              <a:gd name="connsiteY2007" fmla="*/ 4384040 h 6858000"/>
              <a:gd name="connsiteX2008" fmla="*/ 6561329 w 12192000"/>
              <a:gd name="connsiteY2008" fmla="*/ 4686807 h 6858000"/>
              <a:gd name="connsiteX2009" fmla="*/ 5949697 w 12192000"/>
              <a:gd name="connsiteY2009" fmla="*/ 4686807 h 6858000"/>
              <a:gd name="connsiteX2010" fmla="*/ 5949697 w 12192000"/>
              <a:gd name="connsiteY2010" fmla="*/ 4384040 h 6858000"/>
              <a:gd name="connsiteX2011" fmla="*/ 6248401 w 12192000"/>
              <a:gd name="connsiteY2011" fmla="*/ 4384040 h 6858000"/>
              <a:gd name="connsiteX2012" fmla="*/ 6248401 w 12192000"/>
              <a:gd name="connsiteY2012" fmla="*/ 4686807 h 6858000"/>
              <a:gd name="connsiteX2013" fmla="*/ 5630674 w 12192000"/>
              <a:gd name="connsiteY2013" fmla="*/ 4686807 h 6858000"/>
              <a:gd name="connsiteX2014" fmla="*/ 5630674 w 12192000"/>
              <a:gd name="connsiteY2014" fmla="*/ 4384040 h 6858000"/>
              <a:gd name="connsiteX2015" fmla="*/ 5929377 w 12192000"/>
              <a:gd name="connsiteY2015" fmla="*/ 4384040 h 6858000"/>
              <a:gd name="connsiteX2016" fmla="*/ 5929377 w 12192000"/>
              <a:gd name="connsiteY2016" fmla="*/ 4686807 h 6858000"/>
              <a:gd name="connsiteX2017" fmla="*/ 5317747 w 12192000"/>
              <a:gd name="connsiteY2017" fmla="*/ 4686807 h 6858000"/>
              <a:gd name="connsiteX2018" fmla="*/ 5317747 w 12192000"/>
              <a:gd name="connsiteY2018" fmla="*/ 4384040 h 6858000"/>
              <a:gd name="connsiteX2019" fmla="*/ 5620512 w 12192000"/>
              <a:gd name="connsiteY2019" fmla="*/ 4384040 h 6858000"/>
              <a:gd name="connsiteX2020" fmla="*/ 5620512 w 12192000"/>
              <a:gd name="connsiteY2020" fmla="*/ 4686807 h 6858000"/>
              <a:gd name="connsiteX2021" fmla="*/ 5004817 w 12192000"/>
              <a:gd name="connsiteY2021" fmla="*/ 4686807 h 6858000"/>
              <a:gd name="connsiteX2022" fmla="*/ 5004817 w 12192000"/>
              <a:gd name="connsiteY2022" fmla="*/ 4384040 h 6858000"/>
              <a:gd name="connsiteX2023" fmla="*/ 5307584 w 12192000"/>
              <a:gd name="connsiteY2023" fmla="*/ 4384040 h 6858000"/>
              <a:gd name="connsiteX2024" fmla="*/ 5307584 w 12192000"/>
              <a:gd name="connsiteY2024" fmla="*/ 4686807 h 6858000"/>
              <a:gd name="connsiteX2025" fmla="*/ 4691889 w 12192000"/>
              <a:gd name="connsiteY2025" fmla="*/ 4686807 h 6858000"/>
              <a:gd name="connsiteX2026" fmla="*/ 4691889 w 12192000"/>
              <a:gd name="connsiteY2026" fmla="*/ 4384040 h 6858000"/>
              <a:gd name="connsiteX2027" fmla="*/ 4994658 w 12192000"/>
              <a:gd name="connsiteY2027" fmla="*/ 4384040 h 6858000"/>
              <a:gd name="connsiteX2028" fmla="*/ 4994658 w 12192000"/>
              <a:gd name="connsiteY2028" fmla="*/ 4686807 h 6858000"/>
              <a:gd name="connsiteX2029" fmla="*/ 4383025 w 12192000"/>
              <a:gd name="connsiteY2029" fmla="*/ 4686807 h 6858000"/>
              <a:gd name="connsiteX2030" fmla="*/ 4383025 w 12192000"/>
              <a:gd name="connsiteY2030" fmla="*/ 4384040 h 6858000"/>
              <a:gd name="connsiteX2031" fmla="*/ 4681730 w 12192000"/>
              <a:gd name="connsiteY2031" fmla="*/ 4384040 h 6858000"/>
              <a:gd name="connsiteX2032" fmla="*/ 4681730 w 12192000"/>
              <a:gd name="connsiteY2032" fmla="*/ 4686807 h 6858000"/>
              <a:gd name="connsiteX2033" fmla="*/ 4064000 w 12192000"/>
              <a:gd name="connsiteY2033" fmla="*/ 4686807 h 6858000"/>
              <a:gd name="connsiteX2034" fmla="*/ 4064000 w 12192000"/>
              <a:gd name="connsiteY2034" fmla="*/ 4384040 h 6858000"/>
              <a:gd name="connsiteX2035" fmla="*/ 4362706 w 12192000"/>
              <a:gd name="connsiteY2035" fmla="*/ 4384040 h 6858000"/>
              <a:gd name="connsiteX2036" fmla="*/ 4362706 w 12192000"/>
              <a:gd name="connsiteY2036" fmla="*/ 4686807 h 6858000"/>
              <a:gd name="connsiteX2037" fmla="*/ 3751072 w 12192000"/>
              <a:gd name="connsiteY2037" fmla="*/ 4686807 h 6858000"/>
              <a:gd name="connsiteX2038" fmla="*/ 3751072 w 12192000"/>
              <a:gd name="connsiteY2038" fmla="*/ 4384040 h 6858000"/>
              <a:gd name="connsiteX2039" fmla="*/ 4053842 w 12192000"/>
              <a:gd name="connsiteY2039" fmla="*/ 4384040 h 6858000"/>
              <a:gd name="connsiteX2040" fmla="*/ 4053842 w 12192000"/>
              <a:gd name="connsiteY2040" fmla="*/ 4686807 h 6858000"/>
              <a:gd name="connsiteX2041" fmla="*/ 3438144 w 12192000"/>
              <a:gd name="connsiteY2041" fmla="*/ 4686807 h 6858000"/>
              <a:gd name="connsiteX2042" fmla="*/ 3438144 w 12192000"/>
              <a:gd name="connsiteY2042" fmla="*/ 4384040 h 6858000"/>
              <a:gd name="connsiteX2043" fmla="*/ 3740913 w 12192000"/>
              <a:gd name="connsiteY2043" fmla="*/ 4384040 h 6858000"/>
              <a:gd name="connsiteX2044" fmla="*/ 3740913 w 12192000"/>
              <a:gd name="connsiteY2044" fmla="*/ 4686807 h 6858000"/>
              <a:gd name="connsiteX2045" fmla="*/ 3125216 w 12192000"/>
              <a:gd name="connsiteY2045" fmla="*/ 4686807 h 6858000"/>
              <a:gd name="connsiteX2046" fmla="*/ 3125216 w 12192000"/>
              <a:gd name="connsiteY2046" fmla="*/ 4384040 h 6858000"/>
              <a:gd name="connsiteX2047" fmla="*/ 3427985 w 12192000"/>
              <a:gd name="connsiteY2047" fmla="*/ 4384040 h 6858000"/>
              <a:gd name="connsiteX2048" fmla="*/ 3427985 w 12192000"/>
              <a:gd name="connsiteY2048" fmla="*/ 4686807 h 6858000"/>
              <a:gd name="connsiteX2049" fmla="*/ 2814322 w 12192000"/>
              <a:gd name="connsiteY2049" fmla="*/ 4686807 h 6858000"/>
              <a:gd name="connsiteX2050" fmla="*/ 2814322 w 12192000"/>
              <a:gd name="connsiteY2050" fmla="*/ 4384040 h 6858000"/>
              <a:gd name="connsiteX2051" fmla="*/ 3113024 w 12192000"/>
              <a:gd name="connsiteY2051" fmla="*/ 4384040 h 6858000"/>
              <a:gd name="connsiteX2052" fmla="*/ 3113024 w 12192000"/>
              <a:gd name="connsiteY2052" fmla="*/ 4686807 h 6858000"/>
              <a:gd name="connsiteX2053" fmla="*/ 2497329 w 12192000"/>
              <a:gd name="connsiteY2053" fmla="*/ 4686807 h 6858000"/>
              <a:gd name="connsiteX2054" fmla="*/ 2497329 w 12192000"/>
              <a:gd name="connsiteY2054" fmla="*/ 4384040 h 6858000"/>
              <a:gd name="connsiteX2055" fmla="*/ 2796032 w 12192000"/>
              <a:gd name="connsiteY2055" fmla="*/ 4384040 h 6858000"/>
              <a:gd name="connsiteX2056" fmla="*/ 2796032 w 12192000"/>
              <a:gd name="connsiteY2056" fmla="*/ 4686807 h 6858000"/>
              <a:gd name="connsiteX2057" fmla="*/ 2184401 w 12192000"/>
              <a:gd name="connsiteY2057" fmla="*/ 4686807 h 6858000"/>
              <a:gd name="connsiteX2058" fmla="*/ 2184401 w 12192000"/>
              <a:gd name="connsiteY2058" fmla="*/ 4384040 h 6858000"/>
              <a:gd name="connsiteX2059" fmla="*/ 2487168 w 12192000"/>
              <a:gd name="connsiteY2059" fmla="*/ 4384040 h 6858000"/>
              <a:gd name="connsiteX2060" fmla="*/ 2487168 w 12192000"/>
              <a:gd name="connsiteY2060" fmla="*/ 4686807 h 6858000"/>
              <a:gd name="connsiteX2061" fmla="*/ 1871473 w 12192000"/>
              <a:gd name="connsiteY2061" fmla="*/ 4686807 h 6858000"/>
              <a:gd name="connsiteX2062" fmla="*/ 1871473 w 12192000"/>
              <a:gd name="connsiteY2062" fmla="*/ 4384040 h 6858000"/>
              <a:gd name="connsiteX2063" fmla="*/ 2174240 w 12192000"/>
              <a:gd name="connsiteY2063" fmla="*/ 4384040 h 6858000"/>
              <a:gd name="connsiteX2064" fmla="*/ 2174240 w 12192000"/>
              <a:gd name="connsiteY2064" fmla="*/ 4686807 h 6858000"/>
              <a:gd name="connsiteX2065" fmla="*/ 1556512 w 12192000"/>
              <a:gd name="connsiteY2065" fmla="*/ 4686807 h 6858000"/>
              <a:gd name="connsiteX2066" fmla="*/ 1556512 w 12192000"/>
              <a:gd name="connsiteY2066" fmla="*/ 4384040 h 6858000"/>
              <a:gd name="connsiteX2067" fmla="*/ 1859282 w 12192000"/>
              <a:gd name="connsiteY2067" fmla="*/ 4384040 h 6858000"/>
              <a:gd name="connsiteX2068" fmla="*/ 1859282 w 12192000"/>
              <a:gd name="connsiteY2068" fmla="*/ 4686807 h 6858000"/>
              <a:gd name="connsiteX2069" fmla="*/ 1249681 w 12192000"/>
              <a:gd name="connsiteY2069" fmla="*/ 4686807 h 6858000"/>
              <a:gd name="connsiteX2070" fmla="*/ 1249681 w 12192000"/>
              <a:gd name="connsiteY2070" fmla="*/ 4384040 h 6858000"/>
              <a:gd name="connsiteX2071" fmla="*/ 1548384 w 12192000"/>
              <a:gd name="connsiteY2071" fmla="*/ 4384040 h 6858000"/>
              <a:gd name="connsiteX2072" fmla="*/ 1548384 w 12192000"/>
              <a:gd name="connsiteY2072" fmla="*/ 4686807 h 6858000"/>
              <a:gd name="connsiteX2073" fmla="*/ 1546354 w 12192000"/>
              <a:gd name="connsiteY2073" fmla="*/ 4686807 h 6858000"/>
              <a:gd name="connsiteX2074" fmla="*/ 930656 w 12192000"/>
              <a:gd name="connsiteY2074" fmla="*/ 4686807 h 6858000"/>
              <a:gd name="connsiteX2075" fmla="*/ 930656 w 12192000"/>
              <a:gd name="connsiteY2075" fmla="*/ 4384040 h 6858000"/>
              <a:gd name="connsiteX2076" fmla="*/ 1229361 w 12192000"/>
              <a:gd name="connsiteY2076" fmla="*/ 4384040 h 6858000"/>
              <a:gd name="connsiteX2077" fmla="*/ 1229361 w 12192000"/>
              <a:gd name="connsiteY2077" fmla="*/ 4686807 h 6858000"/>
              <a:gd name="connsiteX2078" fmla="*/ 617728 w 12192000"/>
              <a:gd name="connsiteY2078" fmla="*/ 4686807 h 6858000"/>
              <a:gd name="connsiteX2079" fmla="*/ 617728 w 12192000"/>
              <a:gd name="connsiteY2079" fmla="*/ 4384040 h 6858000"/>
              <a:gd name="connsiteX2080" fmla="*/ 920497 w 12192000"/>
              <a:gd name="connsiteY2080" fmla="*/ 4384040 h 6858000"/>
              <a:gd name="connsiteX2081" fmla="*/ 920497 w 12192000"/>
              <a:gd name="connsiteY2081" fmla="*/ 4686807 h 6858000"/>
              <a:gd name="connsiteX2082" fmla="*/ 302769 w 12192000"/>
              <a:gd name="connsiteY2082" fmla="*/ 4686807 h 6858000"/>
              <a:gd name="connsiteX2083" fmla="*/ 302769 w 12192000"/>
              <a:gd name="connsiteY2083" fmla="*/ 4384040 h 6858000"/>
              <a:gd name="connsiteX2084" fmla="*/ 605536 w 12192000"/>
              <a:gd name="connsiteY2084" fmla="*/ 4384040 h 6858000"/>
              <a:gd name="connsiteX2085" fmla="*/ 605536 w 12192000"/>
              <a:gd name="connsiteY2085" fmla="*/ 4686807 h 6858000"/>
              <a:gd name="connsiteX2086" fmla="*/ 11586464 w 12192000"/>
              <a:gd name="connsiteY2086" fmla="*/ 4995670 h 6858000"/>
              <a:gd name="connsiteX2087" fmla="*/ 11586464 w 12192000"/>
              <a:gd name="connsiteY2087" fmla="*/ 4696968 h 6858000"/>
              <a:gd name="connsiteX2088" fmla="*/ 11889233 w 12192000"/>
              <a:gd name="connsiteY2088" fmla="*/ 4696968 h 6858000"/>
              <a:gd name="connsiteX2089" fmla="*/ 11889233 w 12192000"/>
              <a:gd name="connsiteY2089" fmla="*/ 4995670 h 6858000"/>
              <a:gd name="connsiteX2090" fmla="*/ 11271505 w 12192000"/>
              <a:gd name="connsiteY2090" fmla="*/ 4995670 h 6858000"/>
              <a:gd name="connsiteX2091" fmla="*/ 11271505 w 12192000"/>
              <a:gd name="connsiteY2091" fmla="*/ 4696968 h 6858000"/>
              <a:gd name="connsiteX2092" fmla="*/ 11574272 w 12192000"/>
              <a:gd name="connsiteY2092" fmla="*/ 4696968 h 6858000"/>
              <a:gd name="connsiteX2093" fmla="*/ 11574272 w 12192000"/>
              <a:gd name="connsiteY2093" fmla="*/ 4995670 h 6858000"/>
              <a:gd name="connsiteX2094" fmla="*/ 10958577 w 12192000"/>
              <a:gd name="connsiteY2094" fmla="*/ 4995670 h 6858000"/>
              <a:gd name="connsiteX2095" fmla="*/ 10958577 w 12192000"/>
              <a:gd name="connsiteY2095" fmla="*/ 4696968 h 6858000"/>
              <a:gd name="connsiteX2096" fmla="*/ 11261344 w 12192000"/>
              <a:gd name="connsiteY2096" fmla="*/ 4696968 h 6858000"/>
              <a:gd name="connsiteX2097" fmla="*/ 11261344 w 12192000"/>
              <a:gd name="connsiteY2097" fmla="*/ 4995670 h 6858000"/>
              <a:gd name="connsiteX2098" fmla="*/ 10649713 w 12192000"/>
              <a:gd name="connsiteY2098" fmla="*/ 4995670 h 6858000"/>
              <a:gd name="connsiteX2099" fmla="*/ 10649713 w 12192000"/>
              <a:gd name="connsiteY2099" fmla="*/ 4696968 h 6858000"/>
              <a:gd name="connsiteX2100" fmla="*/ 10948416 w 12192000"/>
              <a:gd name="connsiteY2100" fmla="*/ 4696968 h 6858000"/>
              <a:gd name="connsiteX2101" fmla="*/ 10948416 w 12192000"/>
              <a:gd name="connsiteY2101" fmla="*/ 4995670 h 6858000"/>
              <a:gd name="connsiteX2102" fmla="*/ 10330688 w 12192000"/>
              <a:gd name="connsiteY2102" fmla="*/ 4995670 h 6858000"/>
              <a:gd name="connsiteX2103" fmla="*/ 10330688 w 12192000"/>
              <a:gd name="connsiteY2103" fmla="*/ 4696968 h 6858000"/>
              <a:gd name="connsiteX2104" fmla="*/ 10629393 w 12192000"/>
              <a:gd name="connsiteY2104" fmla="*/ 4696968 h 6858000"/>
              <a:gd name="connsiteX2105" fmla="*/ 10629393 w 12192000"/>
              <a:gd name="connsiteY2105" fmla="*/ 4995670 h 6858000"/>
              <a:gd name="connsiteX2106" fmla="*/ 10017760 w 12192000"/>
              <a:gd name="connsiteY2106" fmla="*/ 4995670 h 6858000"/>
              <a:gd name="connsiteX2107" fmla="*/ 10017760 w 12192000"/>
              <a:gd name="connsiteY2107" fmla="*/ 4696968 h 6858000"/>
              <a:gd name="connsiteX2108" fmla="*/ 10322560 w 12192000"/>
              <a:gd name="connsiteY2108" fmla="*/ 4696968 h 6858000"/>
              <a:gd name="connsiteX2109" fmla="*/ 10322560 w 12192000"/>
              <a:gd name="connsiteY2109" fmla="*/ 4995670 h 6858000"/>
              <a:gd name="connsiteX2110" fmla="*/ 9704832 w 12192000"/>
              <a:gd name="connsiteY2110" fmla="*/ 4995670 h 6858000"/>
              <a:gd name="connsiteX2111" fmla="*/ 9704832 w 12192000"/>
              <a:gd name="connsiteY2111" fmla="*/ 4696968 h 6858000"/>
              <a:gd name="connsiteX2112" fmla="*/ 10007601 w 12192000"/>
              <a:gd name="connsiteY2112" fmla="*/ 4696968 h 6858000"/>
              <a:gd name="connsiteX2113" fmla="*/ 10007601 w 12192000"/>
              <a:gd name="connsiteY2113" fmla="*/ 4995670 h 6858000"/>
              <a:gd name="connsiteX2114" fmla="*/ 9391904 w 12192000"/>
              <a:gd name="connsiteY2114" fmla="*/ 4995670 h 6858000"/>
              <a:gd name="connsiteX2115" fmla="*/ 9391904 w 12192000"/>
              <a:gd name="connsiteY2115" fmla="*/ 4696968 h 6858000"/>
              <a:gd name="connsiteX2116" fmla="*/ 9694673 w 12192000"/>
              <a:gd name="connsiteY2116" fmla="*/ 4696968 h 6858000"/>
              <a:gd name="connsiteX2117" fmla="*/ 9694673 w 12192000"/>
              <a:gd name="connsiteY2117" fmla="*/ 4995670 h 6858000"/>
              <a:gd name="connsiteX2118" fmla="*/ 9083040 w 12192000"/>
              <a:gd name="connsiteY2118" fmla="*/ 4995670 h 6858000"/>
              <a:gd name="connsiteX2119" fmla="*/ 9083040 w 12192000"/>
              <a:gd name="connsiteY2119" fmla="*/ 4696968 h 6858000"/>
              <a:gd name="connsiteX2120" fmla="*/ 9381745 w 12192000"/>
              <a:gd name="connsiteY2120" fmla="*/ 4696968 h 6858000"/>
              <a:gd name="connsiteX2121" fmla="*/ 9381745 w 12192000"/>
              <a:gd name="connsiteY2121" fmla="*/ 4995670 h 6858000"/>
              <a:gd name="connsiteX2122" fmla="*/ 8764017 w 12192000"/>
              <a:gd name="connsiteY2122" fmla="*/ 4995670 h 6858000"/>
              <a:gd name="connsiteX2123" fmla="*/ 8764017 w 12192000"/>
              <a:gd name="connsiteY2123" fmla="*/ 4696968 h 6858000"/>
              <a:gd name="connsiteX2124" fmla="*/ 9062720 w 12192000"/>
              <a:gd name="connsiteY2124" fmla="*/ 4696968 h 6858000"/>
              <a:gd name="connsiteX2125" fmla="*/ 9062720 w 12192000"/>
              <a:gd name="connsiteY2125" fmla="*/ 4995670 h 6858000"/>
              <a:gd name="connsiteX2126" fmla="*/ 8451089 w 12192000"/>
              <a:gd name="connsiteY2126" fmla="*/ 4995670 h 6858000"/>
              <a:gd name="connsiteX2127" fmla="*/ 8451089 w 12192000"/>
              <a:gd name="connsiteY2127" fmla="*/ 4696968 h 6858000"/>
              <a:gd name="connsiteX2128" fmla="*/ 8753856 w 12192000"/>
              <a:gd name="connsiteY2128" fmla="*/ 4696968 h 6858000"/>
              <a:gd name="connsiteX2129" fmla="*/ 8753856 w 12192000"/>
              <a:gd name="connsiteY2129" fmla="*/ 4995670 h 6858000"/>
              <a:gd name="connsiteX2130" fmla="*/ 8138161 w 12192000"/>
              <a:gd name="connsiteY2130" fmla="*/ 4995670 h 6858000"/>
              <a:gd name="connsiteX2131" fmla="*/ 8138161 w 12192000"/>
              <a:gd name="connsiteY2131" fmla="*/ 4696968 h 6858000"/>
              <a:gd name="connsiteX2132" fmla="*/ 8440928 w 12192000"/>
              <a:gd name="connsiteY2132" fmla="*/ 4696968 h 6858000"/>
              <a:gd name="connsiteX2133" fmla="*/ 8440928 w 12192000"/>
              <a:gd name="connsiteY2133" fmla="*/ 4995670 h 6858000"/>
              <a:gd name="connsiteX2134" fmla="*/ 7825233 w 12192000"/>
              <a:gd name="connsiteY2134" fmla="*/ 4995670 h 6858000"/>
              <a:gd name="connsiteX2135" fmla="*/ 7825233 w 12192000"/>
              <a:gd name="connsiteY2135" fmla="*/ 4696968 h 6858000"/>
              <a:gd name="connsiteX2136" fmla="*/ 8128000 w 12192000"/>
              <a:gd name="connsiteY2136" fmla="*/ 4696968 h 6858000"/>
              <a:gd name="connsiteX2137" fmla="*/ 8128000 w 12192000"/>
              <a:gd name="connsiteY2137" fmla="*/ 4995670 h 6858000"/>
              <a:gd name="connsiteX2138" fmla="*/ 7516369 w 12192000"/>
              <a:gd name="connsiteY2138" fmla="*/ 4995670 h 6858000"/>
              <a:gd name="connsiteX2139" fmla="*/ 7516369 w 12192000"/>
              <a:gd name="connsiteY2139" fmla="*/ 4696968 h 6858000"/>
              <a:gd name="connsiteX2140" fmla="*/ 7815072 w 12192000"/>
              <a:gd name="connsiteY2140" fmla="*/ 4696968 h 6858000"/>
              <a:gd name="connsiteX2141" fmla="*/ 7815072 w 12192000"/>
              <a:gd name="connsiteY2141" fmla="*/ 4995670 h 6858000"/>
              <a:gd name="connsiteX2142" fmla="*/ 7197344 w 12192000"/>
              <a:gd name="connsiteY2142" fmla="*/ 4995670 h 6858000"/>
              <a:gd name="connsiteX2143" fmla="*/ 7197344 w 12192000"/>
              <a:gd name="connsiteY2143" fmla="*/ 4696968 h 6858000"/>
              <a:gd name="connsiteX2144" fmla="*/ 7496049 w 12192000"/>
              <a:gd name="connsiteY2144" fmla="*/ 4696968 h 6858000"/>
              <a:gd name="connsiteX2145" fmla="*/ 7496049 w 12192000"/>
              <a:gd name="connsiteY2145" fmla="*/ 4995670 h 6858000"/>
              <a:gd name="connsiteX2146" fmla="*/ 6884416 w 12192000"/>
              <a:gd name="connsiteY2146" fmla="*/ 4995670 h 6858000"/>
              <a:gd name="connsiteX2147" fmla="*/ 6884416 w 12192000"/>
              <a:gd name="connsiteY2147" fmla="*/ 4696968 h 6858000"/>
              <a:gd name="connsiteX2148" fmla="*/ 7187185 w 12192000"/>
              <a:gd name="connsiteY2148" fmla="*/ 4696968 h 6858000"/>
              <a:gd name="connsiteX2149" fmla="*/ 7187185 w 12192000"/>
              <a:gd name="connsiteY2149" fmla="*/ 4995670 h 6858000"/>
              <a:gd name="connsiteX2150" fmla="*/ 6571488 w 12192000"/>
              <a:gd name="connsiteY2150" fmla="*/ 4995670 h 6858000"/>
              <a:gd name="connsiteX2151" fmla="*/ 6571488 w 12192000"/>
              <a:gd name="connsiteY2151" fmla="*/ 4696968 h 6858000"/>
              <a:gd name="connsiteX2152" fmla="*/ 6874257 w 12192000"/>
              <a:gd name="connsiteY2152" fmla="*/ 4696968 h 6858000"/>
              <a:gd name="connsiteX2153" fmla="*/ 6874257 w 12192000"/>
              <a:gd name="connsiteY2153" fmla="*/ 4995670 h 6858000"/>
              <a:gd name="connsiteX2154" fmla="*/ 6258560 w 12192000"/>
              <a:gd name="connsiteY2154" fmla="*/ 4995670 h 6858000"/>
              <a:gd name="connsiteX2155" fmla="*/ 6258560 w 12192000"/>
              <a:gd name="connsiteY2155" fmla="*/ 4696968 h 6858000"/>
              <a:gd name="connsiteX2156" fmla="*/ 6561329 w 12192000"/>
              <a:gd name="connsiteY2156" fmla="*/ 4696968 h 6858000"/>
              <a:gd name="connsiteX2157" fmla="*/ 6561329 w 12192000"/>
              <a:gd name="connsiteY2157" fmla="*/ 4995670 h 6858000"/>
              <a:gd name="connsiteX2158" fmla="*/ 5949697 w 12192000"/>
              <a:gd name="connsiteY2158" fmla="*/ 4995670 h 6858000"/>
              <a:gd name="connsiteX2159" fmla="*/ 5949697 w 12192000"/>
              <a:gd name="connsiteY2159" fmla="*/ 4696968 h 6858000"/>
              <a:gd name="connsiteX2160" fmla="*/ 6248401 w 12192000"/>
              <a:gd name="connsiteY2160" fmla="*/ 4696968 h 6858000"/>
              <a:gd name="connsiteX2161" fmla="*/ 6248401 w 12192000"/>
              <a:gd name="connsiteY2161" fmla="*/ 4995670 h 6858000"/>
              <a:gd name="connsiteX2162" fmla="*/ 5630674 w 12192000"/>
              <a:gd name="connsiteY2162" fmla="*/ 4995670 h 6858000"/>
              <a:gd name="connsiteX2163" fmla="*/ 5630674 w 12192000"/>
              <a:gd name="connsiteY2163" fmla="*/ 4696968 h 6858000"/>
              <a:gd name="connsiteX2164" fmla="*/ 5929377 w 12192000"/>
              <a:gd name="connsiteY2164" fmla="*/ 4696968 h 6858000"/>
              <a:gd name="connsiteX2165" fmla="*/ 5929377 w 12192000"/>
              <a:gd name="connsiteY2165" fmla="*/ 4995670 h 6858000"/>
              <a:gd name="connsiteX2166" fmla="*/ 5317747 w 12192000"/>
              <a:gd name="connsiteY2166" fmla="*/ 4995670 h 6858000"/>
              <a:gd name="connsiteX2167" fmla="*/ 5317747 w 12192000"/>
              <a:gd name="connsiteY2167" fmla="*/ 4696968 h 6858000"/>
              <a:gd name="connsiteX2168" fmla="*/ 5620512 w 12192000"/>
              <a:gd name="connsiteY2168" fmla="*/ 4696968 h 6858000"/>
              <a:gd name="connsiteX2169" fmla="*/ 5620512 w 12192000"/>
              <a:gd name="connsiteY2169" fmla="*/ 4995670 h 6858000"/>
              <a:gd name="connsiteX2170" fmla="*/ 5004817 w 12192000"/>
              <a:gd name="connsiteY2170" fmla="*/ 4995670 h 6858000"/>
              <a:gd name="connsiteX2171" fmla="*/ 5004817 w 12192000"/>
              <a:gd name="connsiteY2171" fmla="*/ 4696968 h 6858000"/>
              <a:gd name="connsiteX2172" fmla="*/ 5307584 w 12192000"/>
              <a:gd name="connsiteY2172" fmla="*/ 4696968 h 6858000"/>
              <a:gd name="connsiteX2173" fmla="*/ 5307584 w 12192000"/>
              <a:gd name="connsiteY2173" fmla="*/ 4995670 h 6858000"/>
              <a:gd name="connsiteX2174" fmla="*/ 4691889 w 12192000"/>
              <a:gd name="connsiteY2174" fmla="*/ 4995670 h 6858000"/>
              <a:gd name="connsiteX2175" fmla="*/ 4691889 w 12192000"/>
              <a:gd name="connsiteY2175" fmla="*/ 4696968 h 6858000"/>
              <a:gd name="connsiteX2176" fmla="*/ 4994658 w 12192000"/>
              <a:gd name="connsiteY2176" fmla="*/ 4696968 h 6858000"/>
              <a:gd name="connsiteX2177" fmla="*/ 4994658 w 12192000"/>
              <a:gd name="connsiteY2177" fmla="*/ 4995670 h 6858000"/>
              <a:gd name="connsiteX2178" fmla="*/ 4383025 w 12192000"/>
              <a:gd name="connsiteY2178" fmla="*/ 4995670 h 6858000"/>
              <a:gd name="connsiteX2179" fmla="*/ 4383025 w 12192000"/>
              <a:gd name="connsiteY2179" fmla="*/ 4696968 h 6858000"/>
              <a:gd name="connsiteX2180" fmla="*/ 4681730 w 12192000"/>
              <a:gd name="connsiteY2180" fmla="*/ 4696968 h 6858000"/>
              <a:gd name="connsiteX2181" fmla="*/ 4681730 w 12192000"/>
              <a:gd name="connsiteY2181" fmla="*/ 4995670 h 6858000"/>
              <a:gd name="connsiteX2182" fmla="*/ 4064000 w 12192000"/>
              <a:gd name="connsiteY2182" fmla="*/ 4995670 h 6858000"/>
              <a:gd name="connsiteX2183" fmla="*/ 4064000 w 12192000"/>
              <a:gd name="connsiteY2183" fmla="*/ 4696968 h 6858000"/>
              <a:gd name="connsiteX2184" fmla="*/ 4362706 w 12192000"/>
              <a:gd name="connsiteY2184" fmla="*/ 4696968 h 6858000"/>
              <a:gd name="connsiteX2185" fmla="*/ 4362706 w 12192000"/>
              <a:gd name="connsiteY2185" fmla="*/ 4995670 h 6858000"/>
              <a:gd name="connsiteX2186" fmla="*/ 3751072 w 12192000"/>
              <a:gd name="connsiteY2186" fmla="*/ 4995670 h 6858000"/>
              <a:gd name="connsiteX2187" fmla="*/ 3751072 w 12192000"/>
              <a:gd name="connsiteY2187" fmla="*/ 4696968 h 6858000"/>
              <a:gd name="connsiteX2188" fmla="*/ 4053842 w 12192000"/>
              <a:gd name="connsiteY2188" fmla="*/ 4696968 h 6858000"/>
              <a:gd name="connsiteX2189" fmla="*/ 4053842 w 12192000"/>
              <a:gd name="connsiteY2189" fmla="*/ 4995670 h 6858000"/>
              <a:gd name="connsiteX2190" fmla="*/ 3438144 w 12192000"/>
              <a:gd name="connsiteY2190" fmla="*/ 4995670 h 6858000"/>
              <a:gd name="connsiteX2191" fmla="*/ 3438144 w 12192000"/>
              <a:gd name="connsiteY2191" fmla="*/ 4696968 h 6858000"/>
              <a:gd name="connsiteX2192" fmla="*/ 3740913 w 12192000"/>
              <a:gd name="connsiteY2192" fmla="*/ 4696968 h 6858000"/>
              <a:gd name="connsiteX2193" fmla="*/ 3740913 w 12192000"/>
              <a:gd name="connsiteY2193" fmla="*/ 4995670 h 6858000"/>
              <a:gd name="connsiteX2194" fmla="*/ 3125216 w 12192000"/>
              <a:gd name="connsiteY2194" fmla="*/ 4995670 h 6858000"/>
              <a:gd name="connsiteX2195" fmla="*/ 3125216 w 12192000"/>
              <a:gd name="connsiteY2195" fmla="*/ 4696968 h 6858000"/>
              <a:gd name="connsiteX2196" fmla="*/ 3427985 w 12192000"/>
              <a:gd name="connsiteY2196" fmla="*/ 4696968 h 6858000"/>
              <a:gd name="connsiteX2197" fmla="*/ 3427985 w 12192000"/>
              <a:gd name="connsiteY2197" fmla="*/ 4995670 h 6858000"/>
              <a:gd name="connsiteX2198" fmla="*/ 2814322 w 12192000"/>
              <a:gd name="connsiteY2198" fmla="*/ 4995670 h 6858000"/>
              <a:gd name="connsiteX2199" fmla="*/ 2814322 w 12192000"/>
              <a:gd name="connsiteY2199" fmla="*/ 4696968 h 6858000"/>
              <a:gd name="connsiteX2200" fmla="*/ 3113024 w 12192000"/>
              <a:gd name="connsiteY2200" fmla="*/ 4696968 h 6858000"/>
              <a:gd name="connsiteX2201" fmla="*/ 3113024 w 12192000"/>
              <a:gd name="connsiteY2201" fmla="*/ 4995670 h 6858000"/>
              <a:gd name="connsiteX2202" fmla="*/ 2497329 w 12192000"/>
              <a:gd name="connsiteY2202" fmla="*/ 4995670 h 6858000"/>
              <a:gd name="connsiteX2203" fmla="*/ 2497329 w 12192000"/>
              <a:gd name="connsiteY2203" fmla="*/ 4696968 h 6858000"/>
              <a:gd name="connsiteX2204" fmla="*/ 2796032 w 12192000"/>
              <a:gd name="connsiteY2204" fmla="*/ 4696968 h 6858000"/>
              <a:gd name="connsiteX2205" fmla="*/ 2796032 w 12192000"/>
              <a:gd name="connsiteY2205" fmla="*/ 4995670 h 6858000"/>
              <a:gd name="connsiteX2206" fmla="*/ 2184401 w 12192000"/>
              <a:gd name="connsiteY2206" fmla="*/ 4995670 h 6858000"/>
              <a:gd name="connsiteX2207" fmla="*/ 2184401 w 12192000"/>
              <a:gd name="connsiteY2207" fmla="*/ 4696968 h 6858000"/>
              <a:gd name="connsiteX2208" fmla="*/ 2487168 w 12192000"/>
              <a:gd name="connsiteY2208" fmla="*/ 4696968 h 6858000"/>
              <a:gd name="connsiteX2209" fmla="*/ 2487168 w 12192000"/>
              <a:gd name="connsiteY2209" fmla="*/ 4995670 h 6858000"/>
              <a:gd name="connsiteX2210" fmla="*/ 1871473 w 12192000"/>
              <a:gd name="connsiteY2210" fmla="*/ 4995670 h 6858000"/>
              <a:gd name="connsiteX2211" fmla="*/ 1871473 w 12192000"/>
              <a:gd name="connsiteY2211" fmla="*/ 4696968 h 6858000"/>
              <a:gd name="connsiteX2212" fmla="*/ 2174240 w 12192000"/>
              <a:gd name="connsiteY2212" fmla="*/ 4696968 h 6858000"/>
              <a:gd name="connsiteX2213" fmla="*/ 2174240 w 12192000"/>
              <a:gd name="connsiteY2213" fmla="*/ 4995670 h 6858000"/>
              <a:gd name="connsiteX2214" fmla="*/ 1556512 w 12192000"/>
              <a:gd name="connsiteY2214" fmla="*/ 4995670 h 6858000"/>
              <a:gd name="connsiteX2215" fmla="*/ 1556512 w 12192000"/>
              <a:gd name="connsiteY2215" fmla="*/ 4696968 h 6858000"/>
              <a:gd name="connsiteX2216" fmla="*/ 1859282 w 12192000"/>
              <a:gd name="connsiteY2216" fmla="*/ 4696968 h 6858000"/>
              <a:gd name="connsiteX2217" fmla="*/ 1859282 w 12192000"/>
              <a:gd name="connsiteY2217" fmla="*/ 4995670 h 6858000"/>
              <a:gd name="connsiteX2218" fmla="*/ 1249681 w 12192000"/>
              <a:gd name="connsiteY2218" fmla="*/ 4995670 h 6858000"/>
              <a:gd name="connsiteX2219" fmla="*/ 1249681 w 12192000"/>
              <a:gd name="connsiteY2219" fmla="*/ 4696968 h 6858000"/>
              <a:gd name="connsiteX2220" fmla="*/ 1548384 w 12192000"/>
              <a:gd name="connsiteY2220" fmla="*/ 4696968 h 6858000"/>
              <a:gd name="connsiteX2221" fmla="*/ 1548384 w 12192000"/>
              <a:gd name="connsiteY2221" fmla="*/ 4995670 h 6858000"/>
              <a:gd name="connsiteX2222" fmla="*/ 1546354 w 12192000"/>
              <a:gd name="connsiteY2222" fmla="*/ 4995670 h 6858000"/>
              <a:gd name="connsiteX2223" fmla="*/ 930656 w 12192000"/>
              <a:gd name="connsiteY2223" fmla="*/ 4995670 h 6858000"/>
              <a:gd name="connsiteX2224" fmla="*/ 930656 w 12192000"/>
              <a:gd name="connsiteY2224" fmla="*/ 4696968 h 6858000"/>
              <a:gd name="connsiteX2225" fmla="*/ 1229361 w 12192000"/>
              <a:gd name="connsiteY2225" fmla="*/ 4696968 h 6858000"/>
              <a:gd name="connsiteX2226" fmla="*/ 1229361 w 12192000"/>
              <a:gd name="connsiteY2226" fmla="*/ 4995670 h 6858000"/>
              <a:gd name="connsiteX2227" fmla="*/ 617728 w 12192000"/>
              <a:gd name="connsiteY2227" fmla="*/ 4995670 h 6858000"/>
              <a:gd name="connsiteX2228" fmla="*/ 617728 w 12192000"/>
              <a:gd name="connsiteY2228" fmla="*/ 4696968 h 6858000"/>
              <a:gd name="connsiteX2229" fmla="*/ 920497 w 12192000"/>
              <a:gd name="connsiteY2229" fmla="*/ 4696968 h 6858000"/>
              <a:gd name="connsiteX2230" fmla="*/ 920497 w 12192000"/>
              <a:gd name="connsiteY2230" fmla="*/ 4995670 h 6858000"/>
              <a:gd name="connsiteX2231" fmla="*/ 302769 w 12192000"/>
              <a:gd name="connsiteY2231" fmla="*/ 4995670 h 6858000"/>
              <a:gd name="connsiteX2232" fmla="*/ 302769 w 12192000"/>
              <a:gd name="connsiteY2232" fmla="*/ 4696968 h 6858000"/>
              <a:gd name="connsiteX2233" fmla="*/ 605536 w 12192000"/>
              <a:gd name="connsiteY2233" fmla="*/ 4696968 h 6858000"/>
              <a:gd name="connsiteX2234" fmla="*/ 605536 w 12192000"/>
              <a:gd name="connsiteY2234" fmla="*/ 4995670 h 6858000"/>
              <a:gd name="connsiteX2235" fmla="*/ 11586464 w 12192000"/>
              <a:gd name="connsiteY2235" fmla="*/ 5314695 h 6858000"/>
              <a:gd name="connsiteX2236" fmla="*/ 11586464 w 12192000"/>
              <a:gd name="connsiteY2236" fmla="*/ 5015990 h 6858000"/>
              <a:gd name="connsiteX2237" fmla="*/ 11889233 w 12192000"/>
              <a:gd name="connsiteY2237" fmla="*/ 5015990 h 6858000"/>
              <a:gd name="connsiteX2238" fmla="*/ 11889233 w 12192000"/>
              <a:gd name="connsiteY2238" fmla="*/ 5314695 h 6858000"/>
              <a:gd name="connsiteX2239" fmla="*/ 11271505 w 12192000"/>
              <a:gd name="connsiteY2239" fmla="*/ 5314695 h 6858000"/>
              <a:gd name="connsiteX2240" fmla="*/ 11271505 w 12192000"/>
              <a:gd name="connsiteY2240" fmla="*/ 5015990 h 6858000"/>
              <a:gd name="connsiteX2241" fmla="*/ 11574272 w 12192000"/>
              <a:gd name="connsiteY2241" fmla="*/ 5015990 h 6858000"/>
              <a:gd name="connsiteX2242" fmla="*/ 11574272 w 12192000"/>
              <a:gd name="connsiteY2242" fmla="*/ 5314695 h 6858000"/>
              <a:gd name="connsiteX2243" fmla="*/ 10958577 w 12192000"/>
              <a:gd name="connsiteY2243" fmla="*/ 5314695 h 6858000"/>
              <a:gd name="connsiteX2244" fmla="*/ 10958577 w 12192000"/>
              <a:gd name="connsiteY2244" fmla="*/ 5015990 h 6858000"/>
              <a:gd name="connsiteX2245" fmla="*/ 11261344 w 12192000"/>
              <a:gd name="connsiteY2245" fmla="*/ 5015990 h 6858000"/>
              <a:gd name="connsiteX2246" fmla="*/ 11261344 w 12192000"/>
              <a:gd name="connsiteY2246" fmla="*/ 5314695 h 6858000"/>
              <a:gd name="connsiteX2247" fmla="*/ 10649713 w 12192000"/>
              <a:gd name="connsiteY2247" fmla="*/ 5314695 h 6858000"/>
              <a:gd name="connsiteX2248" fmla="*/ 10649713 w 12192000"/>
              <a:gd name="connsiteY2248" fmla="*/ 5015990 h 6858000"/>
              <a:gd name="connsiteX2249" fmla="*/ 10948416 w 12192000"/>
              <a:gd name="connsiteY2249" fmla="*/ 5015990 h 6858000"/>
              <a:gd name="connsiteX2250" fmla="*/ 10948416 w 12192000"/>
              <a:gd name="connsiteY2250" fmla="*/ 5314695 h 6858000"/>
              <a:gd name="connsiteX2251" fmla="*/ 10330688 w 12192000"/>
              <a:gd name="connsiteY2251" fmla="*/ 5314695 h 6858000"/>
              <a:gd name="connsiteX2252" fmla="*/ 10330688 w 12192000"/>
              <a:gd name="connsiteY2252" fmla="*/ 5015990 h 6858000"/>
              <a:gd name="connsiteX2253" fmla="*/ 10629393 w 12192000"/>
              <a:gd name="connsiteY2253" fmla="*/ 5015990 h 6858000"/>
              <a:gd name="connsiteX2254" fmla="*/ 10629393 w 12192000"/>
              <a:gd name="connsiteY2254" fmla="*/ 5314695 h 6858000"/>
              <a:gd name="connsiteX2255" fmla="*/ 10017760 w 12192000"/>
              <a:gd name="connsiteY2255" fmla="*/ 5314695 h 6858000"/>
              <a:gd name="connsiteX2256" fmla="*/ 10017760 w 12192000"/>
              <a:gd name="connsiteY2256" fmla="*/ 5015990 h 6858000"/>
              <a:gd name="connsiteX2257" fmla="*/ 10322560 w 12192000"/>
              <a:gd name="connsiteY2257" fmla="*/ 5015990 h 6858000"/>
              <a:gd name="connsiteX2258" fmla="*/ 10322560 w 12192000"/>
              <a:gd name="connsiteY2258" fmla="*/ 5314695 h 6858000"/>
              <a:gd name="connsiteX2259" fmla="*/ 9704832 w 12192000"/>
              <a:gd name="connsiteY2259" fmla="*/ 5314695 h 6858000"/>
              <a:gd name="connsiteX2260" fmla="*/ 9704832 w 12192000"/>
              <a:gd name="connsiteY2260" fmla="*/ 5015990 h 6858000"/>
              <a:gd name="connsiteX2261" fmla="*/ 10007601 w 12192000"/>
              <a:gd name="connsiteY2261" fmla="*/ 5015990 h 6858000"/>
              <a:gd name="connsiteX2262" fmla="*/ 10007601 w 12192000"/>
              <a:gd name="connsiteY2262" fmla="*/ 5314695 h 6858000"/>
              <a:gd name="connsiteX2263" fmla="*/ 9391904 w 12192000"/>
              <a:gd name="connsiteY2263" fmla="*/ 5314695 h 6858000"/>
              <a:gd name="connsiteX2264" fmla="*/ 9391904 w 12192000"/>
              <a:gd name="connsiteY2264" fmla="*/ 5015990 h 6858000"/>
              <a:gd name="connsiteX2265" fmla="*/ 9694673 w 12192000"/>
              <a:gd name="connsiteY2265" fmla="*/ 5015990 h 6858000"/>
              <a:gd name="connsiteX2266" fmla="*/ 9694673 w 12192000"/>
              <a:gd name="connsiteY2266" fmla="*/ 5314695 h 6858000"/>
              <a:gd name="connsiteX2267" fmla="*/ 9083040 w 12192000"/>
              <a:gd name="connsiteY2267" fmla="*/ 5314695 h 6858000"/>
              <a:gd name="connsiteX2268" fmla="*/ 9083040 w 12192000"/>
              <a:gd name="connsiteY2268" fmla="*/ 5015990 h 6858000"/>
              <a:gd name="connsiteX2269" fmla="*/ 9381745 w 12192000"/>
              <a:gd name="connsiteY2269" fmla="*/ 5015990 h 6858000"/>
              <a:gd name="connsiteX2270" fmla="*/ 9381745 w 12192000"/>
              <a:gd name="connsiteY2270" fmla="*/ 5314695 h 6858000"/>
              <a:gd name="connsiteX2271" fmla="*/ 8764017 w 12192000"/>
              <a:gd name="connsiteY2271" fmla="*/ 5314695 h 6858000"/>
              <a:gd name="connsiteX2272" fmla="*/ 8764017 w 12192000"/>
              <a:gd name="connsiteY2272" fmla="*/ 5015990 h 6858000"/>
              <a:gd name="connsiteX2273" fmla="*/ 9062720 w 12192000"/>
              <a:gd name="connsiteY2273" fmla="*/ 5015990 h 6858000"/>
              <a:gd name="connsiteX2274" fmla="*/ 9062720 w 12192000"/>
              <a:gd name="connsiteY2274" fmla="*/ 5314695 h 6858000"/>
              <a:gd name="connsiteX2275" fmla="*/ 8451089 w 12192000"/>
              <a:gd name="connsiteY2275" fmla="*/ 5314695 h 6858000"/>
              <a:gd name="connsiteX2276" fmla="*/ 8451089 w 12192000"/>
              <a:gd name="connsiteY2276" fmla="*/ 5015990 h 6858000"/>
              <a:gd name="connsiteX2277" fmla="*/ 8753856 w 12192000"/>
              <a:gd name="connsiteY2277" fmla="*/ 5015990 h 6858000"/>
              <a:gd name="connsiteX2278" fmla="*/ 8753856 w 12192000"/>
              <a:gd name="connsiteY2278" fmla="*/ 5314695 h 6858000"/>
              <a:gd name="connsiteX2279" fmla="*/ 8138161 w 12192000"/>
              <a:gd name="connsiteY2279" fmla="*/ 5314695 h 6858000"/>
              <a:gd name="connsiteX2280" fmla="*/ 8138161 w 12192000"/>
              <a:gd name="connsiteY2280" fmla="*/ 5015990 h 6858000"/>
              <a:gd name="connsiteX2281" fmla="*/ 8440928 w 12192000"/>
              <a:gd name="connsiteY2281" fmla="*/ 5015990 h 6858000"/>
              <a:gd name="connsiteX2282" fmla="*/ 8440928 w 12192000"/>
              <a:gd name="connsiteY2282" fmla="*/ 5314695 h 6858000"/>
              <a:gd name="connsiteX2283" fmla="*/ 7825233 w 12192000"/>
              <a:gd name="connsiteY2283" fmla="*/ 5314695 h 6858000"/>
              <a:gd name="connsiteX2284" fmla="*/ 7825233 w 12192000"/>
              <a:gd name="connsiteY2284" fmla="*/ 5015990 h 6858000"/>
              <a:gd name="connsiteX2285" fmla="*/ 8128000 w 12192000"/>
              <a:gd name="connsiteY2285" fmla="*/ 5015990 h 6858000"/>
              <a:gd name="connsiteX2286" fmla="*/ 8128000 w 12192000"/>
              <a:gd name="connsiteY2286" fmla="*/ 5314695 h 6858000"/>
              <a:gd name="connsiteX2287" fmla="*/ 7516369 w 12192000"/>
              <a:gd name="connsiteY2287" fmla="*/ 5314695 h 6858000"/>
              <a:gd name="connsiteX2288" fmla="*/ 7516369 w 12192000"/>
              <a:gd name="connsiteY2288" fmla="*/ 5015990 h 6858000"/>
              <a:gd name="connsiteX2289" fmla="*/ 7815072 w 12192000"/>
              <a:gd name="connsiteY2289" fmla="*/ 5015990 h 6858000"/>
              <a:gd name="connsiteX2290" fmla="*/ 7815072 w 12192000"/>
              <a:gd name="connsiteY2290" fmla="*/ 5314695 h 6858000"/>
              <a:gd name="connsiteX2291" fmla="*/ 7197344 w 12192000"/>
              <a:gd name="connsiteY2291" fmla="*/ 5314695 h 6858000"/>
              <a:gd name="connsiteX2292" fmla="*/ 7197344 w 12192000"/>
              <a:gd name="connsiteY2292" fmla="*/ 5015990 h 6858000"/>
              <a:gd name="connsiteX2293" fmla="*/ 7496049 w 12192000"/>
              <a:gd name="connsiteY2293" fmla="*/ 5015990 h 6858000"/>
              <a:gd name="connsiteX2294" fmla="*/ 7496049 w 12192000"/>
              <a:gd name="connsiteY2294" fmla="*/ 5314695 h 6858000"/>
              <a:gd name="connsiteX2295" fmla="*/ 6884416 w 12192000"/>
              <a:gd name="connsiteY2295" fmla="*/ 5314695 h 6858000"/>
              <a:gd name="connsiteX2296" fmla="*/ 6884416 w 12192000"/>
              <a:gd name="connsiteY2296" fmla="*/ 5015990 h 6858000"/>
              <a:gd name="connsiteX2297" fmla="*/ 7187185 w 12192000"/>
              <a:gd name="connsiteY2297" fmla="*/ 5015990 h 6858000"/>
              <a:gd name="connsiteX2298" fmla="*/ 7187185 w 12192000"/>
              <a:gd name="connsiteY2298" fmla="*/ 5314695 h 6858000"/>
              <a:gd name="connsiteX2299" fmla="*/ 6571488 w 12192000"/>
              <a:gd name="connsiteY2299" fmla="*/ 5314695 h 6858000"/>
              <a:gd name="connsiteX2300" fmla="*/ 6571488 w 12192000"/>
              <a:gd name="connsiteY2300" fmla="*/ 5015990 h 6858000"/>
              <a:gd name="connsiteX2301" fmla="*/ 6874257 w 12192000"/>
              <a:gd name="connsiteY2301" fmla="*/ 5015990 h 6858000"/>
              <a:gd name="connsiteX2302" fmla="*/ 6874257 w 12192000"/>
              <a:gd name="connsiteY2302" fmla="*/ 5314695 h 6858000"/>
              <a:gd name="connsiteX2303" fmla="*/ 6258560 w 12192000"/>
              <a:gd name="connsiteY2303" fmla="*/ 5314695 h 6858000"/>
              <a:gd name="connsiteX2304" fmla="*/ 6258560 w 12192000"/>
              <a:gd name="connsiteY2304" fmla="*/ 5015990 h 6858000"/>
              <a:gd name="connsiteX2305" fmla="*/ 6561329 w 12192000"/>
              <a:gd name="connsiteY2305" fmla="*/ 5015990 h 6858000"/>
              <a:gd name="connsiteX2306" fmla="*/ 6561329 w 12192000"/>
              <a:gd name="connsiteY2306" fmla="*/ 5314695 h 6858000"/>
              <a:gd name="connsiteX2307" fmla="*/ 5949697 w 12192000"/>
              <a:gd name="connsiteY2307" fmla="*/ 5314695 h 6858000"/>
              <a:gd name="connsiteX2308" fmla="*/ 5949697 w 12192000"/>
              <a:gd name="connsiteY2308" fmla="*/ 5015990 h 6858000"/>
              <a:gd name="connsiteX2309" fmla="*/ 6248401 w 12192000"/>
              <a:gd name="connsiteY2309" fmla="*/ 5015990 h 6858000"/>
              <a:gd name="connsiteX2310" fmla="*/ 6248401 w 12192000"/>
              <a:gd name="connsiteY2310" fmla="*/ 5314695 h 6858000"/>
              <a:gd name="connsiteX2311" fmla="*/ 5630674 w 12192000"/>
              <a:gd name="connsiteY2311" fmla="*/ 5314695 h 6858000"/>
              <a:gd name="connsiteX2312" fmla="*/ 5630674 w 12192000"/>
              <a:gd name="connsiteY2312" fmla="*/ 5015990 h 6858000"/>
              <a:gd name="connsiteX2313" fmla="*/ 5929377 w 12192000"/>
              <a:gd name="connsiteY2313" fmla="*/ 5015990 h 6858000"/>
              <a:gd name="connsiteX2314" fmla="*/ 5929377 w 12192000"/>
              <a:gd name="connsiteY2314" fmla="*/ 5314695 h 6858000"/>
              <a:gd name="connsiteX2315" fmla="*/ 5317747 w 12192000"/>
              <a:gd name="connsiteY2315" fmla="*/ 5314695 h 6858000"/>
              <a:gd name="connsiteX2316" fmla="*/ 5317747 w 12192000"/>
              <a:gd name="connsiteY2316" fmla="*/ 5015990 h 6858000"/>
              <a:gd name="connsiteX2317" fmla="*/ 5620512 w 12192000"/>
              <a:gd name="connsiteY2317" fmla="*/ 5015990 h 6858000"/>
              <a:gd name="connsiteX2318" fmla="*/ 5620512 w 12192000"/>
              <a:gd name="connsiteY2318" fmla="*/ 5314695 h 6858000"/>
              <a:gd name="connsiteX2319" fmla="*/ 5004817 w 12192000"/>
              <a:gd name="connsiteY2319" fmla="*/ 5314695 h 6858000"/>
              <a:gd name="connsiteX2320" fmla="*/ 5004817 w 12192000"/>
              <a:gd name="connsiteY2320" fmla="*/ 5015990 h 6858000"/>
              <a:gd name="connsiteX2321" fmla="*/ 5307584 w 12192000"/>
              <a:gd name="connsiteY2321" fmla="*/ 5015990 h 6858000"/>
              <a:gd name="connsiteX2322" fmla="*/ 5307584 w 12192000"/>
              <a:gd name="connsiteY2322" fmla="*/ 5314695 h 6858000"/>
              <a:gd name="connsiteX2323" fmla="*/ 4691889 w 12192000"/>
              <a:gd name="connsiteY2323" fmla="*/ 5314695 h 6858000"/>
              <a:gd name="connsiteX2324" fmla="*/ 4691889 w 12192000"/>
              <a:gd name="connsiteY2324" fmla="*/ 5015990 h 6858000"/>
              <a:gd name="connsiteX2325" fmla="*/ 4994658 w 12192000"/>
              <a:gd name="connsiteY2325" fmla="*/ 5015990 h 6858000"/>
              <a:gd name="connsiteX2326" fmla="*/ 4994658 w 12192000"/>
              <a:gd name="connsiteY2326" fmla="*/ 5314695 h 6858000"/>
              <a:gd name="connsiteX2327" fmla="*/ 4383025 w 12192000"/>
              <a:gd name="connsiteY2327" fmla="*/ 5314695 h 6858000"/>
              <a:gd name="connsiteX2328" fmla="*/ 4383025 w 12192000"/>
              <a:gd name="connsiteY2328" fmla="*/ 5015990 h 6858000"/>
              <a:gd name="connsiteX2329" fmla="*/ 4681730 w 12192000"/>
              <a:gd name="connsiteY2329" fmla="*/ 5015990 h 6858000"/>
              <a:gd name="connsiteX2330" fmla="*/ 4681730 w 12192000"/>
              <a:gd name="connsiteY2330" fmla="*/ 5314695 h 6858000"/>
              <a:gd name="connsiteX2331" fmla="*/ 4064000 w 12192000"/>
              <a:gd name="connsiteY2331" fmla="*/ 5314695 h 6858000"/>
              <a:gd name="connsiteX2332" fmla="*/ 4064000 w 12192000"/>
              <a:gd name="connsiteY2332" fmla="*/ 5015990 h 6858000"/>
              <a:gd name="connsiteX2333" fmla="*/ 4362706 w 12192000"/>
              <a:gd name="connsiteY2333" fmla="*/ 5015990 h 6858000"/>
              <a:gd name="connsiteX2334" fmla="*/ 4362706 w 12192000"/>
              <a:gd name="connsiteY2334" fmla="*/ 5314695 h 6858000"/>
              <a:gd name="connsiteX2335" fmla="*/ 3751072 w 12192000"/>
              <a:gd name="connsiteY2335" fmla="*/ 5314695 h 6858000"/>
              <a:gd name="connsiteX2336" fmla="*/ 3751072 w 12192000"/>
              <a:gd name="connsiteY2336" fmla="*/ 5015990 h 6858000"/>
              <a:gd name="connsiteX2337" fmla="*/ 4053842 w 12192000"/>
              <a:gd name="connsiteY2337" fmla="*/ 5015990 h 6858000"/>
              <a:gd name="connsiteX2338" fmla="*/ 4053842 w 12192000"/>
              <a:gd name="connsiteY2338" fmla="*/ 5314695 h 6858000"/>
              <a:gd name="connsiteX2339" fmla="*/ 3438144 w 12192000"/>
              <a:gd name="connsiteY2339" fmla="*/ 5314695 h 6858000"/>
              <a:gd name="connsiteX2340" fmla="*/ 3438144 w 12192000"/>
              <a:gd name="connsiteY2340" fmla="*/ 5015990 h 6858000"/>
              <a:gd name="connsiteX2341" fmla="*/ 3740913 w 12192000"/>
              <a:gd name="connsiteY2341" fmla="*/ 5015990 h 6858000"/>
              <a:gd name="connsiteX2342" fmla="*/ 3740913 w 12192000"/>
              <a:gd name="connsiteY2342" fmla="*/ 5314695 h 6858000"/>
              <a:gd name="connsiteX2343" fmla="*/ 3125216 w 12192000"/>
              <a:gd name="connsiteY2343" fmla="*/ 5314695 h 6858000"/>
              <a:gd name="connsiteX2344" fmla="*/ 3125216 w 12192000"/>
              <a:gd name="connsiteY2344" fmla="*/ 5015990 h 6858000"/>
              <a:gd name="connsiteX2345" fmla="*/ 3427985 w 12192000"/>
              <a:gd name="connsiteY2345" fmla="*/ 5015990 h 6858000"/>
              <a:gd name="connsiteX2346" fmla="*/ 3427985 w 12192000"/>
              <a:gd name="connsiteY2346" fmla="*/ 5314695 h 6858000"/>
              <a:gd name="connsiteX2347" fmla="*/ 2814322 w 12192000"/>
              <a:gd name="connsiteY2347" fmla="*/ 5314695 h 6858000"/>
              <a:gd name="connsiteX2348" fmla="*/ 2814322 w 12192000"/>
              <a:gd name="connsiteY2348" fmla="*/ 5015990 h 6858000"/>
              <a:gd name="connsiteX2349" fmla="*/ 3113024 w 12192000"/>
              <a:gd name="connsiteY2349" fmla="*/ 5015990 h 6858000"/>
              <a:gd name="connsiteX2350" fmla="*/ 3113024 w 12192000"/>
              <a:gd name="connsiteY2350" fmla="*/ 5314695 h 6858000"/>
              <a:gd name="connsiteX2351" fmla="*/ 2497329 w 12192000"/>
              <a:gd name="connsiteY2351" fmla="*/ 5314695 h 6858000"/>
              <a:gd name="connsiteX2352" fmla="*/ 2497329 w 12192000"/>
              <a:gd name="connsiteY2352" fmla="*/ 5015990 h 6858000"/>
              <a:gd name="connsiteX2353" fmla="*/ 2796032 w 12192000"/>
              <a:gd name="connsiteY2353" fmla="*/ 5015990 h 6858000"/>
              <a:gd name="connsiteX2354" fmla="*/ 2796032 w 12192000"/>
              <a:gd name="connsiteY2354" fmla="*/ 5314695 h 6858000"/>
              <a:gd name="connsiteX2355" fmla="*/ 2184401 w 12192000"/>
              <a:gd name="connsiteY2355" fmla="*/ 5314695 h 6858000"/>
              <a:gd name="connsiteX2356" fmla="*/ 2184401 w 12192000"/>
              <a:gd name="connsiteY2356" fmla="*/ 5015990 h 6858000"/>
              <a:gd name="connsiteX2357" fmla="*/ 2487168 w 12192000"/>
              <a:gd name="connsiteY2357" fmla="*/ 5015990 h 6858000"/>
              <a:gd name="connsiteX2358" fmla="*/ 2487168 w 12192000"/>
              <a:gd name="connsiteY2358" fmla="*/ 5314695 h 6858000"/>
              <a:gd name="connsiteX2359" fmla="*/ 1871473 w 12192000"/>
              <a:gd name="connsiteY2359" fmla="*/ 5314695 h 6858000"/>
              <a:gd name="connsiteX2360" fmla="*/ 1871473 w 12192000"/>
              <a:gd name="connsiteY2360" fmla="*/ 5015990 h 6858000"/>
              <a:gd name="connsiteX2361" fmla="*/ 2174240 w 12192000"/>
              <a:gd name="connsiteY2361" fmla="*/ 5015990 h 6858000"/>
              <a:gd name="connsiteX2362" fmla="*/ 2174240 w 12192000"/>
              <a:gd name="connsiteY2362" fmla="*/ 5314695 h 6858000"/>
              <a:gd name="connsiteX2363" fmla="*/ 1556512 w 12192000"/>
              <a:gd name="connsiteY2363" fmla="*/ 5314695 h 6858000"/>
              <a:gd name="connsiteX2364" fmla="*/ 1556512 w 12192000"/>
              <a:gd name="connsiteY2364" fmla="*/ 5015990 h 6858000"/>
              <a:gd name="connsiteX2365" fmla="*/ 1859282 w 12192000"/>
              <a:gd name="connsiteY2365" fmla="*/ 5015990 h 6858000"/>
              <a:gd name="connsiteX2366" fmla="*/ 1859282 w 12192000"/>
              <a:gd name="connsiteY2366" fmla="*/ 5314695 h 6858000"/>
              <a:gd name="connsiteX2367" fmla="*/ 1249681 w 12192000"/>
              <a:gd name="connsiteY2367" fmla="*/ 5314695 h 6858000"/>
              <a:gd name="connsiteX2368" fmla="*/ 1249681 w 12192000"/>
              <a:gd name="connsiteY2368" fmla="*/ 5015990 h 6858000"/>
              <a:gd name="connsiteX2369" fmla="*/ 1548384 w 12192000"/>
              <a:gd name="connsiteY2369" fmla="*/ 5015990 h 6858000"/>
              <a:gd name="connsiteX2370" fmla="*/ 1548384 w 12192000"/>
              <a:gd name="connsiteY2370" fmla="*/ 5314695 h 6858000"/>
              <a:gd name="connsiteX2371" fmla="*/ 1546354 w 12192000"/>
              <a:gd name="connsiteY2371" fmla="*/ 5314695 h 6858000"/>
              <a:gd name="connsiteX2372" fmla="*/ 930656 w 12192000"/>
              <a:gd name="connsiteY2372" fmla="*/ 5314695 h 6858000"/>
              <a:gd name="connsiteX2373" fmla="*/ 930656 w 12192000"/>
              <a:gd name="connsiteY2373" fmla="*/ 5015990 h 6858000"/>
              <a:gd name="connsiteX2374" fmla="*/ 1229361 w 12192000"/>
              <a:gd name="connsiteY2374" fmla="*/ 5015990 h 6858000"/>
              <a:gd name="connsiteX2375" fmla="*/ 1229361 w 12192000"/>
              <a:gd name="connsiteY2375" fmla="*/ 5314695 h 6858000"/>
              <a:gd name="connsiteX2376" fmla="*/ 617728 w 12192000"/>
              <a:gd name="connsiteY2376" fmla="*/ 5314695 h 6858000"/>
              <a:gd name="connsiteX2377" fmla="*/ 617728 w 12192000"/>
              <a:gd name="connsiteY2377" fmla="*/ 5015990 h 6858000"/>
              <a:gd name="connsiteX2378" fmla="*/ 920497 w 12192000"/>
              <a:gd name="connsiteY2378" fmla="*/ 5015990 h 6858000"/>
              <a:gd name="connsiteX2379" fmla="*/ 920497 w 12192000"/>
              <a:gd name="connsiteY2379" fmla="*/ 5314695 h 6858000"/>
              <a:gd name="connsiteX2380" fmla="*/ 302769 w 12192000"/>
              <a:gd name="connsiteY2380" fmla="*/ 5314695 h 6858000"/>
              <a:gd name="connsiteX2381" fmla="*/ 302769 w 12192000"/>
              <a:gd name="connsiteY2381" fmla="*/ 5015990 h 6858000"/>
              <a:gd name="connsiteX2382" fmla="*/ 605536 w 12192000"/>
              <a:gd name="connsiteY2382" fmla="*/ 5015990 h 6858000"/>
              <a:gd name="connsiteX2383" fmla="*/ 605536 w 12192000"/>
              <a:gd name="connsiteY2383" fmla="*/ 5314695 h 6858000"/>
              <a:gd name="connsiteX2384" fmla="*/ 11586464 w 12192000"/>
              <a:gd name="connsiteY2384" fmla="*/ 5627623 h 6858000"/>
              <a:gd name="connsiteX2385" fmla="*/ 11586464 w 12192000"/>
              <a:gd name="connsiteY2385" fmla="*/ 5324854 h 6858000"/>
              <a:gd name="connsiteX2386" fmla="*/ 11889233 w 12192000"/>
              <a:gd name="connsiteY2386" fmla="*/ 5324854 h 6858000"/>
              <a:gd name="connsiteX2387" fmla="*/ 11889233 w 12192000"/>
              <a:gd name="connsiteY2387" fmla="*/ 5627623 h 6858000"/>
              <a:gd name="connsiteX2388" fmla="*/ 11271505 w 12192000"/>
              <a:gd name="connsiteY2388" fmla="*/ 5627623 h 6858000"/>
              <a:gd name="connsiteX2389" fmla="*/ 11271505 w 12192000"/>
              <a:gd name="connsiteY2389" fmla="*/ 5324854 h 6858000"/>
              <a:gd name="connsiteX2390" fmla="*/ 11574272 w 12192000"/>
              <a:gd name="connsiteY2390" fmla="*/ 5324854 h 6858000"/>
              <a:gd name="connsiteX2391" fmla="*/ 11574272 w 12192000"/>
              <a:gd name="connsiteY2391" fmla="*/ 5627623 h 6858000"/>
              <a:gd name="connsiteX2392" fmla="*/ 10958577 w 12192000"/>
              <a:gd name="connsiteY2392" fmla="*/ 5627623 h 6858000"/>
              <a:gd name="connsiteX2393" fmla="*/ 10958577 w 12192000"/>
              <a:gd name="connsiteY2393" fmla="*/ 5324854 h 6858000"/>
              <a:gd name="connsiteX2394" fmla="*/ 11261344 w 12192000"/>
              <a:gd name="connsiteY2394" fmla="*/ 5324854 h 6858000"/>
              <a:gd name="connsiteX2395" fmla="*/ 11261344 w 12192000"/>
              <a:gd name="connsiteY2395" fmla="*/ 5627623 h 6858000"/>
              <a:gd name="connsiteX2396" fmla="*/ 10649713 w 12192000"/>
              <a:gd name="connsiteY2396" fmla="*/ 5627623 h 6858000"/>
              <a:gd name="connsiteX2397" fmla="*/ 10649713 w 12192000"/>
              <a:gd name="connsiteY2397" fmla="*/ 5324854 h 6858000"/>
              <a:gd name="connsiteX2398" fmla="*/ 10948416 w 12192000"/>
              <a:gd name="connsiteY2398" fmla="*/ 5324854 h 6858000"/>
              <a:gd name="connsiteX2399" fmla="*/ 10948416 w 12192000"/>
              <a:gd name="connsiteY2399" fmla="*/ 5627623 h 6858000"/>
              <a:gd name="connsiteX2400" fmla="*/ 10330688 w 12192000"/>
              <a:gd name="connsiteY2400" fmla="*/ 5627623 h 6858000"/>
              <a:gd name="connsiteX2401" fmla="*/ 10330688 w 12192000"/>
              <a:gd name="connsiteY2401" fmla="*/ 5324854 h 6858000"/>
              <a:gd name="connsiteX2402" fmla="*/ 10629393 w 12192000"/>
              <a:gd name="connsiteY2402" fmla="*/ 5324854 h 6858000"/>
              <a:gd name="connsiteX2403" fmla="*/ 10629393 w 12192000"/>
              <a:gd name="connsiteY2403" fmla="*/ 5627623 h 6858000"/>
              <a:gd name="connsiteX2404" fmla="*/ 10017760 w 12192000"/>
              <a:gd name="connsiteY2404" fmla="*/ 5627623 h 6858000"/>
              <a:gd name="connsiteX2405" fmla="*/ 10017760 w 12192000"/>
              <a:gd name="connsiteY2405" fmla="*/ 5324854 h 6858000"/>
              <a:gd name="connsiteX2406" fmla="*/ 10322560 w 12192000"/>
              <a:gd name="connsiteY2406" fmla="*/ 5324854 h 6858000"/>
              <a:gd name="connsiteX2407" fmla="*/ 10322560 w 12192000"/>
              <a:gd name="connsiteY2407" fmla="*/ 5627623 h 6858000"/>
              <a:gd name="connsiteX2408" fmla="*/ 9704832 w 12192000"/>
              <a:gd name="connsiteY2408" fmla="*/ 5627623 h 6858000"/>
              <a:gd name="connsiteX2409" fmla="*/ 9704832 w 12192000"/>
              <a:gd name="connsiteY2409" fmla="*/ 5324854 h 6858000"/>
              <a:gd name="connsiteX2410" fmla="*/ 10007601 w 12192000"/>
              <a:gd name="connsiteY2410" fmla="*/ 5324854 h 6858000"/>
              <a:gd name="connsiteX2411" fmla="*/ 10007601 w 12192000"/>
              <a:gd name="connsiteY2411" fmla="*/ 5627623 h 6858000"/>
              <a:gd name="connsiteX2412" fmla="*/ 9391904 w 12192000"/>
              <a:gd name="connsiteY2412" fmla="*/ 5627623 h 6858000"/>
              <a:gd name="connsiteX2413" fmla="*/ 9391904 w 12192000"/>
              <a:gd name="connsiteY2413" fmla="*/ 5324854 h 6858000"/>
              <a:gd name="connsiteX2414" fmla="*/ 9694673 w 12192000"/>
              <a:gd name="connsiteY2414" fmla="*/ 5324854 h 6858000"/>
              <a:gd name="connsiteX2415" fmla="*/ 9694673 w 12192000"/>
              <a:gd name="connsiteY2415" fmla="*/ 5627623 h 6858000"/>
              <a:gd name="connsiteX2416" fmla="*/ 9083040 w 12192000"/>
              <a:gd name="connsiteY2416" fmla="*/ 5627623 h 6858000"/>
              <a:gd name="connsiteX2417" fmla="*/ 9083040 w 12192000"/>
              <a:gd name="connsiteY2417" fmla="*/ 5324854 h 6858000"/>
              <a:gd name="connsiteX2418" fmla="*/ 9381745 w 12192000"/>
              <a:gd name="connsiteY2418" fmla="*/ 5324854 h 6858000"/>
              <a:gd name="connsiteX2419" fmla="*/ 9381745 w 12192000"/>
              <a:gd name="connsiteY2419" fmla="*/ 5627623 h 6858000"/>
              <a:gd name="connsiteX2420" fmla="*/ 8764017 w 12192000"/>
              <a:gd name="connsiteY2420" fmla="*/ 5627623 h 6858000"/>
              <a:gd name="connsiteX2421" fmla="*/ 8764017 w 12192000"/>
              <a:gd name="connsiteY2421" fmla="*/ 5324854 h 6858000"/>
              <a:gd name="connsiteX2422" fmla="*/ 9062720 w 12192000"/>
              <a:gd name="connsiteY2422" fmla="*/ 5324854 h 6858000"/>
              <a:gd name="connsiteX2423" fmla="*/ 9062720 w 12192000"/>
              <a:gd name="connsiteY2423" fmla="*/ 5627623 h 6858000"/>
              <a:gd name="connsiteX2424" fmla="*/ 8451089 w 12192000"/>
              <a:gd name="connsiteY2424" fmla="*/ 5627623 h 6858000"/>
              <a:gd name="connsiteX2425" fmla="*/ 8451089 w 12192000"/>
              <a:gd name="connsiteY2425" fmla="*/ 5324854 h 6858000"/>
              <a:gd name="connsiteX2426" fmla="*/ 8753856 w 12192000"/>
              <a:gd name="connsiteY2426" fmla="*/ 5324854 h 6858000"/>
              <a:gd name="connsiteX2427" fmla="*/ 8753856 w 12192000"/>
              <a:gd name="connsiteY2427" fmla="*/ 5627623 h 6858000"/>
              <a:gd name="connsiteX2428" fmla="*/ 8138161 w 12192000"/>
              <a:gd name="connsiteY2428" fmla="*/ 5627623 h 6858000"/>
              <a:gd name="connsiteX2429" fmla="*/ 8138161 w 12192000"/>
              <a:gd name="connsiteY2429" fmla="*/ 5324854 h 6858000"/>
              <a:gd name="connsiteX2430" fmla="*/ 8440928 w 12192000"/>
              <a:gd name="connsiteY2430" fmla="*/ 5324854 h 6858000"/>
              <a:gd name="connsiteX2431" fmla="*/ 8440928 w 12192000"/>
              <a:gd name="connsiteY2431" fmla="*/ 5627623 h 6858000"/>
              <a:gd name="connsiteX2432" fmla="*/ 7825233 w 12192000"/>
              <a:gd name="connsiteY2432" fmla="*/ 5627623 h 6858000"/>
              <a:gd name="connsiteX2433" fmla="*/ 7825233 w 12192000"/>
              <a:gd name="connsiteY2433" fmla="*/ 5324854 h 6858000"/>
              <a:gd name="connsiteX2434" fmla="*/ 8128000 w 12192000"/>
              <a:gd name="connsiteY2434" fmla="*/ 5324854 h 6858000"/>
              <a:gd name="connsiteX2435" fmla="*/ 8128000 w 12192000"/>
              <a:gd name="connsiteY2435" fmla="*/ 5627623 h 6858000"/>
              <a:gd name="connsiteX2436" fmla="*/ 7516369 w 12192000"/>
              <a:gd name="connsiteY2436" fmla="*/ 5627623 h 6858000"/>
              <a:gd name="connsiteX2437" fmla="*/ 7516369 w 12192000"/>
              <a:gd name="connsiteY2437" fmla="*/ 5324854 h 6858000"/>
              <a:gd name="connsiteX2438" fmla="*/ 7815072 w 12192000"/>
              <a:gd name="connsiteY2438" fmla="*/ 5324854 h 6858000"/>
              <a:gd name="connsiteX2439" fmla="*/ 7815072 w 12192000"/>
              <a:gd name="connsiteY2439" fmla="*/ 5627623 h 6858000"/>
              <a:gd name="connsiteX2440" fmla="*/ 7197344 w 12192000"/>
              <a:gd name="connsiteY2440" fmla="*/ 5627623 h 6858000"/>
              <a:gd name="connsiteX2441" fmla="*/ 7197344 w 12192000"/>
              <a:gd name="connsiteY2441" fmla="*/ 5324854 h 6858000"/>
              <a:gd name="connsiteX2442" fmla="*/ 7496049 w 12192000"/>
              <a:gd name="connsiteY2442" fmla="*/ 5324854 h 6858000"/>
              <a:gd name="connsiteX2443" fmla="*/ 7496049 w 12192000"/>
              <a:gd name="connsiteY2443" fmla="*/ 5627623 h 6858000"/>
              <a:gd name="connsiteX2444" fmla="*/ 6884416 w 12192000"/>
              <a:gd name="connsiteY2444" fmla="*/ 5627623 h 6858000"/>
              <a:gd name="connsiteX2445" fmla="*/ 6884416 w 12192000"/>
              <a:gd name="connsiteY2445" fmla="*/ 5324854 h 6858000"/>
              <a:gd name="connsiteX2446" fmla="*/ 7187185 w 12192000"/>
              <a:gd name="connsiteY2446" fmla="*/ 5324854 h 6858000"/>
              <a:gd name="connsiteX2447" fmla="*/ 7187185 w 12192000"/>
              <a:gd name="connsiteY2447" fmla="*/ 5627623 h 6858000"/>
              <a:gd name="connsiteX2448" fmla="*/ 6571488 w 12192000"/>
              <a:gd name="connsiteY2448" fmla="*/ 5627623 h 6858000"/>
              <a:gd name="connsiteX2449" fmla="*/ 6571488 w 12192000"/>
              <a:gd name="connsiteY2449" fmla="*/ 5324854 h 6858000"/>
              <a:gd name="connsiteX2450" fmla="*/ 6874257 w 12192000"/>
              <a:gd name="connsiteY2450" fmla="*/ 5324854 h 6858000"/>
              <a:gd name="connsiteX2451" fmla="*/ 6874257 w 12192000"/>
              <a:gd name="connsiteY2451" fmla="*/ 5627623 h 6858000"/>
              <a:gd name="connsiteX2452" fmla="*/ 6258560 w 12192000"/>
              <a:gd name="connsiteY2452" fmla="*/ 5627623 h 6858000"/>
              <a:gd name="connsiteX2453" fmla="*/ 6258560 w 12192000"/>
              <a:gd name="connsiteY2453" fmla="*/ 5324854 h 6858000"/>
              <a:gd name="connsiteX2454" fmla="*/ 6561329 w 12192000"/>
              <a:gd name="connsiteY2454" fmla="*/ 5324854 h 6858000"/>
              <a:gd name="connsiteX2455" fmla="*/ 6561329 w 12192000"/>
              <a:gd name="connsiteY2455" fmla="*/ 5627623 h 6858000"/>
              <a:gd name="connsiteX2456" fmla="*/ 5949697 w 12192000"/>
              <a:gd name="connsiteY2456" fmla="*/ 5627623 h 6858000"/>
              <a:gd name="connsiteX2457" fmla="*/ 5949697 w 12192000"/>
              <a:gd name="connsiteY2457" fmla="*/ 5324854 h 6858000"/>
              <a:gd name="connsiteX2458" fmla="*/ 6248401 w 12192000"/>
              <a:gd name="connsiteY2458" fmla="*/ 5324854 h 6858000"/>
              <a:gd name="connsiteX2459" fmla="*/ 6248401 w 12192000"/>
              <a:gd name="connsiteY2459" fmla="*/ 5627623 h 6858000"/>
              <a:gd name="connsiteX2460" fmla="*/ 5630674 w 12192000"/>
              <a:gd name="connsiteY2460" fmla="*/ 5627623 h 6858000"/>
              <a:gd name="connsiteX2461" fmla="*/ 5630674 w 12192000"/>
              <a:gd name="connsiteY2461" fmla="*/ 5324854 h 6858000"/>
              <a:gd name="connsiteX2462" fmla="*/ 5929377 w 12192000"/>
              <a:gd name="connsiteY2462" fmla="*/ 5324854 h 6858000"/>
              <a:gd name="connsiteX2463" fmla="*/ 5929377 w 12192000"/>
              <a:gd name="connsiteY2463" fmla="*/ 5627623 h 6858000"/>
              <a:gd name="connsiteX2464" fmla="*/ 5317747 w 12192000"/>
              <a:gd name="connsiteY2464" fmla="*/ 5627623 h 6858000"/>
              <a:gd name="connsiteX2465" fmla="*/ 5317747 w 12192000"/>
              <a:gd name="connsiteY2465" fmla="*/ 5324854 h 6858000"/>
              <a:gd name="connsiteX2466" fmla="*/ 5620512 w 12192000"/>
              <a:gd name="connsiteY2466" fmla="*/ 5324854 h 6858000"/>
              <a:gd name="connsiteX2467" fmla="*/ 5620512 w 12192000"/>
              <a:gd name="connsiteY2467" fmla="*/ 5627623 h 6858000"/>
              <a:gd name="connsiteX2468" fmla="*/ 5004817 w 12192000"/>
              <a:gd name="connsiteY2468" fmla="*/ 5627623 h 6858000"/>
              <a:gd name="connsiteX2469" fmla="*/ 5004817 w 12192000"/>
              <a:gd name="connsiteY2469" fmla="*/ 5324854 h 6858000"/>
              <a:gd name="connsiteX2470" fmla="*/ 5307584 w 12192000"/>
              <a:gd name="connsiteY2470" fmla="*/ 5324854 h 6858000"/>
              <a:gd name="connsiteX2471" fmla="*/ 5307584 w 12192000"/>
              <a:gd name="connsiteY2471" fmla="*/ 5627623 h 6858000"/>
              <a:gd name="connsiteX2472" fmla="*/ 4691889 w 12192000"/>
              <a:gd name="connsiteY2472" fmla="*/ 5627623 h 6858000"/>
              <a:gd name="connsiteX2473" fmla="*/ 4691889 w 12192000"/>
              <a:gd name="connsiteY2473" fmla="*/ 5324854 h 6858000"/>
              <a:gd name="connsiteX2474" fmla="*/ 4994658 w 12192000"/>
              <a:gd name="connsiteY2474" fmla="*/ 5324854 h 6858000"/>
              <a:gd name="connsiteX2475" fmla="*/ 4994658 w 12192000"/>
              <a:gd name="connsiteY2475" fmla="*/ 5627623 h 6858000"/>
              <a:gd name="connsiteX2476" fmla="*/ 4383025 w 12192000"/>
              <a:gd name="connsiteY2476" fmla="*/ 5627623 h 6858000"/>
              <a:gd name="connsiteX2477" fmla="*/ 4383025 w 12192000"/>
              <a:gd name="connsiteY2477" fmla="*/ 5324854 h 6858000"/>
              <a:gd name="connsiteX2478" fmla="*/ 4681730 w 12192000"/>
              <a:gd name="connsiteY2478" fmla="*/ 5324854 h 6858000"/>
              <a:gd name="connsiteX2479" fmla="*/ 4681730 w 12192000"/>
              <a:gd name="connsiteY2479" fmla="*/ 5627623 h 6858000"/>
              <a:gd name="connsiteX2480" fmla="*/ 4064000 w 12192000"/>
              <a:gd name="connsiteY2480" fmla="*/ 5627623 h 6858000"/>
              <a:gd name="connsiteX2481" fmla="*/ 4064000 w 12192000"/>
              <a:gd name="connsiteY2481" fmla="*/ 5324854 h 6858000"/>
              <a:gd name="connsiteX2482" fmla="*/ 4362706 w 12192000"/>
              <a:gd name="connsiteY2482" fmla="*/ 5324854 h 6858000"/>
              <a:gd name="connsiteX2483" fmla="*/ 4362706 w 12192000"/>
              <a:gd name="connsiteY2483" fmla="*/ 5627623 h 6858000"/>
              <a:gd name="connsiteX2484" fmla="*/ 3751072 w 12192000"/>
              <a:gd name="connsiteY2484" fmla="*/ 5627623 h 6858000"/>
              <a:gd name="connsiteX2485" fmla="*/ 3751072 w 12192000"/>
              <a:gd name="connsiteY2485" fmla="*/ 5324854 h 6858000"/>
              <a:gd name="connsiteX2486" fmla="*/ 4053842 w 12192000"/>
              <a:gd name="connsiteY2486" fmla="*/ 5324854 h 6858000"/>
              <a:gd name="connsiteX2487" fmla="*/ 4053842 w 12192000"/>
              <a:gd name="connsiteY2487" fmla="*/ 5627623 h 6858000"/>
              <a:gd name="connsiteX2488" fmla="*/ 3438144 w 12192000"/>
              <a:gd name="connsiteY2488" fmla="*/ 5627623 h 6858000"/>
              <a:gd name="connsiteX2489" fmla="*/ 3438144 w 12192000"/>
              <a:gd name="connsiteY2489" fmla="*/ 5324854 h 6858000"/>
              <a:gd name="connsiteX2490" fmla="*/ 3740913 w 12192000"/>
              <a:gd name="connsiteY2490" fmla="*/ 5324854 h 6858000"/>
              <a:gd name="connsiteX2491" fmla="*/ 3740913 w 12192000"/>
              <a:gd name="connsiteY2491" fmla="*/ 5627623 h 6858000"/>
              <a:gd name="connsiteX2492" fmla="*/ 3125216 w 12192000"/>
              <a:gd name="connsiteY2492" fmla="*/ 5627623 h 6858000"/>
              <a:gd name="connsiteX2493" fmla="*/ 3125216 w 12192000"/>
              <a:gd name="connsiteY2493" fmla="*/ 5324854 h 6858000"/>
              <a:gd name="connsiteX2494" fmla="*/ 3427985 w 12192000"/>
              <a:gd name="connsiteY2494" fmla="*/ 5324854 h 6858000"/>
              <a:gd name="connsiteX2495" fmla="*/ 3427985 w 12192000"/>
              <a:gd name="connsiteY2495" fmla="*/ 5627623 h 6858000"/>
              <a:gd name="connsiteX2496" fmla="*/ 2814322 w 12192000"/>
              <a:gd name="connsiteY2496" fmla="*/ 5627623 h 6858000"/>
              <a:gd name="connsiteX2497" fmla="*/ 2814322 w 12192000"/>
              <a:gd name="connsiteY2497" fmla="*/ 5324854 h 6858000"/>
              <a:gd name="connsiteX2498" fmla="*/ 3113024 w 12192000"/>
              <a:gd name="connsiteY2498" fmla="*/ 5324854 h 6858000"/>
              <a:gd name="connsiteX2499" fmla="*/ 3113024 w 12192000"/>
              <a:gd name="connsiteY2499" fmla="*/ 5627623 h 6858000"/>
              <a:gd name="connsiteX2500" fmla="*/ 2497329 w 12192000"/>
              <a:gd name="connsiteY2500" fmla="*/ 5627623 h 6858000"/>
              <a:gd name="connsiteX2501" fmla="*/ 2497329 w 12192000"/>
              <a:gd name="connsiteY2501" fmla="*/ 5324854 h 6858000"/>
              <a:gd name="connsiteX2502" fmla="*/ 2796032 w 12192000"/>
              <a:gd name="connsiteY2502" fmla="*/ 5324854 h 6858000"/>
              <a:gd name="connsiteX2503" fmla="*/ 2796032 w 12192000"/>
              <a:gd name="connsiteY2503" fmla="*/ 5627623 h 6858000"/>
              <a:gd name="connsiteX2504" fmla="*/ 2184401 w 12192000"/>
              <a:gd name="connsiteY2504" fmla="*/ 5627623 h 6858000"/>
              <a:gd name="connsiteX2505" fmla="*/ 2184401 w 12192000"/>
              <a:gd name="connsiteY2505" fmla="*/ 5324854 h 6858000"/>
              <a:gd name="connsiteX2506" fmla="*/ 2487168 w 12192000"/>
              <a:gd name="connsiteY2506" fmla="*/ 5324854 h 6858000"/>
              <a:gd name="connsiteX2507" fmla="*/ 2487168 w 12192000"/>
              <a:gd name="connsiteY2507" fmla="*/ 5627623 h 6858000"/>
              <a:gd name="connsiteX2508" fmla="*/ 1871473 w 12192000"/>
              <a:gd name="connsiteY2508" fmla="*/ 5627623 h 6858000"/>
              <a:gd name="connsiteX2509" fmla="*/ 1871473 w 12192000"/>
              <a:gd name="connsiteY2509" fmla="*/ 5324854 h 6858000"/>
              <a:gd name="connsiteX2510" fmla="*/ 2174240 w 12192000"/>
              <a:gd name="connsiteY2510" fmla="*/ 5324854 h 6858000"/>
              <a:gd name="connsiteX2511" fmla="*/ 2174240 w 12192000"/>
              <a:gd name="connsiteY2511" fmla="*/ 5627623 h 6858000"/>
              <a:gd name="connsiteX2512" fmla="*/ 1556512 w 12192000"/>
              <a:gd name="connsiteY2512" fmla="*/ 5627623 h 6858000"/>
              <a:gd name="connsiteX2513" fmla="*/ 1556512 w 12192000"/>
              <a:gd name="connsiteY2513" fmla="*/ 5324854 h 6858000"/>
              <a:gd name="connsiteX2514" fmla="*/ 1859282 w 12192000"/>
              <a:gd name="connsiteY2514" fmla="*/ 5324854 h 6858000"/>
              <a:gd name="connsiteX2515" fmla="*/ 1859282 w 12192000"/>
              <a:gd name="connsiteY2515" fmla="*/ 5627623 h 6858000"/>
              <a:gd name="connsiteX2516" fmla="*/ 1249681 w 12192000"/>
              <a:gd name="connsiteY2516" fmla="*/ 5627623 h 6858000"/>
              <a:gd name="connsiteX2517" fmla="*/ 1249681 w 12192000"/>
              <a:gd name="connsiteY2517" fmla="*/ 5324854 h 6858000"/>
              <a:gd name="connsiteX2518" fmla="*/ 1548384 w 12192000"/>
              <a:gd name="connsiteY2518" fmla="*/ 5324854 h 6858000"/>
              <a:gd name="connsiteX2519" fmla="*/ 1548384 w 12192000"/>
              <a:gd name="connsiteY2519" fmla="*/ 5627623 h 6858000"/>
              <a:gd name="connsiteX2520" fmla="*/ 1546354 w 12192000"/>
              <a:gd name="connsiteY2520" fmla="*/ 5627623 h 6858000"/>
              <a:gd name="connsiteX2521" fmla="*/ 930656 w 12192000"/>
              <a:gd name="connsiteY2521" fmla="*/ 5627623 h 6858000"/>
              <a:gd name="connsiteX2522" fmla="*/ 930656 w 12192000"/>
              <a:gd name="connsiteY2522" fmla="*/ 5324854 h 6858000"/>
              <a:gd name="connsiteX2523" fmla="*/ 1229361 w 12192000"/>
              <a:gd name="connsiteY2523" fmla="*/ 5324854 h 6858000"/>
              <a:gd name="connsiteX2524" fmla="*/ 1229361 w 12192000"/>
              <a:gd name="connsiteY2524" fmla="*/ 5627623 h 6858000"/>
              <a:gd name="connsiteX2525" fmla="*/ 617728 w 12192000"/>
              <a:gd name="connsiteY2525" fmla="*/ 5627623 h 6858000"/>
              <a:gd name="connsiteX2526" fmla="*/ 617728 w 12192000"/>
              <a:gd name="connsiteY2526" fmla="*/ 5324854 h 6858000"/>
              <a:gd name="connsiteX2527" fmla="*/ 920497 w 12192000"/>
              <a:gd name="connsiteY2527" fmla="*/ 5324854 h 6858000"/>
              <a:gd name="connsiteX2528" fmla="*/ 920497 w 12192000"/>
              <a:gd name="connsiteY2528" fmla="*/ 5627623 h 6858000"/>
              <a:gd name="connsiteX2529" fmla="*/ 302769 w 12192000"/>
              <a:gd name="connsiteY2529" fmla="*/ 5627623 h 6858000"/>
              <a:gd name="connsiteX2530" fmla="*/ 302769 w 12192000"/>
              <a:gd name="connsiteY2530" fmla="*/ 5324854 h 6858000"/>
              <a:gd name="connsiteX2531" fmla="*/ 605536 w 12192000"/>
              <a:gd name="connsiteY2531" fmla="*/ 5324854 h 6858000"/>
              <a:gd name="connsiteX2532" fmla="*/ 605536 w 12192000"/>
              <a:gd name="connsiteY2532" fmla="*/ 5627623 h 6858000"/>
              <a:gd name="connsiteX2533" fmla="*/ 11586464 w 12192000"/>
              <a:gd name="connsiteY2533" fmla="*/ 5940551 h 6858000"/>
              <a:gd name="connsiteX2534" fmla="*/ 11586464 w 12192000"/>
              <a:gd name="connsiteY2534" fmla="*/ 5637782 h 6858000"/>
              <a:gd name="connsiteX2535" fmla="*/ 11889233 w 12192000"/>
              <a:gd name="connsiteY2535" fmla="*/ 5637782 h 6858000"/>
              <a:gd name="connsiteX2536" fmla="*/ 11889233 w 12192000"/>
              <a:gd name="connsiteY2536" fmla="*/ 5940551 h 6858000"/>
              <a:gd name="connsiteX2537" fmla="*/ 11271505 w 12192000"/>
              <a:gd name="connsiteY2537" fmla="*/ 5940551 h 6858000"/>
              <a:gd name="connsiteX2538" fmla="*/ 11271505 w 12192000"/>
              <a:gd name="connsiteY2538" fmla="*/ 5637782 h 6858000"/>
              <a:gd name="connsiteX2539" fmla="*/ 11574272 w 12192000"/>
              <a:gd name="connsiteY2539" fmla="*/ 5637782 h 6858000"/>
              <a:gd name="connsiteX2540" fmla="*/ 11574272 w 12192000"/>
              <a:gd name="connsiteY2540" fmla="*/ 5940551 h 6858000"/>
              <a:gd name="connsiteX2541" fmla="*/ 10958577 w 12192000"/>
              <a:gd name="connsiteY2541" fmla="*/ 5940551 h 6858000"/>
              <a:gd name="connsiteX2542" fmla="*/ 10958577 w 12192000"/>
              <a:gd name="connsiteY2542" fmla="*/ 5637782 h 6858000"/>
              <a:gd name="connsiteX2543" fmla="*/ 11261344 w 12192000"/>
              <a:gd name="connsiteY2543" fmla="*/ 5637782 h 6858000"/>
              <a:gd name="connsiteX2544" fmla="*/ 11261344 w 12192000"/>
              <a:gd name="connsiteY2544" fmla="*/ 5940551 h 6858000"/>
              <a:gd name="connsiteX2545" fmla="*/ 10649713 w 12192000"/>
              <a:gd name="connsiteY2545" fmla="*/ 5940551 h 6858000"/>
              <a:gd name="connsiteX2546" fmla="*/ 10649713 w 12192000"/>
              <a:gd name="connsiteY2546" fmla="*/ 5637782 h 6858000"/>
              <a:gd name="connsiteX2547" fmla="*/ 10948416 w 12192000"/>
              <a:gd name="connsiteY2547" fmla="*/ 5637782 h 6858000"/>
              <a:gd name="connsiteX2548" fmla="*/ 10948416 w 12192000"/>
              <a:gd name="connsiteY2548" fmla="*/ 5940551 h 6858000"/>
              <a:gd name="connsiteX2549" fmla="*/ 10330688 w 12192000"/>
              <a:gd name="connsiteY2549" fmla="*/ 5940551 h 6858000"/>
              <a:gd name="connsiteX2550" fmla="*/ 10330688 w 12192000"/>
              <a:gd name="connsiteY2550" fmla="*/ 5637782 h 6858000"/>
              <a:gd name="connsiteX2551" fmla="*/ 10629393 w 12192000"/>
              <a:gd name="connsiteY2551" fmla="*/ 5637782 h 6858000"/>
              <a:gd name="connsiteX2552" fmla="*/ 10629393 w 12192000"/>
              <a:gd name="connsiteY2552" fmla="*/ 5940551 h 6858000"/>
              <a:gd name="connsiteX2553" fmla="*/ 10017760 w 12192000"/>
              <a:gd name="connsiteY2553" fmla="*/ 5940551 h 6858000"/>
              <a:gd name="connsiteX2554" fmla="*/ 10017760 w 12192000"/>
              <a:gd name="connsiteY2554" fmla="*/ 5637782 h 6858000"/>
              <a:gd name="connsiteX2555" fmla="*/ 10322560 w 12192000"/>
              <a:gd name="connsiteY2555" fmla="*/ 5637782 h 6858000"/>
              <a:gd name="connsiteX2556" fmla="*/ 10322560 w 12192000"/>
              <a:gd name="connsiteY2556" fmla="*/ 5940551 h 6858000"/>
              <a:gd name="connsiteX2557" fmla="*/ 9704832 w 12192000"/>
              <a:gd name="connsiteY2557" fmla="*/ 5940551 h 6858000"/>
              <a:gd name="connsiteX2558" fmla="*/ 9704832 w 12192000"/>
              <a:gd name="connsiteY2558" fmla="*/ 5637782 h 6858000"/>
              <a:gd name="connsiteX2559" fmla="*/ 10007601 w 12192000"/>
              <a:gd name="connsiteY2559" fmla="*/ 5637782 h 6858000"/>
              <a:gd name="connsiteX2560" fmla="*/ 10007601 w 12192000"/>
              <a:gd name="connsiteY2560" fmla="*/ 5940551 h 6858000"/>
              <a:gd name="connsiteX2561" fmla="*/ 9391904 w 12192000"/>
              <a:gd name="connsiteY2561" fmla="*/ 5940551 h 6858000"/>
              <a:gd name="connsiteX2562" fmla="*/ 9391904 w 12192000"/>
              <a:gd name="connsiteY2562" fmla="*/ 5637782 h 6858000"/>
              <a:gd name="connsiteX2563" fmla="*/ 9694673 w 12192000"/>
              <a:gd name="connsiteY2563" fmla="*/ 5637782 h 6858000"/>
              <a:gd name="connsiteX2564" fmla="*/ 9694673 w 12192000"/>
              <a:gd name="connsiteY2564" fmla="*/ 5940551 h 6858000"/>
              <a:gd name="connsiteX2565" fmla="*/ 9083040 w 12192000"/>
              <a:gd name="connsiteY2565" fmla="*/ 5940551 h 6858000"/>
              <a:gd name="connsiteX2566" fmla="*/ 9083040 w 12192000"/>
              <a:gd name="connsiteY2566" fmla="*/ 5637782 h 6858000"/>
              <a:gd name="connsiteX2567" fmla="*/ 9381745 w 12192000"/>
              <a:gd name="connsiteY2567" fmla="*/ 5637782 h 6858000"/>
              <a:gd name="connsiteX2568" fmla="*/ 9381745 w 12192000"/>
              <a:gd name="connsiteY2568" fmla="*/ 5940551 h 6858000"/>
              <a:gd name="connsiteX2569" fmla="*/ 8764017 w 12192000"/>
              <a:gd name="connsiteY2569" fmla="*/ 5940551 h 6858000"/>
              <a:gd name="connsiteX2570" fmla="*/ 8764017 w 12192000"/>
              <a:gd name="connsiteY2570" fmla="*/ 5637782 h 6858000"/>
              <a:gd name="connsiteX2571" fmla="*/ 9062720 w 12192000"/>
              <a:gd name="connsiteY2571" fmla="*/ 5637782 h 6858000"/>
              <a:gd name="connsiteX2572" fmla="*/ 9062720 w 12192000"/>
              <a:gd name="connsiteY2572" fmla="*/ 5940551 h 6858000"/>
              <a:gd name="connsiteX2573" fmla="*/ 8451089 w 12192000"/>
              <a:gd name="connsiteY2573" fmla="*/ 5940551 h 6858000"/>
              <a:gd name="connsiteX2574" fmla="*/ 8451089 w 12192000"/>
              <a:gd name="connsiteY2574" fmla="*/ 5637782 h 6858000"/>
              <a:gd name="connsiteX2575" fmla="*/ 8753856 w 12192000"/>
              <a:gd name="connsiteY2575" fmla="*/ 5637782 h 6858000"/>
              <a:gd name="connsiteX2576" fmla="*/ 8753856 w 12192000"/>
              <a:gd name="connsiteY2576" fmla="*/ 5940551 h 6858000"/>
              <a:gd name="connsiteX2577" fmla="*/ 8138161 w 12192000"/>
              <a:gd name="connsiteY2577" fmla="*/ 5940551 h 6858000"/>
              <a:gd name="connsiteX2578" fmla="*/ 8138161 w 12192000"/>
              <a:gd name="connsiteY2578" fmla="*/ 5637782 h 6858000"/>
              <a:gd name="connsiteX2579" fmla="*/ 8440928 w 12192000"/>
              <a:gd name="connsiteY2579" fmla="*/ 5637782 h 6858000"/>
              <a:gd name="connsiteX2580" fmla="*/ 8440928 w 12192000"/>
              <a:gd name="connsiteY2580" fmla="*/ 5940551 h 6858000"/>
              <a:gd name="connsiteX2581" fmla="*/ 7825233 w 12192000"/>
              <a:gd name="connsiteY2581" fmla="*/ 5940551 h 6858000"/>
              <a:gd name="connsiteX2582" fmla="*/ 7825233 w 12192000"/>
              <a:gd name="connsiteY2582" fmla="*/ 5637782 h 6858000"/>
              <a:gd name="connsiteX2583" fmla="*/ 8128000 w 12192000"/>
              <a:gd name="connsiteY2583" fmla="*/ 5637782 h 6858000"/>
              <a:gd name="connsiteX2584" fmla="*/ 8128000 w 12192000"/>
              <a:gd name="connsiteY2584" fmla="*/ 5940551 h 6858000"/>
              <a:gd name="connsiteX2585" fmla="*/ 7516369 w 12192000"/>
              <a:gd name="connsiteY2585" fmla="*/ 5940551 h 6858000"/>
              <a:gd name="connsiteX2586" fmla="*/ 7516369 w 12192000"/>
              <a:gd name="connsiteY2586" fmla="*/ 5637782 h 6858000"/>
              <a:gd name="connsiteX2587" fmla="*/ 7815072 w 12192000"/>
              <a:gd name="connsiteY2587" fmla="*/ 5637782 h 6858000"/>
              <a:gd name="connsiteX2588" fmla="*/ 7815072 w 12192000"/>
              <a:gd name="connsiteY2588" fmla="*/ 5940551 h 6858000"/>
              <a:gd name="connsiteX2589" fmla="*/ 7197344 w 12192000"/>
              <a:gd name="connsiteY2589" fmla="*/ 5940551 h 6858000"/>
              <a:gd name="connsiteX2590" fmla="*/ 7197344 w 12192000"/>
              <a:gd name="connsiteY2590" fmla="*/ 5637782 h 6858000"/>
              <a:gd name="connsiteX2591" fmla="*/ 7496049 w 12192000"/>
              <a:gd name="connsiteY2591" fmla="*/ 5637782 h 6858000"/>
              <a:gd name="connsiteX2592" fmla="*/ 7496049 w 12192000"/>
              <a:gd name="connsiteY2592" fmla="*/ 5940551 h 6858000"/>
              <a:gd name="connsiteX2593" fmla="*/ 6884416 w 12192000"/>
              <a:gd name="connsiteY2593" fmla="*/ 5940551 h 6858000"/>
              <a:gd name="connsiteX2594" fmla="*/ 6884416 w 12192000"/>
              <a:gd name="connsiteY2594" fmla="*/ 5637782 h 6858000"/>
              <a:gd name="connsiteX2595" fmla="*/ 7187185 w 12192000"/>
              <a:gd name="connsiteY2595" fmla="*/ 5637782 h 6858000"/>
              <a:gd name="connsiteX2596" fmla="*/ 7187185 w 12192000"/>
              <a:gd name="connsiteY2596" fmla="*/ 5940551 h 6858000"/>
              <a:gd name="connsiteX2597" fmla="*/ 6571488 w 12192000"/>
              <a:gd name="connsiteY2597" fmla="*/ 5940551 h 6858000"/>
              <a:gd name="connsiteX2598" fmla="*/ 6571488 w 12192000"/>
              <a:gd name="connsiteY2598" fmla="*/ 5637782 h 6858000"/>
              <a:gd name="connsiteX2599" fmla="*/ 6874257 w 12192000"/>
              <a:gd name="connsiteY2599" fmla="*/ 5637782 h 6858000"/>
              <a:gd name="connsiteX2600" fmla="*/ 6874257 w 12192000"/>
              <a:gd name="connsiteY2600" fmla="*/ 5940551 h 6858000"/>
              <a:gd name="connsiteX2601" fmla="*/ 6258560 w 12192000"/>
              <a:gd name="connsiteY2601" fmla="*/ 5940551 h 6858000"/>
              <a:gd name="connsiteX2602" fmla="*/ 6258560 w 12192000"/>
              <a:gd name="connsiteY2602" fmla="*/ 5637782 h 6858000"/>
              <a:gd name="connsiteX2603" fmla="*/ 6561329 w 12192000"/>
              <a:gd name="connsiteY2603" fmla="*/ 5637782 h 6858000"/>
              <a:gd name="connsiteX2604" fmla="*/ 6561329 w 12192000"/>
              <a:gd name="connsiteY2604" fmla="*/ 5940551 h 6858000"/>
              <a:gd name="connsiteX2605" fmla="*/ 5949697 w 12192000"/>
              <a:gd name="connsiteY2605" fmla="*/ 5940551 h 6858000"/>
              <a:gd name="connsiteX2606" fmla="*/ 5949697 w 12192000"/>
              <a:gd name="connsiteY2606" fmla="*/ 5637782 h 6858000"/>
              <a:gd name="connsiteX2607" fmla="*/ 6248401 w 12192000"/>
              <a:gd name="connsiteY2607" fmla="*/ 5637782 h 6858000"/>
              <a:gd name="connsiteX2608" fmla="*/ 6248401 w 12192000"/>
              <a:gd name="connsiteY2608" fmla="*/ 5940551 h 6858000"/>
              <a:gd name="connsiteX2609" fmla="*/ 5630674 w 12192000"/>
              <a:gd name="connsiteY2609" fmla="*/ 5940551 h 6858000"/>
              <a:gd name="connsiteX2610" fmla="*/ 5630674 w 12192000"/>
              <a:gd name="connsiteY2610" fmla="*/ 5637782 h 6858000"/>
              <a:gd name="connsiteX2611" fmla="*/ 5929377 w 12192000"/>
              <a:gd name="connsiteY2611" fmla="*/ 5637782 h 6858000"/>
              <a:gd name="connsiteX2612" fmla="*/ 5929377 w 12192000"/>
              <a:gd name="connsiteY2612" fmla="*/ 5940551 h 6858000"/>
              <a:gd name="connsiteX2613" fmla="*/ 5317747 w 12192000"/>
              <a:gd name="connsiteY2613" fmla="*/ 5940551 h 6858000"/>
              <a:gd name="connsiteX2614" fmla="*/ 5317747 w 12192000"/>
              <a:gd name="connsiteY2614" fmla="*/ 5637782 h 6858000"/>
              <a:gd name="connsiteX2615" fmla="*/ 5620512 w 12192000"/>
              <a:gd name="connsiteY2615" fmla="*/ 5637782 h 6858000"/>
              <a:gd name="connsiteX2616" fmla="*/ 5620512 w 12192000"/>
              <a:gd name="connsiteY2616" fmla="*/ 5940551 h 6858000"/>
              <a:gd name="connsiteX2617" fmla="*/ 5004817 w 12192000"/>
              <a:gd name="connsiteY2617" fmla="*/ 5940551 h 6858000"/>
              <a:gd name="connsiteX2618" fmla="*/ 5004817 w 12192000"/>
              <a:gd name="connsiteY2618" fmla="*/ 5637782 h 6858000"/>
              <a:gd name="connsiteX2619" fmla="*/ 5307584 w 12192000"/>
              <a:gd name="connsiteY2619" fmla="*/ 5637782 h 6858000"/>
              <a:gd name="connsiteX2620" fmla="*/ 5307584 w 12192000"/>
              <a:gd name="connsiteY2620" fmla="*/ 5940551 h 6858000"/>
              <a:gd name="connsiteX2621" fmla="*/ 4691889 w 12192000"/>
              <a:gd name="connsiteY2621" fmla="*/ 5940551 h 6858000"/>
              <a:gd name="connsiteX2622" fmla="*/ 4691889 w 12192000"/>
              <a:gd name="connsiteY2622" fmla="*/ 5637782 h 6858000"/>
              <a:gd name="connsiteX2623" fmla="*/ 4994658 w 12192000"/>
              <a:gd name="connsiteY2623" fmla="*/ 5637782 h 6858000"/>
              <a:gd name="connsiteX2624" fmla="*/ 4994658 w 12192000"/>
              <a:gd name="connsiteY2624" fmla="*/ 5940551 h 6858000"/>
              <a:gd name="connsiteX2625" fmla="*/ 4383025 w 12192000"/>
              <a:gd name="connsiteY2625" fmla="*/ 5940551 h 6858000"/>
              <a:gd name="connsiteX2626" fmla="*/ 4383025 w 12192000"/>
              <a:gd name="connsiteY2626" fmla="*/ 5637782 h 6858000"/>
              <a:gd name="connsiteX2627" fmla="*/ 4681730 w 12192000"/>
              <a:gd name="connsiteY2627" fmla="*/ 5637782 h 6858000"/>
              <a:gd name="connsiteX2628" fmla="*/ 4681730 w 12192000"/>
              <a:gd name="connsiteY2628" fmla="*/ 5940551 h 6858000"/>
              <a:gd name="connsiteX2629" fmla="*/ 4064000 w 12192000"/>
              <a:gd name="connsiteY2629" fmla="*/ 5940551 h 6858000"/>
              <a:gd name="connsiteX2630" fmla="*/ 4064000 w 12192000"/>
              <a:gd name="connsiteY2630" fmla="*/ 5637782 h 6858000"/>
              <a:gd name="connsiteX2631" fmla="*/ 4362706 w 12192000"/>
              <a:gd name="connsiteY2631" fmla="*/ 5637782 h 6858000"/>
              <a:gd name="connsiteX2632" fmla="*/ 4362706 w 12192000"/>
              <a:gd name="connsiteY2632" fmla="*/ 5940551 h 6858000"/>
              <a:gd name="connsiteX2633" fmla="*/ 3751072 w 12192000"/>
              <a:gd name="connsiteY2633" fmla="*/ 5940551 h 6858000"/>
              <a:gd name="connsiteX2634" fmla="*/ 3751072 w 12192000"/>
              <a:gd name="connsiteY2634" fmla="*/ 5637782 h 6858000"/>
              <a:gd name="connsiteX2635" fmla="*/ 4053842 w 12192000"/>
              <a:gd name="connsiteY2635" fmla="*/ 5637782 h 6858000"/>
              <a:gd name="connsiteX2636" fmla="*/ 4053842 w 12192000"/>
              <a:gd name="connsiteY2636" fmla="*/ 5940551 h 6858000"/>
              <a:gd name="connsiteX2637" fmla="*/ 3438144 w 12192000"/>
              <a:gd name="connsiteY2637" fmla="*/ 5940551 h 6858000"/>
              <a:gd name="connsiteX2638" fmla="*/ 3438144 w 12192000"/>
              <a:gd name="connsiteY2638" fmla="*/ 5637782 h 6858000"/>
              <a:gd name="connsiteX2639" fmla="*/ 3740913 w 12192000"/>
              <a:gd name="connsiteY2639" fmla="*/ 5637782 h 6858000"/>
              <a:gd name="connsiteX2640" fmla="*/ 3740913 w 12192000"/>
              <a:gd name="connsiteY2640" fmla="*/ 5940551 h 6858000"/>
              <a:gd name="connsiteX2641" fmla="*/ 3125216 w 12192000"/>
              <a:gd name="connsiteY2641" fmla="*/ 5940551 h 6858000"/>
              <a:gd name="connsiteX2642" fmla="*/ 3125216 w 12192000"/>
              <a:gd name="connsiteY2642" fmla="*/ 5637782 h 6858000"/>
              <a:gd name="connsiteX2643" fmla="*/ 3427985 w 12192000"/>
              <a:gd name="connsiteY2643" fmla="*/ 5637782 h 6858000"/>
              <a:gd name="connsiteX2644" fmla="*/ 3427985 w 12192000"/>
              <a:gd name="connsiteY2644" fmla="*/ 5940551 h 6858000"/>
              <a:gd name="connsiteX2645" fmla="*/ 2814322 w 12192000"/>
              <a:gd name="connsiteY2645" fmla="*/ 5940551 h 6858000"/>
              <a:gd name="connsiteX2646" fmla="*/ 2814322 w 12192000"/>
              <a:gd name="connsiteY2646" fmla="*/ 5637782 h 6858000"/>
              <a:gd name="connsiteX2647" fmla="*/ 3113024 w 12192000"/>
              <a:gd name="connsiteY2647" fmla="*/ 5637782 h 6858000"/>
              <a:gd name="connsiteX2648" fmla="*/ 3113024 w 12192000"/>
              <a:gd name="connsiteY2648" fmla="*/ 5940551 h 6858000"/>
              <a:gd name="connsiteX2649" fmla="*/ 2497329 w 12192000"/>
              <a:gd name="connsiteY2649" fmla="*/ 5940551 h 6858000"/>
              <a:gd name="connsiteX2650" fmla="*/ 2497329 w 12192000"/>
              <a:gd name="connsiteY2650" fmla="*/ 5637782 h 6858000"/>
              <a:gd name="connsiteX2651" fmla="*/ 2796032 w 12192000"/>
              <a:gd name="connsiteY2651" fmla="*/ 5637782 h 6858000"/>
              <a:gd name="connsiteX2652" fmla="*/ 2796032 w 12192000"/>
              <a:gd name="connsiteY2652" fmla="*/ 5940551 h 6858000"/>
              <a:gd name="connsiteX2653" fmla="*/ 2184401 w 12192000"/>
              <a:gd name="connsiteY2653" fmla="*/ 5940551 h 6858000"/>
              <a:gd name="connsiteX2654" fmla="*/ 2184401 w 12192000"/>
              <a:gd name="connsiteY2654" fmla="*/ 5637782 h 6858000"/>
              <a:gd name="connsiteX2655" fmla="*/ 2487168 w 12192000"/>
              <a:gd name="connsiteY2655" fmla="*/ 5637782 h 6858000"/>
              <a:gd name="connsiteX2656" fmla="*/ 2487168 w 12192000"/>
              <a:gd name="connsiteY2656" fmla="*/ 5940551 h 6858000"/>
              <a:gd name="connsiteX2657" fmla="*/ 1871473 w 12192000"/>
              <a:gd name="connsiteY2657" fmla="*/ 5940551 h 6858000"/>
              <a:gd name="connsiteX2658" fmla="*/ 1871473 w 12192000"/>
              <a:gd name="connsiteY2658" fmla="*/ 5637782 h 6858000"/>
              <a:gd name="connsiteX2659" fmla="*/ 2174240 w 12192000"/>
              <a:gd name="connsiteY2659" fmla="*/ 5637782 h 6858000"/>
              <a:gd name="connsiteX2660" fmla="*/ 2174240 w 12192000"/>
              <a:gd name="connsiteY2660" fmla="*/ 5940551 h 6858000"/>
              <a:gd name="connsiteX2661" fmla="*/ 1556512 w 12192000"/>
              <a:gd name="connsiteY2661" fmla="*/ 5940551 h 6858000"/>
              <a:gd name="connsiteX2662" fmla="*/ 1556512 w 12192000"/>
              <a:gd name="connsiteY2662" fmla="*/ 5637782 h 6858000"/>
              <a:gd name="connsiteX2663" fmla="*/ 1859282 w 12192000"/>
              <a:gd name="connsiteY2663" fmla="*/ 5637782 h 6858000"/>
              <a:gd name="connsiteX2664" fmla="*/ 1859282 w 12192000"/>
              <a:gd name="connsiteY2664" fmla="*/ 5940551 h 6858000"/>
              <a:gd name="connsiteX2665" fmla="*/ 1249681 w 12192000"/>
              <a:gd name="connsiteY2665" fmla="*/ 5940551 h 6858000"/>
              <a:gd name="connsiteX2666" fmla="*/ 1249681 w 12192000"/>
              <a:gd name="connsiteY2666" fmla="*/ 5637782 h 6858000"/>
              <a:gd name="connsiteX2667" fmla="*/ 1548384 w 12192000"/>
              <a:gd name="connsiteY2667" fmla="*/ 5637782 h 6858000"/>
              <a:gd name="connsiteX2668" fmla="*/ 1548384 w 12192000"/>
              <a:gd name="connsiteY2668" fmla="*/ 5940551 h 6858000"/>
              <a:gd name="connsiteX2669" fmla="*/ 1546354 w 12192000"/>
              <a:gd name="connsiteY2669" fmla="*/ 5940551 h 6858000"/>
              <a:gd name="connsiteX2670" fmla="*/ 930656 w 12192000"/>
              <a:gd name="connsiteY2670" fmla="*/ 5940551 h 6858000"/>
              <a:gd name="connsiteX2671" fmla="*/ 930656 w 12192000"/>
              <a:gd name="connsiteY2671" fmla="*/ 5637782 h 6858000"/>
              <a:gd name="connsiteX2672" fmla="*/ 1229361 w 12192000"/>
              <a:gd name="connsiteY2672" fmla="*/ 5637782 h 6858000"/>
              <a:gd name="connsiteX2673" fmla="*/ 1229361 w 12192000"/>
              <a:gd name="connsiteY2673" fmla="*/ 5940551 h 6858000"/>
              <a:gd name="connsiteX2674" fmla="*/ 617728 w 12192000"/>
              <a:gd name="connsiteY2674" fmla="*/ 5940551 h 6858000"/>
              <a:gd name="connsiteX2675" fmla="*/ 617728 w 12192000"/>
              <a:gd name="connsiteY2675" fmla="*/ 5637782 h 6858000"/>
              <a:gd name="connsiteX2676" fmla="*/ 920497 w 12192000"/>
              <a:gd name="connsiteY2676" fmla="*/ 5637782 h 6858000"/>
              <a:gd name="connsiteX2677" fmla="*/ 920497 w 12192000"/>
              <a:gd name="connsiteY2677" fmla="*/ 5940551 h 6858000"/>
              <a:gd name="connsiteX2678" fmla="*/ 302769 w 12192000"/>
              <a:gd name="connsiteY2678" fmla="*/ 5940551 h 6858000"/>
              <a:gd name="connsiteX2679" fmla="*/ 302769 w 12192000"/>
              <a:gd name="connsiteY2679" fmla="*/ 5637782 h 6858000"/>
              <a:gd name="connsiteX2680" fmla="*/ 605536 w 12192000"/>
              <a:gd name="connsiteY2680" fmla="*/ 5637782 h 6858000"/>
              <a:gd name="connsiteX2681" fmla="*/ 605536 w 12192000"/>
              <a:gd name="connsiteY2681" fmla="*/ 5940551 h 6858000"/>
              <a:gd name="connsiteX2682" fmla="*/ 11586464 w 12192000"/>
              <a:gd name="connsiteY2682" fmla="*/ 6255510 h 6858000"/>
              <a:gd name="connsiteX2683" fmla="*/ 11586464 w 12192000"/>
              <a:gd name="connsiteY2683" fmla="*/ 5952743 h 6858000"/>
              <a:gd name="connsiteX2684" fmla="*/ 11889233 w 12192000"/>
              <a:gd name="connsiteY2684" fmla="*/ 5952743 h 6858000"/>
              <a:gd name="connsiteX2685" fmla="*/ 11889233 w 12192000"/>
              <a:gd name="connsiteY2685" fmla="*/ 6255510 h 6858000"/>
              <a:gd name="connsiteX2686" fmla="*/ 11271505 w 12192000"/>
              <a:gd name="connsiteY2686" fmla="*/ 6255510 h 6858000"/>
              <a:gd name="connsiteX2687" fmla="*/ 11271505 w 12192000"/>
              <a:gd name="connsiteY2687" fmla="*/ 5952743 h 6858000"/>
              <a:gd name="connsiteX2688" fmla="*/ 11574272 w 12192000"/>
              <a:gd name="connsiteY2688" fmla="*/ 5952743 h 6858000"/>
              <a:gd name="connsiteX2689" fmla="*/ 11574272 w 12192000"/>
              <a:gd name="connsiteY2689" fmla="*/ 6255510 h 6858000"/>
              <a:gd name="connsiteX2690" fmla="*/ 10958577 w 12192000"/>
              <a:gd name="connsiteY2690" fmla="*/ 6255510 h 6858000"/>
              <a:gd name="connsiteX2691" fmla="*/ 10958577 w 12192000"/>
              <a:gd name="connsiteY2691" fmla="*/ 5952743 h 6858000"/>
              <a:gd name="connsiteX2692" fmla="*/ 11261344 w 12192000"/>
              <a:gd name="connsiteY2692" fmla="*/ 5952743 h 6858000"/>
              <a:gd name="connsiteX2693" fmla="*/ 11261344 w 12192000"/>
              <a:gd name="connsiteY2693" fmla="*/ 6255510 h 6858000"/>
              <a:gd name="connsiteX2694" fmla="*/ 10649713 w 12192000"/>
              <a:gd name="connsiteY2694" fmla="*/ 6255510 h 6858000"/>
              <a:gd name="connsiteX2695" fmla="*/ 10649713 w 12192000"/>
              <a:gd name="connsiteY2695" fmla="*/ 5952743 h 6858000"/>
              <a:gd name="connsiteX2696" fmla="*/ 10948416 w 12192000"/>
              <a:gd name="connsiteY2696" fmla="*/ 5952743 h 6858000"/>
              <a:gd name="connsiteX2697" fmla="*/ 10948416 w 12192000"/>
              <a:gd name="connsiteY2697" fmla="*/ 6255510 h 6858000"/>
              <a:gd name="connsiteX2698" fmla="*/ 10330688 w 12192000"/>
              <a:gd name="connsiteY2698" fmla="*/ 6255510 h 6858000"/>
              <a:gd name="connsiteX2699" fmla="*/ 10330688 w 12192000"/>
              <a:gd name="connsiteY2699" fmla="*/ 5952743 h 6858000"/>
              <a:gd name="connsiteX2700" fmla="*/ 10629393 w 12192000"/>
              <a:gd name="connsiteY2700" fmla="*/ 5952743 h 6858000"/>
              <a:gd name="connsiteX2701" fmla="*/ 10629393 w 12192000"/>
              <a:gd name="connsiteY2701" fmla="*/ 6255510 h 6858000"/>
              <a:gd name="connsiteX2702" fmla="*/ 10017760 w 12192000"/>
              <a:gd name="connsiteY2702" fmla="*/ 6255510 h 6858000"/>
              <a:gd name="connsiteX2703" fmla="*/ 10017760 w 12192000"/>
              <a:gd name="connsiteY2703" fmla="*/ 5952743 h 6858000"/>
              <a:gd name="connsiteX2704" fmla="*/ 10322560 w 12192000"/>
              <a:gd name="connsiteY2704" fmla="*/ 5952743 h 6858000"/>
              <a:gd name="connsiteX2705" fmla="*/ 10322560 w 12192000"/>
              <a:gd name="connsiteY2705" fmla="*/ 6255510 h 6858000"/>
              <a:gd name="connsiteX2706" fmla="*/ 9704832 w 12192000"/>
              <a:gd name="connsiteY2706" fmla="*/ 6255510 h 6858000"/>
              <a:gd name="connsiteX2707" fmla="*/ 9704832 w 12192000"/>
              <a:gd name="connsiteY2707" fmla="*/ 5952743 h 6858000"/>
              <a:gd name="connsiteX2708" fmla="*/ 10007601 w 12192000"/>
              <a:gd name="connsiteY2708" fmla="*/ 5952743 h 6858000"/>
              <a:gd name="connsiteX2709" fmla="*/ 10007601 w 12192000"/>
              <a:gd name="connsiteY2709" fmla="*/ 6255510 h 6858000"/>
              <a:gd name="connsiteX2710" fmla="*/ 9391904 w 12192000"/>
              <a:gd name="connsiteY2710" fmla="*/ 6255510 h 6858000"/>
              <a:gd name="connsiteX2711" fmla="*/ 9391904 w 12192000"/>
              <a:gd name="connsiteY2711" fmla="*/ 5952743 h 6858000"/>
              <a:gd name="connsiteX2712" fmla="*/ 9694673 w 12192000"/>
              <a:gd name="connsiteY2712" fmla="*/ 5952743 h 6858000"/>
              <a:gd name="connsiteX2713" fmla="*/ 9694673 w 12192000"/>
              <a:gd name="connsiteY2713" fmla="*/ 6255510 h 6858000"/>
              <a:gd name="connsiteX2714" fmla="*/ 9083040 w 12192000"/>
              <a:gd name="connsiteY2714" fmla="*/ 6255510 h 6858000"/>
              <a:gd name="connsiteX2715" fmla="*/ 9083040 w 12192000"/>
              <a:gd name="connsiteY2715" fmla="*/ 5952743 h 6858000"/>
              <a:gd name="connsiteX2716" fmla="*/ 9381745 w 12192000"/>
              <a:gd name="connsiteY2716" fmla="*/ 5952743 h 6858000"/>
              <a:gd name="connsiteX2717" fmla="*/ 9381745 w 12192000"/>
              <a:gd name="connsiteY2717" fmla="*/ 6255510 h 6858000"/>
              <a:gd name="connsiteX2718" fmla="*/ 8764017 w 12192000"/>
              <a:gd name="connsiteY2718" fmla="*/ 6255510 h 6858000"/>
              <a:gd name="connsiteX2719" fmla="*/ 8764017 w 12192000"/>
              <a:gd name="connsiteY2719" fmla="*/ 5952743 h 6858000"/>
              <a:gd name="connsiteX2720" fmla="*/ 9062720 w 12192000"/>
              <a:gd name="connsiteY2720" fmla="*/ 5952743 h 6858000"/>
              <a:gd name="connsiteX2721" fmla="*/ 9062720 w 12192000"/>
              <a:gd name="connsiteY2721" fmla="*/ 6255510 h 6858000"/>
              <a:gd name="connsiteX2722" fmla="*/ 8451089 w 12192000"/>
              <a:gd name="connsiteY2722" fmla="*/ 6255510 h 6858000"/>
              <a:gd name="connsiteX2723" fmla="*/ 8451089 w 12192000"/>
              <a:gd name="connsiteY2723" fmla="*/ 5952743 h 6858000"/>
              <a:gd name="connsiteX2724" fmla="*/ 8753856 w 12192000"/>
              <a:gd name="connsiteY2724" fmla="*/ 5952743 h 6858000"/>
              <a:gd name="connsiteX2725" fmla="*/ 8753856 w 12192000"/>
              <a:gd name="connsiteY2725" fmla="*/ 6255510 h 6858000"/>
              <a:gd name="connsiteX2726" fmla="*/ 8138161 w 12192000"/>
              <a:gd name="connsiteY2726" fmla="*/ 6255510 h 6858000"/>
              <a:gd name="connsiteX2727" fmla="*/ 8138161 w 12192000"/>
              <a:gd name="connsiteY2727" fmla="*/ 5952743 h 6858000"/>
              <a:gd name="connsiteX2728" fmla="*/ 8440928 w 12192000"/>
              <a:gd name="connsiteY2728" fmla="*/ 5952743 h 6858000"/>
              <a:gd name="connsiteX2729" fmla="*/ 8440928 w 12192000"/>
              <a:gd name="connsiteY2729" fmla="*/ 6255510 h 6858000"/>
              <a:gd name="connsiteX2730" fmla="*/ 7825233 w 12192000"/>
              <a:gd name="connsiteY2730" fmla="*/ 6255510 h 6858000"/>
              <a:gd name="connsiteX2731" fmla="*/ 7825233 w 12192000"/>
              <a:gd name="connsiteY2731" fmla="*/ 5952743 h 6858000"/>
              <a:gd name="connsiteX2732" fmla="*/ 8128000 w 12192000"/>
              <a:gd name="connsiteY2732" fmla="*/ 5952743 h 6858000"/>
              <a:gd name="connsiteX2733" fmla="*/ 8128000 w 12192000"/>
              <a:gd name="connsiteY2733" fmla="*/ 6255510 h 6858000"/>
              <a:gd name="connsiteX2734" fmla="*/ 7516369 w 12192000"/>
              <a:gd name="connsiteY2734" fmla="*/ 6255510 h 6858000"/>
              <a:gd name="connsiteX2735" fmla="*/ 7516369 w 12192000"/>
              <a:gd name="connsiteY2735" fmla="*/ 5952743 h 6858000"/>
              <a:gd name="connsiteX2736" fmla="*/ 7815072 w 12192000"/>
              <a:gd name="connsiteY2736" fmla="*/ 5952743 h 6858000"/>
              <a:gd name="connsiteX2737" fmla="*/ 7815072 w 12192000"/>
              <a:gd name="connsiteY2737" fmla="*/ 6255510 h 6858000"/>
              <a:gd name="connsiteX2738" fmla="*/ 7197344 w 12192000"/>
              <a:gd name="connsiteY2738" fmla="*/ 6255510 h 6858000"/>
              <a:gd name="connsiteX2739" fmla="*/ 7197344 w 12192000"/>
              <a:gd name="connsiteY2739" fmla="*/ 5952743 h 6858000"/>
              <a:gd name="connsiteX2740" fmla="*/ 7496049 w 12192000"/>
              <a:gd name="connsiteY2740" fmla="*/ 5952743 h 6858000"/>
              <a:gd name="connsiteX2741" fmla="*/ 7496049 w 12192000"/>
              <a:gd name="connsiteY2741" fmla="*/ 6255510 h 6858000"/>
              <a:gd name="connsiteX2742" fmla="*/ 6884416 w 12192000"/>
              <a:gd name="connsiteY2742" fmla="*/ 6255510 h 6858000"/>
              <a:gd name="connsiteX2743" fmla="*/ 6884416 w 12192000"/>
              <a:gd name="connsiteY2743" fmla="*/ 5952743 h 6858000"/>
              <a:gd name="connsiteX2744" fmla="*/ 7187185 w 12192000"/>
              <a:gd name="connsiteY2744" fmla="*/ 5952743 h 6858000"/>
              <a:gd name="connsiteX2745" fmla="*/ 7187185 w 12192000"/>
              <a:gd name="connsiteY2745" fmla="*/ 6255510 h 6858000"/>
              <a:gd name="connsiteX2746" fmla="*/ 6571488 w 12192000"/>
              <a:gd name="connsiteY2746" fmla="*/ 6255510 h 6858000"/>
              <a:gd name="connsiteX2747" fmla="*/ 6571488 w 12192000"/>
              <a:gd name="connsiteY2747" fmla="*/ 5952743 h 6858000"/>
              <a:gd name="connsiteX2748" fmla="*/ 6874257 w 12192000"/>
              <a:gd name="connsiteY2748" fmla="*/ 5952743 h 6858000"/>
              <a:gd name="connsiteX2749" fmla="*/ 6874257 w 12192000"/>
              <a:gd name="connsiteY2749" fmla="*/ 6255510 h 6858000"/>
              <a:gd name="connsiteX2750" fmla="*/ 6258560 w 12192000"/>
              <a:gd name="connsiteY2750" fmla="*/ 6255510 h 6858000"/>
              <a:gd name="connsiteX2751" fmla="*/ 6258560 w 12192000"/>
              <a:gd name="connsiteY2751" fmla="*/ 5952743 h 6858000"/>
              <a:gd name="connsiteX2752" fmla="*/ 6561329 w 12192000"/>
              <a:gd name="connsiteY2752" fmla="*/ 5952743 h 6858000"/>
              <a:gd name="connsiteX2753" fmla="*/ 6561329 w 12192000"/>
              <a:gd name="connsiteY2753" fmla="*/ 6255510 h 6858000"/>
              <a:gd name="connsiteX2754" fmla="*/ 5949697 w 12192000"/>
              <a:gd name="connsiteY2754" fmla="*/ 6255510 h 6858000"/>
              <a:gd name="connsiteX2755" fmla="*/ 5949697 w 12192000"/>
              <a:gd name="connsiteY2755" fmla="*/ 5952743 h 6858000"/>
              <a:gd name="connsiteX2756" fmla="*/ 6248401 w 12192000"/>
              <a:gd name="connsiteY2756" fmla="*/ 5952743 h 6858000"/>
              <a:gd name="connsiteX2757" fmla="*/ 6248401 w 12192000"/>
              <a:gd name="connsiteY2757" fmla="*/ 6255510 h 6858000"/>
              <a:gd name="connsiteX2758" fmla="*/ 5630674 w 12192000"/>
              <a:gd name="connsiteY2758" fmla="*/ 6255510 h 6858000"/>
              <a:gd name="connsiteX2759" fmla="*/ 5630674 w 12192000"/>
              <a:gd name="connsiteY2759" fmla="*/ 5952743 h 6858000"/>
              <a:gd name="connsiteX2760" fmla="*/ 5929377 w 12192000"/>
              <a:gd name="connsiteY2760" fmla="*/ 5952743 h 6858000"/>
              <a:gd name="connsiteX2761" fmla="*/ 5929377 w 12192000"/>
              <a:gd name="connsiteY2761" fmla="*/ 6255510 h 6858000"/>
              <a:gd name="connsiteX2762" fmla="*/ 5317747 w 12192000"/>
              <a:gd name="connsiteY2762" fmla="*/ 6255510 h 6858000"/>
              <a:gd name="connsiteX2763" fmla="*/ 5317747 w 12192000"/>
              <a:gd name="connsiteY2763" fmla="*/ 5952743 h 6858000"/>
              <a:gd name="connsiteX2764" fmla="*/ 5620512 w 12192000"/>
              <a:gd name="connsiteY2764" fmla="*/ 5952743 h 6858000"/>
              <a:gd name="connsiteX2765" fmla="*/ 5620512 w 12192000"/>
              <a:gd name="connsiteY2765" fmla="*/ 6255510 h 6858000"/>
              <a:gd name="connsiteX2766" fmla="*/ 5004817 w 12192000"/>
              <a:gd name="connsiteY2766" fmla="*/ 6255510 h 6858000"/>
              <a:gd name="connsiteX2767" fmla="*/ 5004817 w 12192000"/>
              <a:gd name="connsiteY2767" fmla="*/ 5952743 h 6858000"/>
              <a:gd name="connsiteX2768" fmla="*/ 5307584 w 12192000"/>
              <a:gd name="connsiteY2768" fmla="*/ 5952743 h 6858000"/>
              <a:gd name="connsiteX2769" fmla="*/ 5307584 w 12192000"/>
              <a:gd name="connsiteY2769" fmla="*/ 6255510 h 6858000"/>
              <a:gd name="connsiteX2770" fmla="*/ 4691889 w 12192000"/>
              <a:gd name="connsiteY2770" fmla="*/ 6255510 h 6858000"/>
              <a:gd name="connsiteX2771" fmla="*/ 4691889 w 12192000"/>
              <a:gd name="connsiteY2771" fmla="*/ 5952743 h 6858000"/>
              <a:gd name="connsiteX2772" fmla="*/ 4994658 w 12192000"/>
              <a:gd name="connsiteY2772" fmla="*/ 5952743 h 6858000"/>
              <a:gd name="connsiteX2773" fmla="*/ 4994658 w 12192000"/>
              <a:gd name="connsiteY2773" fmla="*/ 6255510 h 6858000"/>
              <a:gd name="connsiteX2774" fmla="*/ 4383025 w 12192000"/>
              <a:gd name="connsiteY2774" fmla="*/ 6255510 h 6858000"/>
              <a:gd name="connsiteX2775" fmla="*/ 4383025 w 12192000"/>
              <a:gd name="connsiteY2775" fmla="*/ 5952743 h 6858000"/>
              <a:gd name="connsiteX2776" fmla="*/ 4681730 w 12192000"/>
              <a:gd name="connsiteY2776" fmla="*/ 5952743 h 6858000"/>
              <a:gd name="connsiteX2777" fmla="*/ 4681730 w 12192000"/>
              <a:gd name="connsiteY2777" fmla="*/ 6255510 h 6858000"/>
              <a:gd name="connsiteX2778" fmla="*/ 4064000 w 12192000"/>
              <a:gd name="connsiteY2778" fmla="*/ 6255510 h 6858000"/>
              <a:gd name="connsiteX2779" fmla="*/ 4064000 w 12192000"/>
              <a:gd name="connsiteY2779" fmla="*/ 5952743 h 6858000"/>
              <a:gd name="connsiteX2780" fmla="*/ 4362706 w 12192000"/>
              <a:gd name="connsiteY2780" fmla="*/ 5952743 h 6858000"/>
              <a:gd name="connsiteX2781" fmla="*/ 4362706 w 12192000"/>
              <a:gd name="connsiteY2781" fmla="*/ 6255510 h 6858000"/>
              <a:gd name="connsiteX2782" fmla="*/ 3751072 w 12192000"/>
              <a:gd name="connsiteY2782" fmla="*/ 6255510 h 6858000"/>
              <a:gd name="connsiteX2783" fmla="*/ 3751072 w 12192000"/>
              <a:gd name="connsiteY2783" fmla="*/ 5952743 h 6858000"/>
              <a:gd name="connsiteX2784" fmla="*/ 4053842 w 12192000"/>
              <a:gd name="connsiteY2784" fmla="*/ 5952743 h 6858000"/>
              <a:gd name="connsiteX2785" fmla="*/ 4053842 w 12192000"/>
              <a:gd name="connsiteY2785" fmla="*/ 6255510 h 6858000"/>
              <a:gd name="connsiteX2786" fmla="*/ 3438144 w 12192000"/>
              <a:gd name="connsiteY2786" fmla="*/ 6255510 h 6858000"/>
              <a:gd name="connsiteX2787" fmla="*/ 3438144 w 12192000"/>
              <a:gd name="connsiteY2787" fmla="*/ 5952743 h 6858000"/>
              <a:gd name="connsiteX2788" fmla="*/ 3740913 w 12192000"/>
              <a:gd name="connsiteY2788" fmla="*/ 5952743 h 6858000"/>
              <a:gd name="connsiteX2789" fmla="*/ 3740913 w 12192000"/>
              <a:gd name="connsiteY2789" fmla="*/ 6255510 h 6858000"/>
              <a:gd name="connsiteX2790" fmla="*/ 3125216 w 12192000"/>
              <a:gd name="connsiteY2790" fmla="*/ 6255510 h 6858000"/>
              <a:gd name="connsiteX2791" fmla="*/ 3125216 w 12192000"/>
              <a:gd name="connsiteY2791" fmla="*/ 5952743 h 6858000"/>
              <a:gd name="connsiteX2792" fmla="*/ 3427985 w 12192000"/>
              <a:gd name="connsiteY2792" fmla="*/ 5952743 h 6858000"/>
              <a:gd name="connsiteX2793" fmla="*/ 3427985 w 12192000"/>
              <a:gd name="connsiteY2793" fmla="*/ 6255510 h 6858000"/>
              <a:gd name="connsiteX2794" fmla="*/ 2814322 w 12192000"/>
              <a:gd name="connsiteY2794" fmla="*/ 6255510 h 6858000"/>
              <a:gd name="connsiteX2795" fmla="*/ 2814322 w 12192000"/>
              <a:gd name="connsiteY2795" fmla="*/ 5952743 h 6858000"/>
              <a:gd name="connsiteX2796" fmla="*/ 3113024 w 12192000"/>
              <a:gd name="connsiteY2796" fmla="*/ 5952743 h 6858000"/>
              <a:gd name="connsiteX2797" fmla="*/ 3113024 w 12192000"/>
              <a:gd name="connsiteY2797" fmla="*/ 6255510 h 6858000"/>
              <a:gd name="connsiteX2798" fmla="*/ 2497329 w 12192000"/>
              <a:gd name="connsiteY2798" fmla="*/ 6255510 h 6858000"/>
              <a:gd name="connsiteX2799" fmla="*/ 2497329 w 12192000"/>
              <a:gd name="connsiteY2799" fmla="*/ 5952743 h 6858000"/>
              <a:gd name="connsiteX2800" fmla="*/ 2796032 w 12192000"/>
              <a:gd name="connsiteY2800" fmla="*/ 5952743 h 6858000"/>
              <a:gd name="connsiteX2801" fmla="*/ 2796032 w 12192000"/>
              <a:gd name="connsiteY2801" fmla="*/ 6255510 h 6858000"/>
              <a:gd name="connsiteX2802" fmla="*/ 2184401 w 12192000"/>
              <a:gd name="connsiteY2802" fmla="*/ 6255510 h 6858000"/>
              <a:gd name="connsiteX2803" fmla="*/ 2184401 w 12192000"/>
              <a:gd name="connsiteY2803" fmla="*/ 5952743 h 6858000"/>
              <a:gd name="connsiteX2804" fmla="*/ 2487168 w 12192000"/>
              <a:gd name="connsiteY2804" fmla="*/ 5952743 h 6858000"/>
              <a:gd name="connsiteX2805" fmla="*/ 2487168 w 12192000"/>
              <a:gd name="connsiteY2805" fmla="*/ 6255510 h 6858000"/>
              <a:gd name="connsiteX2806" fmla="*/ 1871473 w 12192000"/>
              <a:gd name="connsiteY2806" fmla="*/ 6255510 h 6858000"/>
              <a:gd name="connsiteX2807" fmla="*/ 1871473 w 12192000"/>
              <a:gd name="connsiteY2807" fmla="*/ 5952743 h 6858000"/>
              <a:gd name="connsiteX2808" fmla="*/ 2174240 w 12192000"/>
              <a:gd name="connsiteY2808" fmla="*/ 5952743 h 6858000"/>
              <a:gd name="connsiteX2809" fmla="*/ 2174240 w 12192000"/>
              <a:gd name="connsiteY2809" fmla="*/ 6255510 h 6858000"/>
              <a:gd name="connsiteX2810" fmla="*/ 1556512 w 12192000"/>
              <a:gd name="connsiteY2810" fmla="*/ 6255510 h 6858000"/>
              <a:gd name="connsiteX2811" fmla="*/ 1556512 w 12192000"/>
              <a:gd name="connsiteY2811" fmla="*/ 5952743 h 6858000"/>
              <a:gd name="connsiteX2812" fmla="*/ 1859282 w 12192000"/>
              <a:gd name="connsiteY2812" fmla="*/ 5952743 h 6858000"/>
              <a:gd name="connsiteX2813" fmla="*/ 1859282 w 12192000"/>
              <a:gd name="connsiteY2813" fmla="*/ 6255510 h 6858000"/>
              <a:gd name="connsiteX2814" fmla="*/ 1249681 w 12192000"/>
              <a:gd name="connsiteY2814" fmla="*/ 6255510 h 6858000"/>
              <a:gd name="connsiteX2815" fmla="*/ 1249681 w 12192000"/>
              <a:gd name="connsiteY2815" fmla="*/ 5952743 h 6858000"/>
              <a:gd name="connsiteX2816" fmla="*/ 1548384 w 12192000"/>
              <a:gd name="connsiteY2816" fmla="*/ 5952743 h 6858000"/>
              <a:gd name="connsiteX2817" fmla="*/ 1548384 w 12192000"/>
              <a:gd name="connsiteY2817" fmla="*/ 6255510 h 6858000"/>
              <a:gd name="connsiteX2818" fmla="*/ 1546354 w 12192000"/>
              <a:gd name="connsiteY2818" fmla="*/ 6255510 h 6858000"/>
              <a:gd name="connsiteX2819" fmla="*/ 930656 w 12192000"/>
              <a:gd name="connsiteY2819" fmla="*/ 6255510 h 6858000"/>
              <a:gd name="connsiteX2820" fmla="*/ 930656 w 12192000"/>
              <a:gd name="connsiteY2820" fmla="*/ 5952743 h 6858000"/>
              <a:gd name="connsiteX2821" fmla="*/ 1229361 w 12192000"/>
              <a:gd name="connsiteY2821" fmla="*/ 5952743 h 6858000"/>
              <a:gd name="connsiteX2822" fmla="*/ 1229361 w 12192000"/>
              <a:gd name="connsiteY2822" fmla="*/ 6255510 h 6858000"/>
              <a:gd name="connsiteX2823" fmla="*/ 617728 w 12192000"/>
              <a:gd name="connsiteY2823" fmla="*/ 6255510 h 6858000"/>
              <a:gd name="connsiteX2824" fmla="*/ 617728 w 12192000"/>
              <a:gd name="connsiteY2824" fmla="*/ 5952743 h 6858000"/>
              <a:gd name="connsiteX2825" fmla="*/ 920497 w 12192000"/>
              <a:gd name="connsiteY2825" fmla="*/ 5952743 h 6858000"/>
              <a:gd name="connsiteX2826" fmla="*/ 920497 w 12192000"/>
              <a:gd name="connsiteY2826" fmla="*/ 6255510 h 6858000"/>
              <a:gd name="connsiteX2827" fmla="*/ 302769 w 12192000"/>
              <a:gd name="connsiteY2827" fmla="*/ 6255510 h 6858000"/>
              <a:gd name="connsiteX2828" fmla="*/ 302769 w 12192000"/>
              <a:gd name="connsiteY2828" fmla="*/ 5952743 h 6858000"/>
              <a:gd name="connsiteX2829" fmla="*/ 605536 w 12192000"/>
              <a:gd name="connsiteY2829" fmla="*/ 5952743 h 6858000"/>
              <a:gd name="connsiteX2830" fmla="*/ 605536 w 12192000"/>
              <a:gd name="connsiteY2830" fmla="*/ 6255510 h 6858000"/>
              <a:gd name="connsiteX2831" fmla="*/ 11586464 w 12192000"/>
              <a:gd name="connsiteY2831" fmla="*/ 6562343 h 6858000"/>
              <a:gd name="connsiteX2832" fmla="*/ 11586464 w 12192000"/>
              <a:gd name="connsiteY2832" fmla="*/ 6263638 h 6858000"/>
              <a:gd name="connsiteX2833" fmla="*/ 11889233 w 12192000"/>
              <a:gd name="connsiteY2833" fmla="*/ 6263638 h 6858000"/>
              <a:gd name="connsiteX2834" fmla="*/ 11889233 w 12192000"/>
              <a:gd name="connsiteY2834" fmla="*/ 6562343 h 6858000"/>
              <a:gd name="connsiteX2835" fmla="*/ 11271505 w 12192000"/>
              <a:gd name="connsiteY2835" fmla="*/ 6562343 h 6858000"/>
              <a:gd name="connsiteX2836" fmla="*/ 11271505 w 12192000"/>
              <a:gd name="connsiteY2836" fmla="*/ 6263638 h 6858000"/>
              <a:gd name="connsiteX2837" fmla="*/ 11574272 w 12192000"/>
              <a:gd name="connsiteY2837" fmla="*/ 6263638 h 6858000"/>
              <a:gd name="connsiteX2838" fmla="*/ 11574272 w 12192000"/>
              <a:gd name="connsiteY2838" fmla="*/ 6562343 h 6858000"/>
              <a:gd name="connsiteX2839" fmla="*/ 10958577 w 12192000"/>
              <a:gd name="connsiteY2839" fmla="*/ 6562343 h 6858000"/>
              <a:gd name="connsiteX2840" fmla="*/ 10958577 w 12192000"/>
              <a:gd name="connsiteY2840" fmla="*/ 6263638 h 6858000"/>
              <a:gd name="connsiteX2841" fmla="*/ 11261344 w 12192000"/>
              <a:gd name="connsiteY2841" fmla="*/ 6263638 h 6858000"/>
              <a:gd name="connsiteX2842" fmla="*/ 11261344 w 12192000"/>
              <a:gd name="connsiteY2842" fmla="*/ 6562343 h 6858000"/>
              <a:gd name="connsiteX2843" fmla="*/ 10649713 w 12192000"/>
              <a:gd name="connsiteY2843" fmla="*/ 6562343 h 6858000"/>
              <a:gd name="connsiteX2844" fmla="*/ 10649713 w 12192000"/>
              <a:gd name="connsiteY2844" fmla="*/ 6263638 h 6858000"/>
              <a:gd name="connsiteX2845" fmla="*/ 10948416 w 12192000"/>
              <a:gd name="connsiteY2845" fmla="*/ 6263638 h 6858000"/>
              <a:gd name="connsiteX2846" fmla="*/ 10948416 w 12192000"/>
              <a:gd name="connsiteY2846" fmla="*/ 6562343 h 6858000"/>
              <a:gd name="connsiteX2847" fmla="*/ 10330688 w 12192000"/>
              <a:gd name="connsiteY2847" fmla="*/ 6562343 h 6858000"/>
              <a:gd name="connsiteX2848" fmla="*/ 10330688 w 12192000"/>
              <a:gd name="connsiteY2848" fmla="*/ 6263638 h 6858000"/>
              <a:gd name="connsiteX2849" fmla="*/ 10629393 w 12192000"/>
              <a:gd name="connsiteY2849" fmla="*/ 6263638 h 6858000"/>
              <a:gd name="connsiteX2850" fmla="*/ 10629393 w 12192000"/>
              <a:gd name="connsiteY2850" fmla="*/ 6562343 h 6858000"/>
              <a:gd name="connsiteX2851" fmla="*/ 10017760 w 12192000"/>
              <a:gd name="connsiteY2851" fmla="*/ 6562343 h 6858000"/>
              <a:gd name="connsiteX2852" fmla="*/ 10017760 w 12192000"/>
              <a:gd name="connsiteY2852" fmla="*/ 6263638 h 6858000"/>
              <a:gd name="connsiteX2853" fmla="*/ 10322560 w 12192000"/>
              <a:gd name="connsiteY2853" fmla="*/ 6263638 h 6858000"/>
              <a:gd name="connsiteX2854" fmla="*/ 10322560 w 12192000"/>
              <a:gd name="connsiteY2854" fmla="*/ 6562343 h 6858000"/>
              <a:gd name="connsiteX2855" fmla="*/ 9704832 w 12192000"/>
              <a:gd name="connsiteY2855" fmla="*/ 6562343 h 6858000"/>
              <a:gd name="connsiteX2856" fmla="*/ 9704832 w 12192000"/>
              <a:gd name="connsiteY2856" fmla="*/ 6263638 h 6858000"/>
              <a:gd name="connsiteX2857" fmla="*/ 10007601 w 12192000"/>
              <a:gd name="connsiteY2857" fmla="*/ 6263638 h 6858000"/>
              <a:gd name="connsiteX2858" fmla="*/ 10007601 w 12192000"/>
              <a:gd name="connsiteY2858" fmla="*/ 6562343 h 6858000"/>
              <a:gd name="connsiteX2859" fmla="*/ 9391904 w 12192000"/>
              <a:gd name="connsiteY2859" fmla="*/ 6562343 h 6858000"/>
              <a:gd name="connsiteX2860" fmla="*/ 9391904 w 12192000"/>
              <a:gd name="connsiteY2860" fmla="*/ 6263638 h 6858000"/>
              <a:gd name="connsiteX2861" fmla="*/ 9694673 w 12192000"/>
              <a:gd name="connsiteY2861" fmla="*/ 6263638 h 6858000"/>
              <a:gd name="connsiteX2862" fmla="*/ 9694673 w 12192000"/>
              <a:gd name="connsiteY2862" fmla="*/ 6562343 h 6858000"/>
              <a:gd name="connsiteX2863" fmla="*/ 9083040 w 12192000"/>
              <a:gd name="connsiteY2863" fmla="*/ 6562343 h 6858000"/>
              <a:gd name="connsiteX2864" fmla="*/ 9083040 w 12192000"/>
              <a:gd name="connsiteY2864" fmla="*/ 6263638 h 6858000"/>
              <a:gd name="connsiteX2865" fmla="*/ 9381745 w 12192000"/>
              <a:gd name="connsiteY2865" fmla="*/ 6263638 h 6858000"/>
              <a:gd name="connsiteX2866" fmla="*/ 9381745 w 12192000"/>
              <a:gd name="connsiteY2866" fmla="*/ 6562343 h 6858000"/>
              <a:gd name="connsiteX2867" fmla="*/ 8764017 w 12192000"/>
              <a:gd name="connsiteY2867" fmla="*/ 6562343 h 6858000"/>
              <a:gd name="connsiteX2868" fmla="*/ 8764017 w 12192000"/>
              <a:gd name="connsiteY2868" fmla="*/ 6263638 h 6858000"/>
              <a:gd name="connsiteX2869" fmla="*/ 9062720 w 12192000"/>
              <a:gd name="connsiteY2869" fmla="*/ 6263638 h 6858000"/>
              <a:gd name="connsiteX2870" fmla="*/ 9062720 w 12192000"/>
              <a:gd name="connsiteY2870" fmla="*/ 6562343 h 6858000"/>
              <a:gd name="connsiteX2871" fmla="*/ 8451089 w 12192000"/>
              <a:gd name="connsiteY2871" fmla="*/ 6562343 h 6858000"/>
              <a:gd name="connsiteX2872" fmla="*/ 8451089 w 12192000"/>
              <a:gd name="connsiteY2872" fmla="*/ 6263638 h 6858000"/>
              <a:gd name="connsiteX2873" fmla="*/ 8753856 w 12192000"/>
              <a:gd name="connsiteY2873" fmla="*/ 6263638 h 6858000"/>
              <a:gd name="connsiteX2874" fmla="*/ 8753856 w 12192000"/>
              <a:gd name="connsiteY2874" fmla="*/ 6562343 h 6858000"/>
              <a:gd name="connsiteX2875" fmla="*/ 8138161 w 12192000"/>
              <a:gd name="connsiteY2875" fmla="*/ 6562343 h 6858000"/>
              <a:gd name="connsiteX2876" fmla="*/ 8138161 w 12192000"/>
              <a:gd name="connsiteY2876" fmla="*/ 6263638 h 6858000"/>
              <a:gd name="connsiteX2877" fmla="*/ 8440928 w 12192000"/>
              <a:gd name="connsiteY2877" fmla="*/ 6263638 h 6858000"/>
              <a:gd name="connsiteX2878" fmla="*/ 8440928 w 12192000"/>
              <a:gd name="connsiteY2878" fmla="*/ 6562343 h 6858000"/>
              <a:gd name="connsiteX2879" fmla="*/ 7825233 w 12192000"/>
              <a:gd name="connsiteY2879" fmla="*/ 6562343 h 6858000"/>
              <a:gd name="connsiteX2880" fmla="*/ 7825233 w 12192000"/>
              <a:gd name="connsiteY2880" fmla="*/ 6263638 h 6858000"/>
              <a:gd name="connsiteX2881" fmla="*/ 8128000 w 12192000"/>
              <a:gd name="connsiteY2881" fmla="*/ 6263638 h 6858000"/>
              <a:gd name="connsiteX2882" fmla="*/ 8128000 w 12192000"/>
              <a:gd name="connsiteY2882" fmla="*/ 6562343 h 6858000"/>
              <a:gd name="connsiteX2883" fmla="*/ 7516369 w 12192000"/>
              <a:gd name="connsiteY2883" fmla="*/ 6562343 h 6858000"/>
              <a:gd name="connsiteX2884" fmla="*/ 7516369 w 12192000"/>
              <a:gd name="connsiteY2884" fmla="*/ 6263638 h 6858000"/>
              <a:gd name="connsiteX2885" fmla="*/ 7815072 w 12192000"/>
              <a:gd name="connsiteY2885" fmla="*/ 6263638 h 6858000"/>
              <a:gd name="connsiteX2886" fmla="*/ 7815072 w 12192000"/>
              <a:gd name="connsiteY2886" fmla="*/ 6562343 h 6858000"/>
              <a:gd name="connsiteX2887" fmla="*/ 7197344 w 12192000"/>
              <a:gd name="connsiteY2887" fmla="*/ 6562343 h 6858000"/>
              <a:gd name="connsiteX2888" fmla="*/ 7197344 w 12192000"/>
              <a:gd name="connsiteY2888" fmla="*/ 6263638 h 6858000"/>
              <a:gd name="connsiteX2889" fmla="*/ 7496049 w 12192000"/>
              <a:gd name="connsiteY2889" fmla="*/ 6263638 h 6858000"/>
              <a:gd name="connsiteX2890" fmla="*/ 7496049 w 12192000"/>
              <a:gd name="connsiteY2890" fmla="*/ 6562343 h 6858000"/>
              <a:gd name="connsiteX2891" fmla="*/ 6884416 w 12192000"/>
              <a:gd name="connsiteY2891" fmla="*/ 6562343 h 6858000"/>
              <a:gd name="connsiteX2892" fmla="*/ 6884416 w 12192000"/>
              <a:gd name="connsiteY2892" fmla="*/ 6263638 h 6858000"/>
              <a:gd name="connsiteX2893" fmla="*/ 7187185 w 12192000"/>
              <a:gd name="connsiteY2893" fmla="*/ 6263638 h 6858000"/>
              <a:gd name="connsiteX2894" fmla="*/ 7187185 w 12192000"/>
              <a:gd name="connsiteY2894" fmla="*/ 6562343 h 6858000"/>
              <a:gd name="connsiteX2895" fmla="*/ 6571488 w 12192000"/>
              <a:gd name="connsiteY2895" fmla="*/ 6562343 h 6858000"/>
              <a:gd name="connsiteX2896" fmla="*/ 6571488 w 12192000"/>
              <a:gd name="connsiteY2896" fmla="*/ 6263638 h 6858000"/>
              <a:gd name="connsiteX2897" fmla="*/ 6874257 w 12192000"/>
              <a:gd name="connsiteY2897" fmla="*/ 6263638 h 6858000"/>
              <a:gd name="connsiteX2898" fmla="*/ 6874257 w 12192000"/>
              <a:gd name="connsiteY2898" fmla="*/ 6562343 h 6858000"/>
              <a:gd name="connsiteX2899" fmla="*/ 6258560 w 12192000"/>
              <a:gd name="connsiteY2899" fmla="*/ 6562343 h 6858000"/>
              <a:gd name="connsiteX2900" fmla="*/ 6258560 w 12192000"/>
              <a:gd name="connsiteY2900" fmla="*/ 6263638 h 6858000"/>
              <a:gd name="connsiteX2901" fmla="*/ 6561329 w 12192000"/>
              <a:gd name="connsiteY2901" fmla="*/ 6263638 h 6858000"/>
              <a:gd name="connsiteX2902" fmla="*/ 6561329 w 12192000"/>
              <a:gd name="connsiteY2902" fmla="*/ 6562343 h 6858000"/>
              <a:gd name="connsiteX2903" fmla="*/ 5949697 w 12192000"/>
              <a:gd name="connsiteY2903" fmla="*/ 6562343 h 6858000"/>
              <a:gd name="connsiteX2904" fmla="*/ 5949697 w 12192000"/>
              <a:gd name="connsiteY2904" fmla="*/ 6263638 h 6858000"/>
              <a:gd name="connsiteX2905" fmla="*/ 6248401 w 12192000"/>
              <a:gd name="connsiteY2905" fmla="*/ 6263638 h 6858000"/>
              <a:gd name="connsiteX2906" fmla="*/ 6248401 w 12192000"/>
              <a:gd name="connsiteY2906" fmla="*/ 6562343 h 6858000"/>
              <a:gd name="connsiteX2907" fmla="*/ 5630674 w 12192000"/>
              <a:gd name="connsiteY2907" fmla="*/ 6562343 h 6858000"/>
              <a:gd name="connsiteX2908" fmla="*/ 5630674 w 12192000"/>
              <a:gd name="connsiteY2908" fmla="*/ 6263638 h 6858000"/>
              <a:gd name="connsiteX2909" fmla="*/ 5929377 w 12192000"/>
              <a:gd name="connsiteY2909" fmla="*/ 6263638 h 6858000"/>
              <a:gd name="connsiteX2910" fmla="*/ 5929377 w 12192000"/>
              <a:gd name="connsiteY2910" fmla="*/ 6562343 h 6858000"/>
              <a:gd name="connsiteX2911" fmla="*/ 5317747 w 12192000"/>
              <a:gd name="connsiteY2911" fmla="*/ 6562343 h 6858000"/>
              <a:gd name="connsiteX2912" fmla="*/ 5317747 w 12192000"/>
              <a:gd name="connsiteY2912" fmla="*/ 6263638 h 6858000"/>
              <a:gd name="connsiteX2913" fmla="*/ 5620512 w 12192000"/>
              <a:gd name="connsiteY2913" fmla="*/ 6263638 h 6858000"/>
              <a:gd name="connsiteX2914" fmla="*/ 5620512 w 12192000"/>
              <a:gd name="connsiteY2914" fmla="*/ 6562343 h 6858000"/>
              <a:gd name="connsiteX2915" fmla="*/ 5004817 w 12192000"/>
              <a:gd name="connsiteY2915" fmla="*/ 6562343 h 6858000"/>
              <a:gd name="connsiteX2916" fmla="*/ 5004817 w 12192000"/>
              <a:gd name="connsiteY2916" fmla="*/ 6263638 h 6858000"/>
              <a:gd name="connsiteX2917" fmla="*/ 5307584 w 12192000"/>
              <a:gd name="connsiteY2917" fmla="*/ 6263638 h 6858000"/>
              <a:gd name="connsiteX2918" fmla="*/ 5307584 w 12192000"/>
              <a:gd name="connsiteY2918" fmla="*/ 6562343 h 6858000"/>
              <a:gd name="connsiteX2919" fmla="*/ 4691889 w 12192000"/>
              <a:gd name="connsiteY2919" fmla="*/ 6562343 h 6858000"/>
              <a:gd name="connsiteX2920" fmla="*/ 4691889 w 12192000"/>
              <a:gd name="connsiteY2920" fmla="*/ 6263638 h 6858000"/>
              <a:gd name="connsiteX2921" fmla="*/ 4994658 w 12192000"/>
              <a:gd name="connsiteY2921" fmla="*/ 6263638 h 6858000"/>
              <a:gd name="connsiteX2922" fmla="*/ 4994658 w 12192000"/>
              <a:gd name="connsiteY2922" fmla="*/ 6562343 h 6858000"/>
              <a:gd name="connsiteX2923" fmla="*/ 4383025 w 12192000"/>
              <a:gd name="connsiteY2923" fmla="*/ 6562343 h 6858000"/>
              <a:gd name="connsiteX2924" fmla="*/ 4383025 w 12192000"/>
              <a:gd name="connsiteY2924" fmla="*/ 6263638 h 6858000"/>
              <a:gd name="connsiteX2925" fmla="*/ 4681730 w 12192000"/>
              <a:gd name="connsiteY2925" fmla="*/ 6263638 h 6858000"/>
              <a:gd name="connsiteX2926" fmla="*/ 4681730 w 12192000"/>
              <a:gd name="connsiteY2926" fmla="*/ 6562343 h 6858000"/>
              <a:gd name="connsiteX2927" fmla="*/ 4064000 w 12192000"/>
              <a:gd name="connsiteY2927" fmla="*/ 6562343 h 6858000"/>
              <a:gd name="connsiteX2928" fmla="*/ 4064000 w 12192000"/>
              <a:gd name="connsiteY2928" fmla="*/ 6263638 h 6858000"/>
              <a:gd name="connsiteX2929" fmla="*/ 4362706 w 12192000"/>
              <a:gd name="connsiteY2929" fmla="*/ 6263638 h 6858000"/>
              <a:gd name="connsiteX2930" fmla="*/ 4362706 w 12192000"/>
              <a:gd name="connsiteY2930" fmla="*/ 6562343 h 6858000"/>
              <a:gd name="connsiteX2931" fmla="*/ 3751072 w 12192000"/>
              <a:gd name="connsiteY2931" fmla="*/ 6562343 h 6858000"/>
              <a:gd name="connsiteX2932" fmla="*/ 3751072 w 12192000"/>
              <a:gd name="connsiteY2932" fmla="*/ 6263638 h 6858000"/>
              <a:gd name="connsiteX2933" fmla="*/ 4053842 w 12192000"/>
              <a:gd name="connsiteY2933" fmla="*/ 6263638 h 6858000"/>
              <a:gd name="connsiteX2934" fmla="*/ 4053842 w 12192000"/>
              <a:gd name="connsiteY2934" fmla="*/ 6562343 h 6858000"/>
              <a:gd name="connsiteX2935" fmla="*/ 3438144 w 12192000"/>
              <a:gd name="connsiteY2935" fmla="*/ 6562343 h 6858000"/>
              <a:gd name="connsiteX2936" fmla="*/ 3438144 w 12192000"/>
              <a:gd name="connsiteY2936" fmla="*/ 6263638 h 6858000"/>
              <a:gd name="connsiteX2937" fmla="*/ 3740913 w 12192000"/>
              <a:gd name="connsiteY2937" fmla="*/ 6263638 h 6858000"/>
              <a:gd name="connsiteX2938" fmla="*/ 3740913 w 12192000"/>
              <a:gd name="connsiteY2938" fmla="*/ 6562343 h 6858000"/>
              <a:gd name="connsiteX2939" fmla="*/ 3125216 w 12192000"/>
              <a:gd name="connsiteY2939" fmla="*/ 6562343 h 6858000"/>
              <a:gd name="connsiteX2940" fmla="*/ 3125216 w 12192000"/>
              <a:gd name="connsiteY2940" fmla="*/ 6263638 h 6858000"/>
              <a:gd name="connsiteX2941" fmla="*/ 3427985 w 12192000"/>
              <a:gd name="connsiteY2941" fmla="*/ 6263638 h 6858000"/>
              <a:gd name="connsiteX2942" fmla="*/ 3427985 w 12192000"/>
              <a:gd name="connsiteY2942" fmla="*/ 6562343 h 6858000"/>
              <a:gd name="connsiteX2943" fmla="*/ 2814322 w 12192000"/>
              <a:gd name="connsiteY2943" fmla="*/ 6562343 h 6858000"/>
              <a:gd name="connsiteX2944" fmla="*/ 2814322 w 12192000"/>
              <a:gd name="connsiteY2944" fmla="*/ 6263638 h 6858000"/>
              <a:gd name="connsiteX2945" fmla="*/ 3113024 w 12192000"/>
              <a:gd name="connsiteY2945" fmla="*/ 6263638 h 6858000"/>
              <a:gd name="connsiteX2946" fmla="*/ 3113024 w 12192000"/>
              <a:gd name="connsiteY2946" fmla="*/ 6562343 h 6858000"/>
              <a:gd name="connsiteX2947" fmla="*/ 2497329 w 12192000"/>
              <a:gd name="connsiteY2947" fmla="*/ 6562343 h 6858000"/>
              <a:gd name="connsiteX2948" fmla="*/ 2497329 w 12192000"/>
              <a:gd name="connsiteY2948" fmla="*/ 6263638 h 6858000"/>
              <a:gd name="connsiteX2949" fmla="*/ 2796032 w 12192000"/>
              <a:gd name="connsiteY2949" fmla="*/ 6263638 h 6858000"/>
              <a:gd name="connsiteX2950" fmla="*/ 2796032 w 12192000"/>
              <a:gd name="connsiteY2950" fmla="*/ 6562343 h 6858000"/>
              <a:gd name="connsiteX2951" fmla="*/ 2184401 w 12192000"/>
              <a:gd name="connsiteY2951" fmla="*/ 6562343 h 6858000"/>
              <a:gd name="connsiteX2952" fmla="*/ 2184401 w 12192000"/>
              <a:gd name="connsiteY2952" fmla="*/ 6263638 h 6858000"/>
              <a:gd name="connsiteX2953" fmla="*/ 2487168 w 12192000"/>
              <a:gd name="connsiteY2953" fmla="*/ 6263638 h 6858000"/>
              <a:gd name="connsiteX2954" fmla="*/ 2487168 w 12192000"/>
              <a:gd name="connsiteY2954" fmla="*/ 6562343 h 6858000"/>
              <a:gd name="connsiteX2955" fmla="*/ 1871473 w 12192000"/>
              <a:gd name="connsiteY2955" fmla="*/ 6562343 h 6858000"/>
              <a:gd name="connsiteX2956" fmla="*/ 1871473 w 12192000"/>
              <a:gd name="connsiteY2956" fmla="*/ 6263638 h 6858000"/>
              <a:gd name="connsiteX2957" fmla="*/ 2174240 w 12192000"/>
              <a:gd name="connsiteY2957" fmla="*/ 6263638 h 6858000"/>
              <a:gd name="connsiteX2958" fmla="*/ 2174240 w 12192000"/>
              <a:gd name="connsiteY2958" fmla="*/ 6562343 h 6858000"/>
              <a:gd name="connsiteX2959" fmla="*/ 1556512 w 12192000"/>
              <a:gd name="connsiteY2959" fmla="*/ 6562343 h 6858000"/>
              <a:gd name="connsiteX2960" fmla="*/ 1556512 w 12192000"/>
              <a:gd name="connsiteY2960" fmla="*/ 6263638 h 6858000"/>
              <a:gd name="connsiteX2961" fmla="*/ 1859282 w 12192000"/>
              <a:gd name="connsiteY2961" fmla="*/ 6263638 h 6858000"/>
              <a:gd name="connsiteX2962" fmla="*/ 1859282 w 12192000"/>
              <a:gd name="connsiteY2962" fmla="*/ 6562343 h 6858000"/>
              <a:gd name="connsiteX2963" fmla="*/ 1249681 w 12192000"/>
              <a:gd name="connsiteY2963" fmla="*/ 6562343 h 6858000"/>
              <a:gd name="connsiteX2964" fmla="*/ 1249681 w 12192000"/>
              <a:gd name="connsiteY2964" fmla="*/ 6263638 h 6858000"/>
              <a:gd name="connsiteX2965" fmla="*/ 1548384 w 12192000"/>
              <a:gd name="connsiteY2965" fmla="*/ 6263638 h 6858000"/>
              <a:gd name="connsiteX2966" fmla="*/ 1548384 w 12192000"/>
              <a:gd name="connsiteY2966" fmla="*/ 6562343 h 6858000"/>
              <a:gd name="connsiteX2967" fmla="*/ 1546354 w 12192000"/>
              <a:gd name="connsiteY2967" fmla="*/ 6562343 h 6858000"/>
              <a:gd name="connsiteX2968" fmla="*/ 930656 w 12192000"/>
              <a:gd name="connsiteY2968" fmla="*/ 6562343 h 6858000"/>
              <a:gd name="connsiteX2969" fmla="*/ 930656 w 12192000"/>
              <a:gd name="connsiteY2969" fmla="*/ 6263638 h 6858000"/>
              <a:gd name="connsiteX2970" fmla="*/ 1229361 w 12192000"/>
              <a:gd name="connsiteY2970" fmla="*/ 6263638 h 6858000"/>
              <a:gd name="connsiteX2971" fmla="*/ 1229361 w 12192000"/>
              <a:gd name="connsiteY2971" fmla="*/ 6562343 h 6858000"/>
              <a:gd name="connsiteX2972" fmla="*/ 617728 w 12192000"/>
              <a:gd name="connsiteY2972" fmla="*/ 6562343 h 6858000"/>
              <a:gd name="connsiteX2973" fmla="*/ 617728 w 12192000"/>
              <a:gd name="connsiteY2973" fmla="*/ 6263638 h 6858000"/>
              <a:gd name="connsiteX2974" fmla="*/ 920497 w 12192000"/>
              <a:gd name="connsiteY2974" fmla="*/ 6263638 h 6858000"/>
              <a:gd name="connsiteX2975" fmla="*/ 920497 w 12192000"/>
              <a:gd name="connsiteY2975" fmla="*/ 6562343 h 6858000"/>
              <a:gd name="connsiteX2976" fmla="*/ 302769 w 12192000"/>
              <a:gd name="connsiteY2976" fmla="*/ 6562343 h 6858000"/>
              <a:gd name="connsiteX2977" fmla="*/ 302769 w 12192000"/>
              <a:gd name="connsiteY2977" fmla="*/ 6263638 h 6858000"/>
              <a:gd name="connsiteX2978" fmla="*/ 605536 w 12192000"/>
              <a:gd name="connsiteY2978" fmla="*/ 6263638 h 6858000"/>
              <a:gd name="connsiteX2979" fmla="*/ 605536 w 12192000"/>
              <a:gd name="connsiteY2979" fmla="*/ 6562343 h 6858000"/>
              <a:gd name="connsiteX2980" fmla="*/ 292608 w 12192000"/>
              <a:gd name="connsiteY2980" fmla="*/ 6858000 h 6858000"/>
              <a:gd name="connsiteX2981" fmla="*/ 302769 w 12192000"/>
              <a:gd name="connsiteY2981" fmla="*/ 6858000 h 6858000"/>
              <a:gd name="connsiteX2982" fmla="*/ 302769 w 12192000"/>
              <a:gd name="connsiteY2982" fmla="*/ 6582663 h 6858000"/>
              <a:gd name="connsiteX2983" fmla="*/ 605536 w 12192000"/>
              <a:gd name="connsiteY2983" fmla="*/ 6582663 h 6858000"/>
              <a:gd name="connsiteX2984" fmla="*/ 605536 w 12192000"/>
              <a:gd name="connsiteY2984" fmla="*/ 6858000 h 6858000"/>
              <a:gd name="connsiteX2985" fmla="*/ 617728 w 12192000"/>
              <a:gd name="connsiteY2985" fmla="*/ 6858000 h 6858000"/>
              <a:gd name="connsiteX2986" fmla="*/ 617728 w 12192000"/>
              <a:gd name="connsiteY2986" fmla="*/ 6582663 h 6858000"/>
              <a:gd name="connsiteX2987" fmla="*/ 920497 w 12192000"/>
              <a:gd name="connsiteY2987" fmla="*/ 6582663 h 6858000"/>
              <a:gd name="connsiteX2988" fmla="*/ 920497 w 12192000"/>
              <a:gd name="connsiteY2988" fmla="*/ 6858000 h 6858000"/>
              <a:gd name="connsiteX2989" fmla="*/ 930656 w 12192000"/>
              <a:gd name="connsiteY2989" fmla="*/ 6858000 h 6858000"/>
              <a:gd name="connsiteX2990" fmla="*/ 930656 w 12192000"/>
              <a:gd name="connsiteY2990" fmla="*/ 6582663 h 6858000"/>
              <a:gd name="connsiteX2991" fmla="*/ 1229361 w 12192000"/>
              <a:gd name="connsiteY2991" fmla="*/ 6582663 h 6858000"/>
              <a:gd name="connsiteX2992" fmla="*/ 1229361 w 12192000"/>
              <a:gd name="connsiteY2992" fmla="*/ 6858000 h 6858000"/>
              <a:gd name="connsiteX2993" fmla="*/ 1249681 w 12192000"/>
              <a:gd name="connsiteY2993" fmla="*/ 6858000 h 6858000"/>
              <a:gd name="connsiteX2994" fmla="*/ 1249681 w 12192000"/>
              <a:gd name="connsiteY2994" fmla="*/ 6582663 h 6858000"/>
              <a:gd name="connsiteX2995" fmla="*/ 1548384 w 12192000"/>
              <a:gd name="connsiteY2995" fmla="*/ 6582663 h 6858000"/>
              <a:gd name="connsiteX2996" fmla="*/ 1548384 w 12192000"/>
              <a:gd name="connsiteY2996" fmla="*/ 6858000 h 6858000"/>
              <a:gd name="connsiteX2997" fmla="*/ 1556512 w 12192000"/>
              <a:gd name="connsiteY2997" fmla="*/ 6858000 h 6858000"/>
              <a:gd name="connsiteX2998" fmla="*/ 1556512 w 12192000"/>
              <a:gd name="connsiteY2998" fmla="*/ 6582663 h 6858000"/>
              <a:gd name="connsiteX2999" fmla="*/ 1859282 w 12192000"/>
              <a:gd name="connsiteY2999" fmla="*/ 6582663 h 6858000"/>
              <a:gd name="connsiteX3000" fmla="*/ 1859282 w 12192000"/>
              <a:gd name="connsiteY3000" fmla="*/ 6858000 h 6858000"/>
              <a:gd name="connsiteX3001" fmla="*/ 1871473 w 12192000"/>
              <a:gd name="connsiteY3001" fmla="*/ 6858000 h 6858000"/>
              <a:gd name="connsiteX3002" fmla="*/ 1871473 w 12192000"/>
              <a:gd name="connsiteY3002" fmla="*/ 6582663 h 6858000"/>
              <a:gd name="connsiteX3003" fmla="*/ 2174240 w 12192000"/>
              <a:gd name="connsiteY3003" fmla="*/ 6582663 h 6858000"/>
              <a:gd name="connsiteX3004" fmla="*/ 2174240 w 12192000"/>
              <a:gd name="connsiteY3004" fmla="*/ 6858000 h 6858000"/>
              <a:gd name="connsiteX3005" fmla="*/ 2184401 w 12192000"/>
              <a:gd name="connsiteY3005" fmla="*/ 6858000 h 6858000"/>
              <a:gd name="connsiteX3006" fmla="*/ 2184401 w 12192000"/>
              <a:gd name="connsiteY3006" fmla="*/ 6582663 h 6858000"/>
              <a:gd name="connsiteX3007" fmla="*/ 2487168 w 12192000"/>
              <a:gd name="connsiteY3007" fmla="*/ 6582663 h 6858000"/>
              <a:gd name="connsiteX3008" fmla="*/ 2487168 w 12192000"/>
              <a:gd name="connsiteY3008" fmla="*/ 6858000 h 6858000"/>
              <a:gd name="connsiteX3009" fmla="*/ 2497329 w 12192000"/>
              <a:gd name="connsiteY3009" fmla="*/ 6858000 h 6858000"/>
              <a:gd name="connsiteX3010" fmla="*/ 2497329 w 12192000"/>
              <a:gd name="connsiteY3010" fmla="*/ 6582663 h 6858000"/>
              <a:gd name="connsiteX3011" fmla="*/ 2796032 w 12192000"/>
              <a:gd name="connsiteY3011" fmla="*/ 6582663 h 6858000"/>
              <a:gd name="connsiteX3012" fmla="*/ 2796032 w 12192000"/>
              <a:gd name="connsiteY3012" fmla="*/ 6858000 h 6858000"/>
              <a:gd name="connsiteX3013" fmla="*/ 2814322 w 12192000"/>
              <a:gd name="connsiteY3013" fmla="*/ 6858000 h 6858000"/>
              <a:gd name="connsiteX3014" fmla="*/ 2814322 w 12192000"/>
              <a:gd name="connsiteY3014" fmla="*/ 6582663 h 6858000"/>
              <a:gd name="connsiteX3015" fmla="*/ 3113024 w 12192000"/>
              <a:gd name="connsiteY3015" fmla="*/ 6582663 h 6858000"/>
              <a:gd name="connsiteX3016" fmla="*/ 3113024 w 12192000"/>
              <a:gd name="connsiteY3016" fmla="*/ 6858000 h 6858000"/>
              <a:gd name="connsiteX3017" fmla="*/ 3125216 w 12192000"/>
              <a:gd name="connsiteY3017" fmla="*/ 6858000 h 6858000"/>
              <a:gd name="connsiteX3018" fmla="*/ 3125216 w 12192000"/>
              <a:gd name="connsiteY3018" fmla="*/ 6582663 h 6858000"/>
              <a:gd name="connsiteX3019" fmla="*/ 3427985 w 12192000"/>
              <a:gd name="connsiteY3019" fmla="*/ 6582663 h 6858000"/>
              <a:gd name="connsiteX3020" fmla="*/ 3427985 w 12192000"/>
              <a:gd name="connsiteY3020" fmla="*/ 6858000 h 6858000"/>
              <a:gd name="connsiteX3021" fmla="*/ 3438144 w 12192000"/>
              <a:gd name="connsiteY3021" fmla="*/ 6858000 h 6858000"/>
              <a:gd name="connsiteX3022" fmla="*/ 3438144 w 12192000"/>
              <a:gd name="connsiteY3022" fmla="*/ 6582663 h 6858000"/>
              <a:gd name="connsiteX3023" fmla="*/ 3740913 w 12192000"/>
              <a:gd name="connsiteY3023" fmla="*/ 6582663 h 6858000"/>
              <a:gd name="connsiteX3024" fmla="*/ 3740913 w 12192000"/>
              <a:gd name="connsiteY3024" fmla="*/ 6858000 h 6858000"/>
              <a:gd name="connsiteX3025" fmla="*/ 3751072 w 12192000"/>
              <a:gd name="connsiteY3025" fmla="*/ 6858000 h 6858000"/>
              <a:gd name="connsiteX3026" fmla="*/ 3751072 w 12192000"/>
              <a:gd name="connsiteY3026" fmla="*/ 6582663 h 6858000"/>
              <a:gd name="connsiteX3027" fmla="*/ 4053842 w 12192000"/>
              <a:gd name="connsiteY3027" fmla="*/ 6582663 h 6858000"/>
              <a:gd name="connsiteX3028" fmla="*/ 4053842 w 12192000"/>
              <a:gd name="connsiteY3028" fmla="*/ 6858000 h 6858000"/>
              <a:gd name="connsiteX3029" fmla="*/ 4064000 w 12192000"/>
              <a:gd name="connsiteY3029" fmla="*/ 6858000 h 6858000"/>
              <a:gd name="connsiteX3030" fmla="*/ 4064000 w 12192000"/>
              <a:gd name="connsiteY3030" fmla="*/ 6582663 h 6858000"/>
              <a:gd name="connsiteX3031" fmla="*/ 4362706 w 12192000"/>
              <a:gd name="connsiteY3031" fmla="*/ 6582663 h 6858000"/>
              <a:gd name="connsiteX3032" fmla="*/ 4362706 w 12192000"/>
              <a:gd name="connsiteY3032" fmla="*/ 6858000 h 6858000"/>
              <a:gd name="connsiteX3033" fmla="*/ 4383025 w 12192000"/>
              <a:gd name="connsiteY3033" fmla="*/ 6858000 h 6858000"/>
              <a:gd name="connsiteX3034" fmla="*/ 4383025 w 12192000"/>
              <a:gd name="connsiteY3034" fmla="*/ 6582663 h 6858000"/>
              <a:gd name="connsiteX3035" fmla="*/ 4681730 w 12192000"/>
              <a:gd name="connsiteY3035" fmla="*/ 6582663 h 6858000"/>
              <a:gd name="connsiteX3036" fmla="*/ 4681730 w 12192000"/>
              <a:gd name="connsiteY3036" fmla="*/ 6858000 h 6858000"/>
              <a:gd name="connsiteX3037" fmla="*/ 4691889 w 12192000"/>
              <a:gd name="connsiteY3037" fmla="*/ 6858000 h 6858000"/>
              <a:gd name="connsiteX3038" fmla="*/ 4691889 w 12192000"/>
              <a:gd name="connsiteY3038" fmla="*/ 6582663 h 6858000"/>
              <a:gd name="connsiteX3039" fmla="*/ 4994658 w 12192000"/>
              <a:gd name="connsiteY3039" fmla="*/ 6582663 h 6858000"/>
              <a:gd name="connsiteX3040" fmla="*/ 4994658 w 12192000"/>
              <a:gd name="connsiteY3040" fmla="*/ 6858000 h 6858000"/>
              <a:gd name="connsiteX3041" fmla="*/ 5004817 w 12192000"/>
              <a:gd name="connsiteY3041" fmla="*/ 6858000 h 6858000"/>
              <a:gd name="connsiteX3042" fmla="*/ 5004817 w 12192000"/>
              <a:gd name="connsiteY3042" fmla="*/ 6582663 h 6858000"/>
              <a:gd name="connsiteX3043" fmla="*/ 5307584 w 12192000"/>
              <a:gd name="connsiteY3043" fmla="*/ 6582663 h 6858000"/>
              <a:gd name="connsiteX3044" fmla="*/ 5307584 w 12192000"/>
              <a:gd name="connsiteY3044" fmla="*/ 6858000 h 6858000"/>
              <a:gd name="connsiteX3045" fmla="*/ 5317747 w 12192000"/>
              <a:gd name="connsiteY3045" fmla="*/ 6858000 h 6858000"/>
              <a:gd name="connsiteX3046" fmla="*/ 5317747 w 12192000"/>
              <a:gd name="connsiteY3046" fmla="*/ 6582663 h 6858000"/>
              <a:gd name="connsiteX3047" fmla="*/ 5620512 w 12192000"/>
              <a:gd name="connsiteY3047" fmla="*/ 6582663 h 6858000"/>
              <a:gd name="connsiteX3048" fmla="*/ 5620512 w 12192000"/>
              <a:gd name="connsiteY3048" fmla="*/ 6858000 h 6858000"/>
              <a:gd name="connsiteX3049" fmla="*/ 5630674 w 12192000"/>
              <a:gd name="connsiteY3049" fmla="*/ 6858000 h 6858000"/>
              <a:gd name="connsiteX3050" fmla="*/ 5630674 w 12192000"/>
              <a:gd name="connsiteY3050" fmla="*/ 6582663 h 6858000"/>
              <a:gd name="connsiteX3051" fmla="*/ 5929377 w 12192000"/>
              <a:gd name="connsiteY3051" fmla="*/ 6582663 h 6858000"/>
              <a:gd name="connsiteX3052" fmla="*/ 5929377 w 12192000"/>
              <a:gd name="connsiteY3052" fmla="*/ 6858000 h 6858000"/>
              <a:gd name="connsiteX3053" fmla="*/ 5949697 w 12192000"/>
              <a:gd name="connsiteY3053" fmla="*/ 6858000 h 6858000"/>
              <a:gd name="connsiteX3054" fmla="*/ 5949697 w 12192000"/>
              <a:gd name="connsiteY3054" fmla="*/ 6582663 h 6858000"/>
              <a:gd name="connsiteX3055" fmla="*/ 6248401 w 12192000"/>
              <a:gd name="connsiteY3055" fmla="*/ 6582663 h 6858000"/>
              <a:gd name="connsiteX3056" fmla="*/ 6248401 w 12192000"/>
              <a:gd name="connsiteY3056" fmla="*/ 6858000 h 6858000"/>
              <a:gd name="connsiteX3057" fmla="*/ 6258560 w 12192000"/>
              <a:gd name="connsiteY3057" fmla="*/ 6858000 h 6858000"/>
              <a:gd name="connsiteX3058" fmla="*/ 6258560 w 12192000"/>
              <a:gd name="connsiteY3058" fmla="*/ 6582663 h 6858000"/>
              <a:gd name="connsiteX3059" fmla="*/ 6561329 w 12192000"/>
              <a:gd name="connsiteY3059" fmla="*/ 6582663 h 6858000"/>
              <a:gd name="connsiteX3060" fmla="*/ 6561329 w 12192000"/>
              <a:gd name="connsiteY3060" fmla="*/ 6858000 h 6858000"/>
              <a:gd name="connsiteX3061" fmla="*/ 6571488 w 12192000"/>
              <a:gd name="connsiteY3061" fmla="*/ 6858000 h 6858000"/>
              <a:gd name="connsiteX3062" fmla="*/ 6571488 w 12192000"/>
              <a:gd name="connsiteY3062" fmla="*/ 6582663 h 6858000"/>
              <a:gd name="connsiteX3063" fmla="*/ 6874257 w 12192000"/>
              <a:gd name="connsiteY3063" fmla="*/ 6582663 h 6858000"/>
              <a:gd name="connsiteX3064" fmla="*/ 6874257 w 12192000"/>
              <a:gd name="connsiteY3064" fmla="*/ 6858000 h 6858000"/>
              <a:gd name="connsiteX3065" fmla="*/ 6884416 w 12192000"/>
              <a:gd name="connsiteY3065" fmla="*/ 6858000 h 6858000"/>
              <a:gd name="connsiteX3066" fmla="*/ 6884416 w 12192000"/>
              <a:gd name="connsiteY3066" fmla="*/ 6582663 h 6858000"/>
              <a:gd name="connsiteX3067" fmla="*/ 7187185 w 12192000"/>
              <a:gd name="connsiteY3067" fmla="*/ 6582663 h 6858000"/>
              <a:gd name="connsiteX3068" fmla="*/ 7187185 w 12192000"/>
              <a:gd name="connsiteY3068" fmla="*/ 6858000 h 6858000"/>
              <a:gd name="connsiteX3069" fmla="*/ 7197344 w 12192000"/>
              <a:gd name="connsiteY3069" fmla="*/ 6858000 h 6858000"/>
              <a:gd name="connsiteX3070" fmla="*/ 7197344 w 12192000"/>
              <a:gd name="connsiteY3070" fmla="*/ 6582663 h 6858000"/>
              <a:gd name="connsiteX3071" fmla="*/ 7496049 w 12192000"/>
              <a:gd name="connsiteY3071" fmla="*/ 6582663 h 6858000"/>
              <a:gd name="connsiteX3072" fmla="*/ 7496049 w 12192000"/>
              <a:gd name="connsiteY3072" fmla="*/ 6858000 h 6858000"/>
              <a:gd name="connsiteX3073" fmla="*/ 7516369 w 12192000"/>
              <a:gd name="connsiteY3073" fmla="*/ 6858000 h 6858000"/>
              <a:gd name="connsiteX3074" fmla="*/ 7516369 w 12192000"/>
              <a:gd name="connsiteY3074" fmla="*/ 6582663 h 6858000"/>
              <a:gd name="connsiteX3075" fmla="*/ 7815072 w 12192000"/>
              <a:gd name="connsiteY3075" fmla="*/ 6582663 h 6858000"/>
              <a:gd name="connsiteX3076" fmla="*/ 7815072 w 12192000"/>
              <a:gd name="connsiteY3076" fmla="*/ 6858000 h 6858000"/>
              <a:gd name="connsiteX3077" fmla="*/ 7825233 w 12192000"/>
              <a:gd name="connsiteY3077" fmla="*/ 6858000 h 6858000"/>
              <a:gd name="connsiteX3078" fmla="*/ 7825233 w 12192000"/>
              <a:gd name="connsiteY3078" fmla="*/ 6582663 h 6858000"/>
              <a:gd name="connsiteX3079" fmla="*/ 8128000 w 12192000"/>
              <a:gd name="connsiteY3079" fmla="*/ 6582663 h 6858000"/>
              <a:gd name="connsiteX3080" fmla="*/ 8128000 w 12192000"/>
              <a:gd name="connsiteY3080" fmla="*/ 6858000 h 6858000"/>
              <a:gd name="connsiteX3081" fmla="*/ 8138161 w 12192000"/>
              <a:gd name="connsiteY3081" fmla="*/ 6858000 h 6858000"/>
              <a:gd name="connsiteX3082" fmla="*/ 8138161 w 12192000"/>
              <a:gd name="connsiteY3082" fmla="*/ 6582663 h 6858000"/>
              <a:gd name="connsiteX3083" fmla="*/ 8440928 w 12192000"/>
              <a:gd name="connsiteY3083" fmla="*/ 6582663 h 6858000"/>
              <a:gd name="connsiteX3084" fmla="*/ 8440928 w 12192000"/>
              <a:gd name="connsiteY3084" fmla="*/ 6858000 h 6858000"/>
              <a:gd name="connsiteX3085" fmla="*/ 8451089 w 12192000"/>
              <a:gd name="connsiteY3085" fmla="*/ 6858000 h 6858000"/>
              <a:gd name="connsiteX3086" fmla="*/ 8451089 w 12192000"/>
              <a:gd name="connsiteY3086" fmla="*/ 6582663 h 6858000"/>
              <a:gd name="connsiteX3087" fmla="*/ 8753856 w 12192000"/>
              <a:gd name="connsiteY3087" fmla="*/ 6582663 h 6858000"/>
              <a:gd name="connsiteX3088" fmla="*/ 8753856 w 12192000"/>
              <a:gd name="connsiteY3088" fmla="*/ 6858000 h 6858000"/>
              <a:gd name="connsiteX3089" fmla="*/ 8764017 w 12192000"/>
              <a:gd name="connsiteY3089" fmla="*/ 6858000 h 6858000"/>
              <a:gd name="connsiteX3090" fmla="*/ 8764017 w 12192000"/>
              <a:gd name="connsiteY3090" fmla="*/ 6582663 h 6858000"/>
              <a:gd name="connsiteX3091" fmla="*/ 9062720 w 12192000"/>
              <a:gd name="connsiteY3091" fmla="*/ 6582663 h 6858000"/>
              <a:gd name="connsiteX3092" fmla="*/ 9062720 w 12192000"/>
              <a:gd name="connsiteY3092" fmla="*/ 6858000 h 6858000"/>
              <a:gd name="connsiteX3093" fmla="*/ 9083040 w 12192000"/>
              <a:gd name="connsiteY3093" fmla="*/ 6858000 h 6858000"/>
              <a:gd name="connsiteX3094" fmla="*/ 9083040 w 12192000"/>
              <a:gd name="connsiteY3094" fmla="*/ 6582663 h 6858000"/>
              <a:gd name="connsiteX3095" fmla="*/ 9381745 w 12192000"/>
              <a:gd name="connsiteY3095" fmla="*/ 6582663 h 6858000"/>
              <a:gd name="connsiteX3096" fmla="*/ 9381745 w 12192000"/>
              <a:gd name="connsiteY3096" fmla="*/ 6858000 h 6858000"/>
              <a:gd name="connsiteX3097" fmla="*/ 9391904 w 12192000"/>
              <a:gd name="connsiteY3097" fmla="*/ 6858000 h 6858000"/>
              <a:gd name="connsiteX3098" fmla="*/ 9391904 w 12192000"/>
              <a:gd name="connsiteY3098" fmla="*/ 6582663 h 6858000"/>
              <a:gd name="connsiteX3099" fmla="*/ 9694673 w 12192000"/>
              <a:gd name="connsiteY3099" fmla="*/ 6582663 h 6858000"/>
              <a:gd name="connsiteX3100" fmla="*/ 9694673 w 12192000"/>
              <a:gd name="connsiteY3100" fmla="*/ 6858000 h 6858000"/>
              <a:gd name="connsiteX3101" fmla="*/ 9704832 w 12192000"/>
              <a:gd name="connsiteY3101" fmla="*/ 6858000 h 6858000"/>
              <a:gd name="connsiteX3102" fmla="*/ 9704832 w 12192000"/>
              <a:gd name="connsiteY3102" fmla="*/ 6582663 h 6858000"/>
              <a:gd name="connsiteX3103" fmla="*/ 10007601 w 12192000"/>
              <a:gd name="connsiteY3103" fmla="*/ 6582663 h 6858000"/>
              <a:gd name="connsiteX3104" fmla="*/ 10007601 w 12192000"/>
              <a:gd name="connsiteY3104" fmla="*/ 6858000 h 6858000"/>
              <a:gd name="connsiteX3105" fmla="*/ 10017760 w 12192000"/>
              <a:gd name="connsiteY3105" fmla="*/ 6858000 h 6858000"/>
              <a:gd name="connsiteX3106" fmla="*/ 10017760 w 12192000"/>
              <a:gd name="connsiteY3106" fmla="*/ 6582663 h 6858000"/>
              <a:gd name="connsiteX3107" fmla="*/ 10322560 w 12192000"/>
              <a:gd name="connsiteY3107" fmla="*/ 6582663 h 6858000"/>
              <a:gd name="connsiteX3108" fmla="*/ 10322560 w 12192000"/>
              <a:gd name="connsiteY3108" fmla="*/ 6858000 h 6858000"/>
              <a:gd name="connsiteX3109" fmla="*/ 10330688 w 12192000"/>
              <a:gd name="connsiteY3109" fmla="*/ 6858000 h 6858000"/>
              <a:gd name="connsiteX3110" fmla="*/ 10330688 w 12192000"/>
              <a:gd name="connsiteY3110" fmla="*/ 6582663 h 6858000"/>
              <a:gd name="connsiteX3111" fmla="*/ 10629393 w 12192000"/>
              <a:gd name="connsiteY3111" fmla="*/ 6582663 h 6858000"/>
              <a:gd name="connsiteX3112" fmla="*/ 10629393 w 12192000"/>
              <a:gd name="connsiteY3112" fmla="*/ 6858000 h 6858000"/>
              <a:gd name="connsiteX3113" fmla="*/ 10649713 w 12192000"/>
              <a:gd name="connsiteY3113" fmla="*/ 6858000 h 6858000"/>
              <a:gd name="connsiteX3114" fmla="*/ 10649713 w 12192000"/>
              <a:gd name="connsiteY3114" fmla="*/ 6582663 h 6858000"/>
              <a:gd name="connsiteX3115" fmla="*/ 10948416 w 12192000"/>
              <a:gd name="connsiteY3115" fmla="*/ 6582663 h 6858000"/>
              <a:gd name="connsiteX3116" fmla="*/ 10948416 w 12192000"/>
              <a:gd name="connsiteY3116" fmla="*/ 6858000 h 6858000"/>
              <a:gd name="connsiteX3117" fmla="*/ 10958577 w 12192000"/>
              <a:gd name="connsiteY3117" fmla="*/ 6858000 h 6858000"/>
              <a:gd name="connsiteX3118" fmla="*/ 10958577 w 12192000"/>
              <a:gd name="connsiteY3118" fmla="*/ 6582663 h 6858000"/>
              <a:gd name="connsiteX3119" fmla="*/ 11261344 w 12192000"/>
              <a:gd name="connsiteY3119" fmla="*/ 6582663 h 6858000"/>
              <a:gd name="connsiteX3120" fmla="*/ 11261344 w 12192000"/>
              <a:gd name="connsiteY3120" fmla="*/ 6858000 h 6858000"/>
              <a:gd name="connsiteX3121" fmla="*/ 11271505 w 12192000"/>
              <a:gd name="connsiteY3121" fmla="*/ 6858000 h 6858000"/>
              <a:gd name="connsiteX3122" fmla="*/ 11271505 w 12192000"/>
              <a:gd name="connsiteY3122" fmla="*/ 6582663 h 6858000"/>
              <a:gd name="connsiteX3123" fmla="*/ 11574272 w 12192000"/>
              <a:gd name="connsiteY3123" fmla="*/ 6582663 h 6858000"/>
              <a:gd name="connsiteX3124" fmla="*/ 11574272 w 12192000"/>
              <a:gd name="connsiteY3124" fmla="*/ 6858000 h 6858000"/>
              <a:gd name="connsiteX3125" fmla="*/ 11586464 w 12192000"/>
              <a:gd name="connsiteY3125" fmla="*/ 6858000 h 6858000"/>
              <a:gd name="connsiteX3126" fmla="*/ 11586464 w 12192000"/>
              <a:gd name="connsiteY3126" fmla="*/ 6582663 h 6858000"/>
              <a:gd name="connsiteX3127" fmla="*/ 11889233 w 12192000"/>
              <a:gd name="connsiteY3127" fmla="*/ 6582663 h 6858000"/>
              <a:gd name="connsiteX3128" fmla="*/ 11889233 w 12192000"/>
              <a:gd name="connsiteY3128" fmla="*/ 6858000 h 6858000"/>
              <a:gd name="connsiteX3129" fmla="*/ 11899392 w 12192000"/>
              <a:gd name="connsiteY3129" fmla="*/ 6858000 h 6858000"/>
              <a:gd name="connsiteX3130" fmla="*/ 11899392 w 12192000"/>
              <a:gd name="connsiteY3130" fmla="*/ 6582663 h 6858000"/>
              <a:gd name="connsiteX3131" fmla="*/ 12192000 w 12192000"/>
              <a:gd name="connsiteY3131" fmla="*/ 6582663 h 6858000"/>
              <a:gd name="connsiteX3132" fmla="*/ 12192000 w 12192000"/>
              <a:gd name="connsiteY3132" fmla="*/ 6562343 h 6858000"/>
              <a:gd name="connsiteX3133" fmla="*/ 11899392 w 12192000"/>
              <a:gd name="connsiteY3133" fmla="*/ 6562343 h 6858000"/>
              <a:gd name="connsiteX3134" fmla="*/ 11899392 w 12192000"/>
              <a:gd name="connsiteY3134" fmla="*/ 6263638 h 6858000"/>
              <a:gd name="connsiteX3135" fmla="*/ 12192000 w 12192000"/>
              <a:gd name="connsiteY3135" fmla="*/ 6263638 h 6858000"/>
              <a:gd name="connsiteX3136" fmla="*/ 12192000 w 12192000"/>
              <a:gd name="connsiteY3136" fmla="*/ 6253479 h 6858000"/>
              <a:gd name="connsiteX3137" fmla="*/ 11899392 w 12192000"/>
              <a:gd name="connsiteY3137" fmla="*/ 6253479 h 6858000"/>
              <a:gd name="connsiteX3138" fmla="*/ 11899392 w 12192000"/>
              <a:gd name="connsiteY3138" fmla="*/ 5950710 h 6858000"/>
              <a:gd name="connsiteX3139" fmla="*/ 12192000 w 12192000"/>
              <a:gd name="connsiteY3139" fmla="*/ 5950710 h 6858000"/>
              <a:gd name="connsiteX3140" fmla="*/ 12192000 w 12192000"/>
              <a:gd name="connsiteY3140" fmla="*/ 5940551 h 6858000"/>
              <a:gd name="connsiteX3141" fmla="*/ 11899392 w 12192000"/>
              <a:gd name="connsiteY3141" fmla="*/ 5940551 h 6858000"/>
              <a:gd name="connsiteX3142" fmla="*/ 11899392 w 12192000"/>
              <a:gd name="connsiteY3142" fmla="*/ 5637782 h 6858000"/>
              <a:gd name="connsiteX3143" fmla="*/ 12192000 w 12192000"/>
              <a:gd name="connsiteY3143" fmla="*/ 5637782 h 6858000"/>
              <a:gd name="connsiteX3144" fmla="*/ 12192000 w 12192000"/>
              <a:gd name="connsiteY3144" fmla="*/ 5627623 h 6858000"/>
              <a:gd name="connsiteX3145" fmla="*/ 11899392 w 12192000"/>
              <a:gd name="connsiteY3145" fmla="*/ 5627623 h 6858000"/>
              <a:gd name="connsiteX3146" fmla="*/ 11899392 w 12192000"/>
              <a:gd name="connsiteY3146" fmla="*/ 5324854 h 6858000"/>
              <a:gd name="connsiteX3147" fmla="*/ 12192000 w 12192000"/>
              <a:gd name="connsiteY3147" fmla="*/ 5324854 h 6858000"/>
              <a:gd name="connsiteX3148" fmla="*/ 12192000 w 12192000"/>
              <a:gd name="connsiteY3148" fmla="*/ 5314695 h 6858000"/>
              <a:gd name="connsiteX3149" fmla="*/ 11899392 w 12192000"/>
              <a:gd name="connsiteY3149" fmla="*/ 5314695 h 6858000"/>
              <a:gd name="connsiteX3150" fmla="*/ 11899392 w 12192000"/>
              <a:gd name="connsiteY3150" fmla="*/ 5015990 h 6858000"/>
              <a:gd name="connsiteX3151" fmla="*/ 12192000 w 12192000"/>
              <a:gd name="connsiteY3151" fmla="*/ 5015990 h 6858000"/>
              <a:gd name="connsiteX3152" fmla="*/ 12192000 w 12192000"/>
              <a:gd name="connsiteY3152" fmla="*/ 4995670 h 6858000"/>
              <a:gd name="connsiteX3153" fmla="*/ 11899392 w 12192000"/>
              <a:gd name="connsiteY3153" fmla="*/ 4995670 h 6858000"/>
              <a:gd name="connsiteX3154" fmla="*/ 11899392 w 12192000"/>
              <a:gd name="connsiteY3154" fmla="*/ 4696968 h 6858000"/>
              <a:gd name="connsiteX3155" fmla="*/ 12192000 w 12192000"/>
              <a:gd name="connsiteY3155" fmla="*/ 4696968 h 6858000"/>
              <a:gd name="connsiteX3156" fmla="*/ 12192000 w 12192000"/>
              <a:gd name="connsiteY3156" fmla="*/ 4686807 h 6858000"/>
              <a:gd name="connsiteX3157" fmla="*/ 11899392 w 12192000"/>
              <a:gd name="connsiteY3157" fmla="*/ 4686807 h 6858000"/>
              <a:gd name="connsiteX3158" fmla="*/ 11899392 w 12192000"/>
              <a:gd name="connsiteY3158" fmla="*/ 4384040 h 6858000"/>
              <a:gd name="connsiteX3159" fmla="*/ 12192000 w 12192000"/>
              <a:gd name="connsiteY3159" fmla="*/ 4384040 h 6858000"/>
              <a:gd name="connsiteX3160" fmla="*/ 12192000 w 12192000"/>
              <a:gd name="connsiteY3160" fmla="*/ 4373879 h 6858000"/>
              <a:gd name="connsiteX3161" fmla="*/ 11899392 w 12192000"/>
              <a:gd name="connsiteY3161" fmla="*/ 4373879 h 6858000"/>
              <a:gd name="connsiteX3162" fmla="*/ 11899392 w 12192000"/>
              <a:gd name="connsiteY3162" fmla="*/ 4071112 h 6858000"/>
              <a:gd name="connsiteX3163" fmla="*/ 12192000 w 12192000"/>
              <a:gd name="connsiteY3163" fmla="*/ 4071112 h 6858000"/>
              <a:gd name="connsiteX3164" fmla="*/ 12192000 w 12192000"/>
              <a:gd name="connsiteY3164" fmla="*/ 4060951 h 6858000"/>
              <a:gd name="connsiteX3165" fmla="*/ 11899392 w 12192000"/>
              <a:gd name="connsiteY3165" fmla="*/ 4060951 h 6858000"/>
              <a:gd name="connsiteX3166" fmla="*/ 11899392 w 12192000"/>
              <a:gd name="connsiteY3166" fmla="*/ 3758184 h 6858000"/>
              <a:gd name="connsiteX3167" fmla="*/ 12192000 w 12192000"/>
              <a:gd name="connsiteY3167" fmla="*/ 3758184 h 6858000"/>
              <a:gd name="connsiteX3168" fmla="*/ 12192000 w 12192000"/>
              <a:gd name="connsiteY3168" fmla="*/ 3748023 h 6858000"/>
              <a:gd name="connsiteX3169" fmla="*/ 11899392 w 12192000"/>
              <a:gd name="connsiteY3169" fmla="*/ 3748023 h 6858000"/>
              <a:gd name="connsiteX3170" fmla="*/ 11899392 w 12192000"/>
              <a:gd name="connsiteY3170" fmla="*/ 3449320 h 6858000"/>
              <a:gd name="connsiteX3171" fmla="*/ 12192000 w 12192000"/>
              <a:gd name="connsiteY3171" fmla="*/ 3449320 h 6858000"/>
              <a:gd name="connsiteX3172" fmla="*/ 12192000 w 12192000"/>
              <a:gd name="connsiteY3172" fmla="*/ 3429000 h 6858000"/>
              <a:gd name="connsiteX3173" fmla="*/ 11899392 w 12192000"/>
              <a:gd name="connsiteY3173" fmla="*/ 3429000 h 6858000"/>
              <a:gd name="connsiteX3174" fmla="*/ 11899392 w 12192000"/>
              <a:gd name="connsiteY3174" fmla="*/ 3130295 h 6858000"/>
              <a:gd name="connsiteX3175" fmla="*/ 12192000 w 12192000"/>
              <a:gd name="connsiteY3175" fmla="*/ 3130295 h 6858000"/>
              <a:gd name="connsiteX3176" fmla="*/ 12192000 w 12192000"/>
              <a:gd name="connsiteY3176" fmla="*/ 3120136 h 6858000"/>
              <a:gd name="connsiteX3177" fmla="*/ 11899392 w 12192000"/>
              <a:gd name="connsiteY3177" fmla="*/ 3120136 h 6858000"/>
              <a:gd name="connsiteX3178" fmla="*/ 11899392 w 12192000"/>
              <a:gd name="connsiteY3178" fmla="*/ 2817367 h 6858000"/>
              <a:gd name="connsiteX3179" fmla="*/ 12192000 w 12192000"/>
              <a:gd name="connsiteY3179" fmla="*/ 2817367 h 6858000"/>
              <a:gd name="connsiteX3180" fmla="*/ 12192000 w 12192000"/>
              <a:gd name="connsiteY3180" fmla="*/ 2807208 h 6858000"/>
              <a:gd name="connsiteX3181" fmla="*/ 11899392 w 12192000"/>
              <a:gd name="connsiteY3181" fmla="*/ 2807208 h 6858000"/>
              <a:gd name="connsiteX3182" fmla="*/ 11899392 w 12192000"/>
              <a:gd name="connsiteY3182" fmla="*/ 2504439 h 6858000"/>
              <a:gd name="connsiteX3183" fmla="*/ 12192000 w 12192000"/>
              <a:gd name="connsiteY3183" fmla="*/ 2504439 h 6858000"/>
              <a:gd name="connsiteX3184" fmla="*/ 12192000 w 12192000"/>
              <a:gd name="connsiteY3184" fmla="*/ 2494280 h 6858000"/>
              <a:gd name="connsiteX3185" fmla="*/ 11899392 w 12192000"/>
              <a:gd name="connsiteY3185" fmla="*/ 2494280 h 6858000"/>
              <a:gd name="connsiteX3186" fmla="*/ 11899392 w 12192000"/>
              <a:gd name="connsiteY3186" fmla="*/ 2191511 h 6858000"/>
              <a:gd name="connsiteX3187" fmla="*/ 12192000 w 12192000"/>
              <a:gd name="connsiteY3187" fmla="*/ 2191511 h 6858000"/>
              <a:gd name="connsiteX3188" fmla="*/ 12192000 w 12192000"/>
              <a:gd name="connsiteY3188" fmla="*/ 2181352 h 6858000"/>
              <a:gd name="connsiteX3189" fmla="*/ 11899392 w 12192000"/>
              <a:gd name="connsiteY3189" fmla="*/ 2181352 h 6858000"/>
              <a:gd name="connsiteX3190" fmla="*/ 11899392 w 12192000"/>
              <a:gd name="connsiteY3190" fmla="*/ 1882647 h 6858000"/>
              <a:gd name="connsiteX3191" fmla="*/ 12192000 w 12192000"/>
              <a:gd name="connsiteY3191" fmla="*/ 1882647 h 6858000"/>
              <a:gd name="connsiteX3192" fmla="*/ 12192000 w 12192000"/>
              <a:gd name="connsiteY3192" fmla="*/ 1862327 h 6858000"/>
              <a:gd name="connsiteX3193" fmla="*/ 11899392 w 12192000"/>
              <a:gd name="connsiteY3193" fmla="*/ 1862327 h 6858000"/>
              <a:gd name="connsiteX3194" fmla="*/ 11899392 w 12192000"/>
              <a:gd name="connsiteY3194" fmla="*/ 1563625 h 6858000"/>
              <a:gd name="connsiteX3195" fmla="*/ 12192000 w 12192000"/>
              <a:gd name="connsiteY3195" fmla="*/ 1563625 h 6858000"/>
              <a:gd name="connsiteX3196" fmla="*/ 12192000 w 12192000"/>
              <a:gd name="connsiteY3196" fmla="*/ 1553464 h 6858000"/>
              <a:gd name="connsiteX3197" fmla="*/ 11899392 w 12192000"/>
              <a:gd name="connsiteY3197" fmla="*/ 1553464 h 6858000"/>
              <a:gd name="connsiteX3198" fmla="*/ 11899392 w 12192000"/>
              <a:gd name="connsiteY3198" fmla="*/ 1250697 h 6858000"/>
              <a:gd name="connsiteX3199" fmla="*/ 12192000 w 12192000"/>
              <a:gd name="connsiteY3199" fmla="*/ 1250697 h 6858000"/>
              <a:gd name="connsiteX3200" fmla="*/ 12192000 w 12192000"/>
              <a:gd name="connsiteY3200" fmla="*/ 1240536 h 6858000"/>
              <a:gd name="connsiteX3201" fmla="*/ 11899392 w 12192000"/>
              <a:gd name="connsiteY3201" fmla="*/ 1240536 h 6858000"/>
              <a:gd name="connsiteX3202" fmla="*/ 11899392 w 12192000"/>
              <a:gd name="connsiteY3202" fmla="*/ 937769 h 6858000"/>
              <a:gd name="connsiteX3203" fmla="*/ 12192000 w 12192000"/>
              <a:gd name="connsiteY3203" fmla="*/ 937769 h 6858000"/>
              <a:gd name="connsiteX3204" fmla="*/ 12192000 w 12192000"/>
              <a:gd name="connsiteY3204" fmla="*/ 927608 h 6858000"/>
              <a:gd name="connsiteX3205" fmla="*/ 11899392 w 12192000"/>
              <a:gd name="connsiteY3205" fmla="*/ 927608 h 6858000"/>
              <a:gd name="connsiteX3206" fmla="*/ 11899392 w 12192000"/>
              <a:gd name="connsiteY3206" fmla="*/ 624841 h 6858000"/>
              <a:gd name="connsiteX3207" fmla="*/ 12192000 w 12192000"/>
              <a:gd name="connsiteY3207" fmla="*/ 624841 h 6858000"/>
              <a:gd name="connsiteX3208" fmla="*/ 12192000 w 12192000"/>
              <a:gd name="connsiteY3208" fmla="*/ 614680 h 6858000"/>
              <a:gd name="connsiteX3209" fmla="*/ 11899392 w 12192000"/>
              <a:gd name="connsiteY3209" fmla="*/ 614680 h 6858000"/>
              <a:gd name="connsiteX3210" fmla="*/ 11899392 w 12192000"/>
              <a:gd name="connsiteY3210" fmla="*/ 315977 h 6858000"/>
              <a:gd name="connsiteX3211" fmla="*/ 12192000 w 12192000"/>
              <a:gd name="connsiteY3211" fmla="*/ 315977 h 6858000"/>
              <a:gd name="connsiteX3212" fmla="*/ 12192000 w 12192000"/>
              <a:gd name="connsiteY3212" fmla="*/ 295657 h 6858000"/>
              <a:gd name="connsiteX3213" fmla="*/ 11899392 w 12192000"/>
              <a:gd name="connsiteY3213" fmla="*/ 295657 h 6858000"/>
              <a:gd name="connsiteX3214" fmla="*/ 11899392 w 12192000"/>
              <a:gd name="connsiteY3214" fmla="*/ 0 h 6858000"/>
              <a:gd name="connsiteX3215" fmla="*/ 11889233 w 12192000"/>
              <a:gd name="connsiteY3215" fmla="*/ 0 h 6858000"/>
              <a:gd name="connsiteX3216" fmla="*/ 11889233 w 12192000"/>
              <a:gd name="connsiteY3216" fmla="*/ 295657 h 6858000"/>
              <a:gd name="connsiteX3217" fmla="*/ 11586464 w 12192000"/>
              <a:gd name="connsiteY3217" fmla="*/ 295657 h 6858000"/>
              <a:gd name="connsiteX3218" fmla="*/ 11586464 w 12192000"/>
              <a:gd name="connsiteY3218" fmla="*/ 0 h 6858000"/>
              <a:gd name="connsiteX3219" fmla="*/ 11574272 w 12192000"/>
              <a:gd name="connsiteY3219" fmla="*/ 0 h 6858000"/>
              <a:gd name="connsiteX3220" fmla="*/ 11574272 w 12192000"/>
              <a:gd name="connsiteY3220" fmla="*/ 295657 h 6858000"/>
              <a:gd name="connsiteX3221" fmla="*/ 11271505 w 12192000"/>
              <a:gd name="connsiteY3221" fmla="*/ 295657 h 6858000"/>
              <a:gd name="connsiteX3222" fmla="*/ 11271505 w 12192000"/>
              <a:gd name="connsiteY3222" fmla="*/ 0 h 6858000"/>
              <a:gd name="connsiteX3223" fmla="*/ 11261344 w 12192000"/>
              <a:gd name="connsiteY3223" fmla="*/ 0 h 6858000"/>
              <a:gd name="connsiteX3224" fmla="*/ 11261344 w 12192000"/>
              <a:gd name="connsiteY3224" fmla="*/ 295657 h 6858000"/>
              <a:gd name="connsiteX3225" fmla="*/ 10958577 w 12192000"/>
              <a:gd name="connsiteY3225" fmla="*/ 295657 h 6858000"/>
              <a:gd name="connsiteX3226" fmla="*/ 10958577 w 12192000"/>
              <a:gd name="connsiteY3226" fmla="*/ 0 h 6858000"/>
              <a:gd name="connsiteX3227" fmla="*/ 10948416 w 12192000"/>
              <a:gd name="connsiteY3227" fmla="*/ 0 h 6858000"/>
              <a:gd name="connsiteX3228" fmla="*/ 10948416 w 12192000"/>
              <a:gd name="connsiteY3228" fmla="*/ 295657 h 6858000"/>
              <a:gd name="connsiteX3229" fmla="*/ 10649713 w 12192000"/>
              <a:gd name="connsiteY3229" fmla="*/ 295657 h 6858000"/>
              <a:gd name="connsiteX3230" fmla="*/ 10649713 w 12192000"/>
              <a:gd name="connsiteY3230" fmla="*/ 0 h 6858000"/>
              <a:gd name="connsiteX3231" fmla="*/ 10629393 w 12192000"/>
              <a:gd name="connsiteY3231" fmla="*/ 0 h 6858000"/>
              <a:gd name="connsiteX3232" fmla="*/ 10629393 w 12192000"/>
              <a:gd name="connsiteY3232" fmla="*/ 295657 h 6858000"/>
              <a:gd name="connsiteX3233" fmla="*/ 10330688 w 12192000"/>
              <a:gd name="connsiteY3233" fmla="*/ 295657 h 6858000"/>
              <a:gd name="connsiteX3234" fmla="*/ 10330688 w 12192000"/>
              <a:gd name="connsiteY3234" fmla="*/ 0 h 6858000"/>
              <a:gd name="connsiteX3235" fmla="*/ 10322560 w 12192000"/>
              <a:gd name="connsiteY3235" fmla="*/ 0 h 6858000"/>
              <a:gd name="connsiteX3236" fmla="*/ 10322560 w 12192000"/>
              <a:gd name="connsiteY3236" fmla="*/ 295657 h 6858000"/>
              <a:gd name="connsiteX3237" fmla="*/ 10017760 w 12192000"/>
              <a:gd name="connsiteY3237" fmla="*/ 295657 h 6858000"/>
              <a:gd name="connsiteX3238" fmla="*/ 10017760 w 12192000"/>
              <a:gd name="connsiteY3238" fmla="*/ 0 h 6858000"/>
              <a:gd name="connsiteX3239" fmla="*/ 10007601 w 12192000"/>
              <a:gd name="connsiteY3239" fmla="*/ 0 h 6858000"/>
              <a:gd name="connsiteX3240" fmla="*/ 10007601 w 12192000"/>
              <a:gd name="connsiteY3240" fmla="*/ 295657 h 6858000"/>
              <a:gd name="connsiteX3241" fmla="*/ 9704832 w 12192000"/>
              <a:gd name="connsiteY3241" fmla="*/ 295657 h 6858000"/>
              <a:gd name="connsiteX3242" fmla="*/ 9704832 w 12192000"/>
              <a:gd name="connsiteY3242" fmla="*/ 0 h 6858000"/>
              <a:gd name="connsiteX3243" fmla="*/ 9694673 w 12192000"/>
              <a:gd name="connsiteY3243" fmla="*/ 0 h 6858000"/>
              <a:gd name="connsiteX3244" fmla="*/ 9694673 w 12192000"/>
              <a:gd name="connsiteY3244" fmla="*/ 295657 h 6858000"/>
              <a:gd name="connsiteX3245" fmla="*/ 9391904 w 12192000"/>
              <a:gd name="connsiteY3245" fmla="*/ 295657 h 6858000"/>
              <a:gd name="connsiteX3246" fmla="*/ 9391904 w 12192000"/>
              <a:gd name="connsiteY3246" fmla="*/ 0 h 6858000"/>
              <a:gd name="connsiteX3247" fmla="*/ 9381745 w 12192000"/>
              <a:gd name="connsiteY3247" fmla="*/ 0 h 6858000"/>
              <a:gd name="connsiteX3248" fmla="*/ 9381745 w 12192000"/>
              <a:gd name="connsiteY3248" fmla="*/ 295657 h 6858000"/>
              <a:gd name="connsiteX3249" fmla="*/ 9083040 w 12192000"/>
              <a:gd name="connsiteY3249" fmla="*/ 295657 h 6858000"/>
              <a:gd name="connsiteX3250" fmla="*/ 9083040 w 12192000"/>
              <a:gd name="connsiteY3250" fmla="*/ 0 h 6858000"/>
              <a:gd name="connsiteX3251" fmla="*/ 9062720 w 12192000"/>
              <a:gd name="connsiteY3251" fmla="*/ 0 h 6858000"/>
              <a:gd name="connsiteX3252" fmla="*/ 9062720 w 12192000"/>
              <a:gd name="connsiteY3252" fmla="*/ 295657 h 6858000"/>
              <a:gd name="connsiteX3253" fmla="*/ 8764017 w 12192000"/>
              <a:gd name="connsiteY3253" fmla="*/ 295657 h 6858000"/>
              <a:gd name="connsiteX3254" fmla="*/ 8764017 w 12192000"/>
              <a:gd name="connsiteY3254" fmla="*/ 0 h 6858000"/>
              <a:gd name="connsiteX3255" fmla="*/ 8753856 w 12192000"/>
              <a:gd name="connsiteY3255" fmla="*/ 0 h 6858000"/>
              <a:gd name="connsiteX3256" fmla="*/ 8753856 w 12192000"/>
              <a:gd name="connsiteY3256" fmla="*/ 295657 h 6858000"/>
              <a:gd name="connsiteX3257" fmla="*/ 8451089 w 12192000"/>
              <a:gd name="connsiteY3257" fmla="*/ 295657 h 6858000"/>
              <a:gd name="connsiteX3258" fmla="*/ 8451089 w 12192000"/>
              <a:gd name="connsiteY3258" fmla="*/ 0 h 6858000"/>
              <a:gd name="connsiteX3259" fmla="*/ 8440928 w 12192000"/>
              <a:gd name="connsiteY3259" fmla="*/ 0 h 6858000"/>
              <a:gd name="connsiteX3260" fmla="*/ 8440928 w 12192000"/>
              <a:gd name="connsiteY3260" fmla="*/ 295657 h 6858000"/>
              <a:gd name="connsiteX3261" fmla="*/ 8138161 w 12192000"/>
              <a:gd name="connsiteY3261" fmla="*/ 295657 h 6858000"/>
              <a:gd name="connsiteX3262" fmla="*/ 8138161 w 12192000"/>
              <a:gd name="connsiteY3262" fmla="*/ 0 h 6858000"/>
              <a:gd name="connsiteX3263" fmla="*/ 8128000 w 12192000"/>
              <a:gd name="connsiteY3263" fmla="*/ 0 h 6858000"/>
              <a:gd name="connsiteX3264" fmla="*/ 8128000 w 12192000"/>
              <a:gd name="connsiteY3264" fmla="*/ 295657 h 6858000"/>
              <a:gd name="connsiteX3265" fmla="*/ 7825233 w 12192000"/>
              <a:gd name="connsiteY3265" fmla="*/ 295657 h 6858000"/>
              <a:gd name="connsiteX3266" fmla="*/ 7825233 w 12192000"/>
              <a:gd name="connsiteY3266" fmla="*/ 0 h 6858000"/>
              <a:gd name="connsiteX3267" fmla="*/ 7815072 w 12192000"/>
              <a:gd name="connsiteY3267" fmla="*/ 0 h 6858000"/>
              <a:gd name="connsiteX3268" fmla="*/ 7815072 w 12192000"/>
              <a:gd name="connsiteY3268" fmla="*/ 295657 h 6858000"/>
              <a:gd name="connsiteX3269" fmla="*/ 7516369 w 12192000"/>
              <a:gd name="connsiteY3269" fmla="*/ 295657 h 6858000"/>
              <a:gd name="connsiteX3270" fmla="*/ 7516369 w 12192000"/>
              <a:gd name="connsiteY3270" fmla="*/ 0 h 6858000"/>
              <a:gd name="connsiteX3271" fmla="*/ 7496049 w 12192000"/>
              <a:gd name="connsiteY3271" fmla="*/ 0 h 6858000"/>
              <a:gd name="connsiteX3272" fmla="*/ 7496049 w 12192000"/>
              <a:gd name="connsiteY3272" fmla="*/ 295657 h 6858000"/>
              <a:gd name="connsiteX3273" fmla="*/ 7197344 w 12192000"/>
              <a:gd name="connsiteY3273" fmla="*/ 295657 h 6858000"/>
              <a:gd name="connsiteX3274" fmla="*/ 7197344 w 12192000"/>
              <a:gd name="connsiteY3274" fmla="*/ 0 h 6858000"/>
              <a:gd name="connsiteX3275" fmla="*/ 7187185 w 12192000"/>
              <a:gd name="connsiteY3275" fmla="*/ 0 h 6858000"/>
              <a:gd name="connsiteX3276" fmla="*/ 7187185 w 12192000"/>
              <a:gd name="connsiteY3276" fmla="*/ 295657 h 6858000"/>
              <a:gd name="connsiteX3277" fmla="*/ 6884416 w 12192000"/>
              <a:gd name="connsiteY3277" fmla="*/ 295657 h 6858000"/>
              <a:gd name="connsiteX3278" fmla="*/ 6884416 w 12192000"/>
              <a:gd name="connsiteY3278" fmla="*/ 0 h 6858000"/>
              <a:gd name="connsiteX3279" fmla="*/ 6874257 w 12192000"/>
              <a:gd name="connsiteY3279" fmla="*/ 0 h 6858000"/>
              <a:gd name="connsiteX3280" fmla="*/ 6874257 w 12192000"/>
              <a:gd name="connsiteY3280" fmla="*/ 295657 h 6858000"/>
              <a:gd name="connsiteX3281" fmla="*/ 6571488 w 12192000"/>
              <a:gd name="connsiteY3281" fmla="*/ 295657 h 6858000"/>
              <a:gd name="connsiteX3282" fmla="*/ 6571488 w 12192000"/>
              <a:gd name="connsiteY3282" fmla="*/ 0 h 6858000"/>
              <a:gd name="connsiteX3283" fmla="*/ 6561329 w 12192000"/>
              <a:gd name="connsiteY3283" fmla="*/ 0 h 6858000"/>
              <a:gd name="connsiteX3284" fmla="*/ 6561329 w 12192000"/>
              <a:gd name="connsiteY3284" fmla="*/ 295657 h 6858000"/>
              <a:gd name="connsiteX3285" fmla="*/ 6258560 w 12192000"/>
              <a:gd name="connsiteY3285" fmla="*/ 295657 h 6858000"/>
              <a:gd name="connsiteX3286" fmla="*/ 6258560 w 12192000"/>
              <a:gd name="connsiteY3286" fmla="*/ 0 h 6858000"/>
              <a:gd name="connsiteX3287" fmla="*/ 6248401 w 12192000"/>
              <a:gd name="connsiteY3287" fmla="*/ 0 h 6858000"/>
              <a:gd name="connsiteX3288" fmla="*/ 6248401 w 12192000"/>
              <a:gd name="connsiteY3288" fmla="*/ 295657 h 6858000"/>
              <a:gd name="connsiteX3289" fmla="*/ 5949697 w 12192000"/>
              <a:gd name="connsiteY3289" fmla="*/ 295657 h 6858000"/>
              <a:gd name="connsiteX3290" fmla="*/ 5949697 w 12192000"/>
              <a:gd name="connsiteY3290" fmla="*/ 0 h 6858000"/>
              <a:gd name="connsiteX3291" fmla="*/ 5929377 w 12192000"/>
              <a:gd name="connsiteY3291" fmla="*/ 0 h 6858000"/>
              <a:gd name="connsiteX3292" fmla="*/ 5929377 w 12192000"/>
              <a:gd name="connsiteY3292" fmla="*/ 295657 h 6858000"/>
              <a:gd name="connsiteX3293" fmla="*/ 5630674 w 12192000"/>
              <a:gd name="connsiteY3293" fmla="*/ 295657 h 6858000"/>
              <a:gd name="connsiteX3294" fmla="*/ 5630674 w 12192000"/>
              <a:gd name="connsiteY3294" fmla="*/ 0 h 6858000"/>
              <a:gd name="connsiteX3295" fmla="*/ 5620512 w 12192000"/>
              <a:gd name="connsiteY3295" fmla="*/ 0 h 6858000"/>
              <a:gd name="connsiteX3296" fmla="*/ 5620512 w 12192000"/>
              <a:gd name="connsiteY3296" fmla="*/ 295657 h 6858000"/>
              <a:gd name="connsiteX3297" fmla="*/ 5317747 w 12192000"/>
              <a:gd name="connsiteY3297" fmla="*/ 295657 h 6858000"/>
              <a:gd name="connsiteX3298" fmla="*/ 5317747 w 12192000"/>
              <a:gd name="connsiteY3298" fmla="*/ 0 h 6858000"/>
              <a:gd name="connsiteX3299" fmla="*/ 5307584 w 12192000"/>
              <a:gd name="connsiteY3299" fmla="*/ 0 h 6858000"/>
              <a:gd name="connsiteX3300" fmla="*/ 5307584 w 12192000"/>
              <a:gd name="connsiteY3300" fmla="*/ 295657 h 6858000"/>
              <a:gd name="connsiteX3301" fmla="*/ 5004817 w 12192000"/>
              <a:gd name="connsiteY3301" fmla="*/ 295657 h 6858000"/>
              <a:gd name="connsiteX3302" fmla="*/ 5004817 w 12192000"/>
              <a:gd name="connsiteY3302" fmla="*/ 0 h 6858000"/>
              <a:gd name="connsiteX3303" fmla="*/ 4994658 w 12192000"/>
              <a:gd name="connsiteY3303" fmla="*/ 0 h 6858000"/>
              <a:gd name="connsiteX3304" fmla="*/ 4994658 w 12192000"/>
              <a:gd name="connsiteY3304" fmla="*/ 295657 h 6858000"/>
              <a:gd name="connsiteX3305" fmla="*/ 4691889 w 12192000"/>
              <a:gd name="connsiteY3305" fmla="*/ 295657 h 6858000"/>
              <a:gd name="connsiteX3306" fmla="*/ 4691889 w 12192000"/>
              <a:gd name="connsiteY3306" fmla="*/ 0 h 6858000"/>
              <a:gd name="connsiteX3307" fmla="*/ 4681730 w 12192000"/>
              <a:gd name="connsiteY3307" fmla="*/ 0 h 6858000"/>
              <a:gd name="connsiteX3308" fmla="*/ 4681730 w 12192000"/>
              <a:gd name="connsiteY3308" fmla="*/ 295657 h 6858000"/>
              <a:gd name="connsiteX3309" fmla="*/ 4383025 w 12192000"/>
              <a:gd name="connsiteY3309" fmla="*/ 295657 h 6858000"/>
              <a:gd name="connsiteX3310" fmla="*/ 4383025 w 12192000"/>
              <a:gd name="connsiteY3310" fmla="*/ 0 h 6858000"/>
              <a:gd name="connsiteX3311" fmla="*/ 4362706 w 12192000"/>
              <a:gd name="connsiteY3311" fmla="*/ 0 h 6858000"/>
              <a:gd name="connsiteX3312" fmla="*/ 4362706 w 12192000"/>
              <a:gd name="connsiteY3312" fmla="*/ 295657 h 6858000"/>
              <a:gd name="connsiteX3313" fmla="*/ 4064000 w 12192000"/>
              <a:gd name="connsiteY3313" fmla="*/ 295657 h 6858000"/>
              <a:gd name="connsiteX3314" fmla="*/ 4064000 w 12192000"/>
              <a:gd name="connsiteY3314" fmla="*/ 0 h 6858000"/>
              <a:gd name="connsiteX3315" fmla="*/ 4053842 w 12192000"/>
              <a:gd name="connsiteY3315" fmla="*/ 0 h 6858000"/>
              <a:gd name="connsiteX3316" fmla="*/ 4053842 w 12192000"/>
              <a:gd name="connsiteY3316" fmla="*/ 295657 h 6858000"/>
              <a:gd name="connsiteX3317" fmla="*/ 3751072 w 12192000"/>
              <a:gd name="connsiteY3317" fmla="*/ 295657 h 6858000"/>
              <a:gd name="connsiteX3318" fmla="*/ 3751072 w 12192000"/>
              <a:gd name="connsiteY3318" fmla="*/ 0 h 6858000"/>
              <a:gd name="connsiteX3319" fmla="*/ 3740913 w 12192000"/>
              <a:gd name="connsiteY3319" fmla="*/ 0 h 6858000"/>
              <a:gd name="connsiteX3320" fmla="*/ 3740913 w 12192000"/>
              <a:gd name="connsiteY3320" fmla="*/ 295657 h 6858000"/>
              <a:gd name="connsiteX3321" fmla="*/ 3438144 w 12192000"/>
              <a:gd name="connsiteY3321" fmla="*/ 295657 h 6858000"/>
              <a:gd name="connsiteX3322" fmla="*/ 3438144 w 12192000"/>
              <a:gd name="connsiteY3322" fmla="*/ 0 h 6858000"/>
              <a:gd name="connsiteX3323" fmla="*/ 3427985 w 12192000"/>
              <a:gd name="connsiteY3323" fmla="*/ 0 h 6858000"/>
              <a:gd name="connsiteX3324" fmla="*/ 3427985 w 12192000"/>
              <a:gd name="connsiteY3324" fmla="*/ 295657 h 6858000"/>
              <a:gd name="connsiteX3325" fmla="*/ 3125216 w 12192000"/>
              <a:gd name="connsiteY3325" fmla="*/ 295657 h 6858000"/>
              <a:gd name="connsiteX3326" fmla="*/ 3125216 w 12192000"/>
              <a:gd name="connsiteY3326" fmla="*/ 0 h 6858000"/>
              <a:gd name="connsiteX3327" fmla="*/ 3113024 w 12192000"/>
              <a:gd name="connsiteY3327" fmla="*/ 0 h 6858000"/>
              <a:gd name="connsiteX3328" fmla="*/ 3113024 w 12192000"/>
              <a:gd name="connsiteY3328" fmla="*/ 295657 h 6858000"/>
              <a:gd name="connsiteX3329" fmla="*/ 2814322 w 12192000"/>
              <a:gd name="connsiteY3329" fmla="*/ 295657 h 6858000"/>
              <a:gd name="connsiteX3330" fmla="*/ 2814322 w 12192000"/>
              <a:gd name="connsiteY3330" fmla="*/ 0 h 6858000"/>
              <a:gd name="connsiteX3331" fmla="*/ 2796032 w 12192000"/>
              <a:gd name="connsiteY3331" fmla="*/ 0 h 6858000"/>
              <a:gd name="connsiteX3332" fmla="*/ 2796032 w 12192000"/>
              <a:gd name="connsiteY3332" fmla="*/ 295657 h 6858000"/>
              <a:gd name="connsiteX3333" fmla="*/ 2497329 w 12192000"/>
              <a:gd name="connsiteY3333" fmla="*/ 295657 h 6858000"/>
              <a:gd name="connsiteX3334" fmla="*/ 2497329 w 12192000"/>
              <a:gd name="connsiteY3334" fmla="*/ 0 h 6858000"/>
              <a:gd name="connsiteX3335" fmla="*/ 2487168 w 12192000"/>
              <a:gd name="connsiteY3335" fmla="*/ 0 h 6858000"/>
              <a:gd name="connsiteX3336" fmla="*/ 2487168 w 12192000"/>
              <a:gd name="connsiteY3336" fmla="*/ 295657 h 6858000"/>
              <a:gd name="connsiteX3337" fmla="*/ 2184401 w 12192000"/>
              <a:gd name="connsiteY3337" fmla="*/ 295657 h 6858000"/>
              <a:gd name="connsiteX3338" fmla="*/ 2184401 w 12192000"/>
              <a:gd name="connsiteY3338" fmla="*/ 0 h 6858000"/>
              <a:gd name="connsiteX3339" fmla="*/ 2174240 w 12192000"/>
              <a:gd name="connsiteY3339" fmla="*/ 0 h 6858000"/>
              <a:gd name="connsiteX3340" fmla="*/ 2174240 w 12192000"/>
              <a:gd name="connsiteY3340" fmla="*/ 295657 h 6858000"/>
              <a:gd name="connsiteX3341" fmla="*/ 1871473 w 12192000"/>
              <a:gd name="connsiteY3341" fmla="*/ 295657 h 6858000"/>
              <a:gd name="connsiteX3342" fmla="*/ 1871473 w 12192000"/>
              <a:gd name="connsiteY3342" fmla="*/ 0 h 6858000"/>
              <a:gd name="connsiteX3343" fmla="*/ 1859282 w 12192000"/>
              <a:gd name="connsiteY3343" fmla="*/ 0 h 6858000"/>
              <a:gd name="connsiteX3344" fmla="*/ 1859282 w 12192000"/>
              <a:gd name="connsiteY3344" fmla="*/ 295657 h 6858000"/>
              <a:gd name="connsiteX3345" fmla="*/ 1556512 w 12192000"/>
              <a:gd name="connsiteY3345" fmla="*/ 295657 h 6858000"/>
              <a:gd name="connsiteX3346" fmla="*/ 1556512 w 12192000"/>
              <a:gd name="connsiteY3346" fmla="*/ 0 h 6858000"/>
              <a:gd name="connsiteX3347" fmla="*/ 1548384 w 12192000"/>
              <a:gd name="connsiteY3347" fmla="*/ 0 h 6858000"/>
              <a:gd name="connsiteX3348" fmla="*/ 1548384 w 12192000"/>
              <a:gd name="connsiteY3348" fmla="*/ 295657 h 6858000"/>
              <a:gd name="connsiteX3349" fmla="*/ 1546354 w 12192000"/>
              <a:gd name="connsiteY3349" fmla="*/ 295657 h 6858000"/>
              <a:gd name="connsiteX3350" fmla="*/ 1249681 w 12192000"/>
              <a:gd name="connsiteY3350" fmla="*/ 295657 h 6858000"/>
              <a:gd name="connsiteX3351" fmla="*/ 1249681 w 12192000"/>
              <a:gd name="connsiteY3351" fmla="*/ 0 h 6858000"/>
              <a:gd name="connsiteX3352" fmla="*/ 1229361 w 12192000"/>
              <a:gd name="connsiteY3352" fmla="*/ 0 h 6858000"/>
              <a:gd name="connsiteX3353" fmla="*/ 1229361 w 12192000"/>
              <a:gd name="connsiteY3353" fmla="*/ 295657 h 6858000"/>
              <a:gd name="connsiteX3354" fmla="*/ 930656 w 12192000"/>
              <a:gd name="connsiteY3354" fmla="*/ 295657 h 6858000"/>
              <a:gd name="connsiteX3355" fmla="*/ 930656 w 12192000"/>
              <a:gd name="connsiteY3355" fmla="*/ 0 h 6858000"/>
              <a:gd name="connsiteX3356" fmla="*/ 920497 w 12192000"/>
              <a:gd name="connsiteY3356" fmla="*/ 0 h 6858000"/>
              <a:gd name="connsiteX3357" fmla="*/ 920497 w 12192000"/>
              <a:gd name="connsiteY3357" fmla="*/ 295657 h 6858000"/>
              <a:gd name="connsiteX3358" fmla="*/ 617728 w 12192000"/>
              <a:gd name="connsiteY3358" fmla="*/ 295657 h 6858000"/>
              <a:gd name="connsiteX3359" fmla="*/ 617728 w 12192000"/>
              <a:gd name="connsiteY3359" fmla="*/ 0 h 6858000"/>
              <a:gd name="connsiteX3360" fmla="*/ 605536 w 12192000"/>
              <a:gd name="connsiteY3360" fmla="*/ 0 h 6858000"/>
              <a:gd name="connsiteX3361" fmla="*/ 605536 w 12192000"/>
              <a:gd name="connsiteY3361" fmla="*/ 295657 h 6858000"/>
              <a:gd name="connsiteX3362" fmla="*/ 302769 w 12192000"/>
              <a:gd name="connsiteY3362" fmla="*/ 295657 h 6858000"/>
              <a:gd name="connsiteX3363" fmla="*/ 302769 w 12192000"/>
              <a:gd name="connsiteY3363" fmla="*/ 0 h 6858000"/>
              <a:gd name="connsiteX3364" fmla="*/ 292608 w 12192000"/>
              <a:gd name="connsiteY3364" fmla="*/ 0 h 6858000"/>
              <a:gd name="connsiteX3365" fmla="*/ 292608 w 12192000"/>
              <a:gd name="connsiteY3365" fmla="*/ 293624 h 6858000"/>
              <a:gd name="connsiteX3366" fmla="*/ 0 w 12192000"/>
              <a:gd name="connsiteY3366" fmla="*/ 293624 h 6858000"/>
              <a:gd name="connsiteX3367" fmla="*/ 0 w 12192000"/>
              <a:gd name="connsiteY3367" fmla="*/ 313944 h 6858000"/>
              <a:gd name="connsiteX3368" fmla="*/ 292608 w 12192000"/>
              <a:gd name="connsiteY3368" fmla="*/ 313944 h 6858000"/>
              <a:gd name="connsiteX3369" fmla="*/ 292608 w 12192000"/>
              <a:gd name="connsiteY3369" fmla="*/ 614680 h 6858000"/>
              <a:gd name="connsiteX3370" fmla="*/ 0 w 12192000"/>
              <a:gd name="connsiteY3370" fmla="*/ 614680 h 6858000"/>
              <a:gd name="connsiteX3371" fmla="*/ 0 w 12192000"/>
              <a:gd name="connsiteY3371" fmla="*/ 624841 h 6858000"/>
              <a:gd name="connsiteX3372" fmla="*/ 292608 w 12192000"/>
              <a:gd name="connsiteY3372" fmla="*/ 624841 h 6858000"/>
              <a:gd name="connsiteX3373" fmla="*/ 292608 w 12192000"/>
              <a:gd name="connsiteY3373" fmla="*/ 927608 h 6858000"/>
              <a:gd name="connsiteX3374" fmla="*/ 0 w 12192000"/>
              <a:gd name="connsiteY3374" fmla="*/ 927608 h 6858000"/>
              <a:gd name="connsiteX3375" fmla="*/ 0 w 12192000"/>
              <a:gd name="connsiteY3375" fmla="*/ 937769 h 6858000"/>
              <a:gd name="connsiteX3376" fmla="*/ 292608 w 12192000"/>
              <a:gd name="connsiteY3376" fmla="*/ 937769 h 6858000"/>
              <a:gd name="connsiteX3377" fmla="*/ 292608 w 12192000"/>
              <a:gd name="connsiteY3377" fmla="*/ 1240536 h 6858000"/>
              <a:gd name="connsiteX3378" fmla="*/ 0 w 12192000"/>
              <a:gd name="connsiteY3378" fmla="*/ 1240536 h 6858000"/>
              <a:gd name="connsiteX3379" fmla="*/ 0 w 12192000"/>
              <a:gd name="connsiteY3379" fmla="*/ 1250697 h 6858000"/>
              <a:gd name="connsiteX3380" fmla="*/ 292608 w 12192000"/>
              <a:gd name="connsiteY3380" fmla="*/ 1250697 h 6858000"/>
              <a:gd name="connsiteX3381" fmla="*/ 292608 w 12192000"/>
              <a:gd name="connsiteY3381" fmla="*/ 1553464 h 6858000"/>
              <a:gd name="connsiteX3382" fmla="*/ 0 w 12192000"/>
              <a:gd name="connsiteY3382" fmla="*/ 1553464 h 6858000"/>
              <a:gd name="connsiteX3383" fmla="*/ 0 w 12192000"/>
              <a:gd name="connsiteY3383" fmla="*/ 1563625 h 6858000"/>
              <a:gd name="connsiteX3384" fmla="*/ 292608 w 12192000"/>
              <a:gd name="connsiteY3384" fmla="*/ 1563625 h 6858000"/>
              <a:gd name="connsiteX3385" fmla="*/ 292608 w 12192000"/>
              <a:gd name="connsiteY3385" fmla="*/ 1862327 h 6858000"/>
              <a:gd name="connsiteX3386" fmla="*/ 0 w 12192000"/>
              <a:gd name="connsiteY3386" fmla="*/ 1862327 h 6858000"/>
              <a:gd name="connsiteX3387" fmla="*/ 0 w 12192000"/>
              <a:gd name="connsiteY3387" fmla="*/ 1882647 h 6858000"/>
              <a:gd name="connsiteX3388" fmla="*/ 292608 w 12192000"/>
              <a:gd name="connsiteY3388" fmla="*/ 1882647 h 6858000"/>
              <a:gd name="connsiteX3389" fmla="*/ 292608 w 12192000"/>
              <a:gd name="connsiteY3389" fmla="*/ 2181352 h 6858000"/>
              <a:gd name="connsiteX3390" fmla="*/ 0 w 12192000"/>
              <a:gd name="connsiteY3390" fmla="*/ 2181352 h 6858000"/>
              <a:gd name="connsiteX3391" fmla="*/ 0 w 12192000"/>
              <a:gd name="connsiteY3391" fmla="*/ 2191511 h 6858000"/>
              <a:gd name="connsiteX3392" fmla="*/ 292608 w 12192000"/>
              <a:gd name="connsiteY3392" fmla="*/ 2191511 h 6858000"/>
              <a:gd name="connsiteX3393" fmla="*/ 292608 w 12192000"/>
              <a:gd name="connsiteY3393" fmla="*/ 2494280 h 6858000"/>
              <a:gd name="connsiteX3394" fmla="*/ 0 w 12192000"/>
              <a:gd name="connsiteY3394" fmla="*/ 2494280 h 6858000"/>
              <a:gd name="connsiteX3395" fmla="*/ 0 w 12192000"/>
              <a:gd name="connsiteY3395" fmla="*/ 2504439 h 6858000"/>
              <a:gd name="connsiteX3396" fmla="*/ 292608 w 12192000"/>
              <a:gd name="connsiteY3396" fmla="*/ 2504439 h 6858000"/>
              <a:gd name="connsiteX3397" fmla="*/ 292608 w 12192000"/>
              <a:gd name="connsiteY3397" fmla="*/ 2807208 h 6858000"/>
              <a:gd name="connsiteX3398" fmla="*/ 0 w 12192000"/>
              <a:gd name="connsiteY3398" fmla="*/ 2807208 h 6858000"/>
              <a:gd name="connsiteX3399" fmla="*/ 0 w 12192000"/>
              <a:gd name="connsiteY3399" fmla="*/ 2817367 h 6858000"/>
              <a:gd name="connsiteX3400" fmla="*/ 292608 w 12192000"/>
              <a:gd name="connsiteY3400" fmla="*/ 2817367 h 6858000"/>
              <a:gd name="connsiteX3401" fmla="*/ 292608 w 12192000"/>
              <a:gd name="connsiteY3401" fmla="*/ 3120136 h 6858000"/>
              <a:gd name="connsiteX3402" fmla="*/ 0 w 12192000"/>
              <a:gd name="connsiteY3402" fmla="*/ 3120136 h 6858000"/>
              <a:gd name="connsiteX3403" fmla="*/ 0 w 12192000"/>
              <a:gd name="connsiteY3403" fmla="*/ 3130295 h 6858000"/>
              <a:gd name="connsiteX3404" fmla="*/ 292608 w 12192000"/>
              <a:gd name="connsiteY3404" fmla="*/ 3130295 h 6858000"/>
              <a:gd name="connsiteX3405" fmla="*/ 292608 w 12192000"/>
              <a:gd name="connsiteY3405" fmla="*/ 3429000 h 6858000"/>
              <a:gd name="connsiteX3406" fmla="*/ 0 w 12192000"/>
              <a:gd name="connsiteY3406" fmla="*/ 3429000 h 6858000"/>
              <a:gd name="connsiteX3407" fmla="*/ 0 w 12192000"/>
              <a:gd name="connsiteY3407" fmla="*/ 3449320 h 6858000"/>
              <a:gd name="connsiteX3408" fmla="*/ 292608 w 12192000"/>
              <a:gd name="connsiteY3408" fmla="*/ 3449320 h 6858000"/>
              <a:gd name="connsiteX3409" fmla="*/ 292608 w 12192000"/>
              <a:gd name="connsiteY3409" fmla="*/ 3748023 h 6858000"/>
              <a:gd name="connsiteX3410" fmla="*/ 0 w 12192000"/>
              <a:gd name="connsiteY3410" fmla="*/ 3748023 h 6858000"/>
              <a:gd name="connsiteX3411" fmla="*/ 0 w 12192000"/>
              <a:gd name="connsiteY3411" fmla="*/ 3758184 h 6858000"/>
              <a:gd name="connsiteX3412" fmla="*/ 292608 w 12192000"/>
              <a:gd name="connsiteY3412" fmla="*/ 3758184 h 6858000"/>
              <a:gd name="connsiteX3413" fmla="*/ 292608 w 12192000"/>
              <a:gd name="connsiteY3413" fmla="*/ 4060951 h 6858000"/>
              <a:gd name="connsiteX3414" fmla="*/ 0 w 12192000"/>
              <a:gd name="connsiteY3414" fmla="*/ 4060951 h 6858000"/>
              <a:gd name="connsiteX3415" fmla="*/ 0 w 12192000"/>
              <a:gd name="connsiteY3415" fmla="*/ 4071112 h 6858000"/>
              <a:gd name="connsiteX3416" fmla="*/ 292608 w 12192000"/>
              <a:gd name="connsiteY3416" fmla="*/ 4071112 h 6858000"/>
              <a:gd name="connsiteX3417" fmla="*/ 292608 w 12192000"/>
              <a:gd name="connsiteY3417" fmla="*/ 4373879 h 6858000"/>
              <a:gd name="connsiteX3418" fmla="*/ 0 w 12192000"/>
              <a:gd name="connsiteY3418" fmla="*/ 4373879 h 6858000"/>
              <a:gd name="connsiteX3419" fmla="*/ 0 w 12192000"/>
              <a:gd name="connsiteY3419" fmla="*/ 4384040 h 6858000"/>
              <a:gd name="connsiteX3420" fmla="*/ 292608 w 12192000"/>
              <a:gd name="connsiteY3420" fmla="*/ 4384040 h 6858000"/>
              <a:gd name="connsiteX3421" fmla="*/ 292608 w 12192000"/>
              <a:gd name="connsiteY3421" fmla="*/ 4686807 h 6858000"/>
              <a:gd name="connsiteX3422" fmla="*/ 0 w 12192000"/>
              <a:gd name="connsiteY3422" fmla="*/ 4686807 h 6858000"/>
              <a:gd name="connsiteX3423" fmla="*/ 0 w 12192000"/>
              <a:gd name="connsiteY3423" fmla="*/ 4696968 h 6858000"/>
              <a:gd name="connsiteX3424" fmla="*/ 292608 w 12192000"/>
              <a:gd name="connsiteY3424" fmla="*/ 4696968 h 6858000"/>
              <a:gd name="connsiteX3425" fmla="*/ 292608 w 12192000"/>
              <a:gd name="connsiteY3425" fmla="*/ 4995670 h 6858000"/>
              <a:gd name="connsiteX3426" fmla="*/ 0 w 12192000"/>
              <a:gd name="connsiteY3426" fmla="*/ 4995670 h 6858000"/>
              <a:gd name="connsiteX3427" fmla="*/ 0 w 12192000"/>
              <a:gd name="connsiteY3427" fmla="*/ 5015990 h 6858000"/>
              <a:gd name="connsiteX3428" fmla="*/ 292608 w 12192000"/>
              <a:gd name="connsiteY3428" fmla="*/ 5015990 h 6858000"/>
              <a:gd name="connsiteX3429" fmla="*/ 292608 w 12192000"/>
              <a:gd name="connsiteY3429" fmla="*/ 5314695 h 6858000"/>
              <a:gd name="connsiteX3430" fmla="*/ 0 w 12192000"/>
              <a:gd name="connsiteY3430" fmla="*/ 5314695 h 6858000"/>
              <a:gd name="connsiteX3431" fmla="*/ 0 w 12192000"/>
              <a:gd name="connsiteY3431" fmla="*/ 5324854 h 6858000"/>
              <a:gd name="connsiteX3432" fmla="*/ 292608 w 12192000"/>
              <a:gd name="connsiteY3432" fmla="*/ 5324854 h 6858000"/>
              <a:gd name="connsiteX3433" fmla="*/ 292608 w 12192000"/>
              <a:gd name="connsiteY3433" fmla="*/ 5627623 h 6858000"/>
              <a:gd name="connsiteX3434" fmla="*/ 0 w 12192000"/>
              <a:gd name="connsiteY3434" fmla="*/ 5627623 h 6858000"/>
              <a:gd name="connsiteX3435" fmla="*/ 0 w 12192000"/>
              <a:gd name="connsiteY3435" fmla="*/ 5637782 h 6858000"/>
              <a:gd name="connsiteX3436" fmla="*/ 292608 w 12192000"/>
              <a:gd name="connsiteY3436" fmla="*/ 5637782 h 6858000"/>
              <a:gd name="connsiteX3437" fmla="*/ 292608 w 12192000"/>
              <a:gd name="connsiteY3437" fmla="*/ 5940551 h 6858000"/>
              <a:gd name="connsiteX3438" fmla="*/ 0 w 12192000"/>
              <a:gd name="connsiteY3438" fmla="*/ 5940551 h 6858000"/>
              <a:gd name="connsiteX3439" fmla="*/ 0 w 12192000"/>
              <a:gd name="connsiteY3439" fmla="*/ 5950710 h 6858000"/>
              <a:gd name="connsiteX3440" fmla="*/ 292608 w 12192000"/>
              <a:gd name="connsiteY3440" fmla="*/ 5950710 h 6858000"/>
              <a:gd name="connsiteX3441" fmla="*/ 292608 w 12192000"/>
              <a:gd name="connsiteY3441" fmla="*/ 6253479 h 6858000"/>
              <a:gd name="connsiteX3442" fmla="*/ 0 w 12192000"/>
              <a:gd name="connsiteY3442" fmla="*/ 6253479 h 6858000"/>
              <a:gd name="connsiteX3443" fmla="*/ 0 w 12192000"/>
              <a:gd name="connsiteY3443" fmla="*/ 6263638 h 6858000"/>
              <a:gd name="connsiteX3444" fmla="*/ 292608 w 12192000"/>
              <a:gd name="connsiteY3444" fmla="*/ 6263638 h 6858000"/>
              <a:gd name="connsiteX3445" fmla="*/ 292608 w 12192000"/>
              <a:gd name="connsiteY3445" fmla="*/ 6562343 h 6858000"/>
              <a:gd name="connsiteX3446" fmla="*/ 0 w 12192000"/>
              <a:gd name="connsiteY3446" fmla="*/ 6562343 h 6858000"/>
              <a:gd name="connsiteX3447" fmla="*/ 0 w 12192000"/>
              <a:gd name="connsiteY3447" fmla="*/ 6582663 h 6858000"/>
              <a:gd name="connsiteX3448" fmla="*/ 292608 w 12192000"/>
              <a:gd name="connsiteY3448" fmla="*/ 658266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Lst>
            <a:rect l="l" t="t" r="r" b="b"/>
            <a:pathLst>
              <a:path w="12192000" h="6858000">
                <a:moveTo>
                  <a:pt x="11586464" y="614680"/>
                </a:moveTo>
                <a:lnTo>
                  <a:pt x="11586464" y="315977"/>
                </a:lnTo>
                <a:lnTo>
                  <a:pt x="11889233" y="315977"/>
                </a:lnTo>
                <a:lnTo>
                  <a:pt x="11889233" y="614680"/>
                </a:lnTo>
                <a:close/>
                <a:moveTo>
                  <a:pt x="11271505" y="614680"/>
                </a:moveTo>
                <a:lnTo>
                  <a:pt x="11271505" y="315977"/>
                </a:lnTo>
                <a:lnTo>
                  <a:pt x="11574272" y="315977"/>
                </a:lnTo>
                <a:lnTo>
                  <a:pt x="11574272" y="614680"/>
                </a:lnTo>
                <a:close/>
                <a:moveTo>
                  <a:pt x="10958577" y="614680"/>
                </a:moveTo>
                <a:lnTo>
                  <a:pt x="10958577" y="315977"/>
                </a:lnTo>
                <a:lnTo>
                  <a:pt x="11261344" y="315977"/>
                </a:lnTo>
                <a:lnTo>
                  <a:pt x="11261344" y="614680"/>
                </a:lnTo>
                <a:close/>
                <a:moveTo>
                  <a:pt x="10649713" y="614680"/>
                </a:moveTo>
                <a:lnTo>
                  <a:pt x="10649713" y="315977"/>
                </a:lnTo>
                <a:lnTo>
                  <a:pt x="10948416" y="315977"/>
                </a:lnTo>
                <a:lnTo>
                  <a:pt x="10948416" y="614680"/>
                </a:lnTo>
                <a:close/>
                <a:moveTo>
                  <a:pt x="10330688" y="614680"/>
                </a:moveTo>
                <a:lnTo>
                  <a:pt x="10330688" y="315977"/>
                </a:lnTo>
                <a:lnTo>
                  <a:pt x="10629393" y="315977"/>
                </a:lnTo>
                <a:lnTo>
                  <a:pt x="10629393" y="614680"/>
                </a:lnTo>
                <a:close/>
                <a:moveTo>
                  <a:pt x="10017760" y="614680"/>
                </a:moveTo>
                <a:lnTo>
                  <a:pt x="10017760" y="315977"/>
                </a:lnTo>
                <a:lnTo>
                  <a:pt x="10322560" y="315977"/>
                </a:lnTo>
                <a:lnTo>
                  <a:pt x="10322560" y="614680"/>
                </a:lnTo>
                <a:close/>
                <a:moveTo>
                  <a:pt x="9704832" y="614680"/>
                </a:moveTo>
                <a:lnTo>
                  <a:pt x="9704832" y="315977"/>
                </a:lnTo>
                <a:lnTo>
                  <a:pt x="10007601" y="315977"/>
                </a:lnTo>
                <a:lnTo>
                  <a:pt x="10007601" y="614680"/>
                </a:lnTo>
                <a:close/>
                <a:moveTo>
                  <a:pt x="9391904" y="614680"/>
                </a:moveTo>
                <a:lnTo>
                  <a:pt x="9391904" y="315977"/>
                </a:lnTo>
                <a:lnTo>
                  <a:pt x="9694673" y="315977"/>
                </a:lnTo>
                <a:lnTo>
                  <a:pt x="9694673" y="614680"/>
                </a:lnTo>
                <a:close/>
                <a:moveTo>
                  <a:pt x="9083040" y="614680"/>
                </a:moveTo>
                <a:lnTo>
                  <a:pt x="9083040" y="315977"/>
                </a:lnTo>
                <a:lnTo>
                  <a:pt x="9381745" y="315977"/>
                </a:lnTo>
                <a:lnTo>
                  <a:pt x="9381745" y="614680"/>
                </a:lnTo>
                <a:close/>
                <a:moveTo>
                  <a:pt x="8764017" y="614680"/>
                </a:moveTo>
                <a:lnTo>
                  <a:pt x="8764017" y="315977"/>
                </a:lnTo>
                <a:lnTo>
                  <a:pt x="9062720" y="315977"/>
                </a:lnTo>
                <a:lnTo>
                  <a:pt x="9062720" y="614680"/>
                </a:lnTo>
                <a:close/>
                <a:moveTo>
                  <a:pt x="8451089" y="614680"/>
                </a:moveTo>
                <a:lnTo>
                  <a:pt x="8451089" y="315977"/>
                </a:lnTo>
                <a:lnTo>
                  <a:pt x="8753856" y="315977"/>
                </a:lnTo>
                <a:lnTo>
                  <a:pt x="8753856" y="614680"/>
                </a:lnTo>
                <a:close/>
                <a:moveTo>
                  <a:pt x="8138161" y="614680"/>
                </a:moveTo>
                <a:lnTo>
                  <a:pt x="8138161" y="315977"/>
                </a:lnTo>
                <a:lnTo>
                  <a:pt x="8440928" y="315977"/>
                </a:lnTo>
                <a:lnTo>
                  <a:pt x="8440928" y="614680"/>
                </a:lnTo>
                <a:close/>
                <a:moveTo>
                  <a:pt x="7825233" y="614680"/>
                </a:moveTo>
                <a:lnTo>
                  <a:pt x="7825233" y="315977"/>
                </a:lnTo>
                <a:lnTo>
                  <a:pt x="8128000" y="315977"/>
                </a:lnTo>
                <a:lnTo>
                  <a:pt x="8128000" y="614680"/>
                </a:lnTo>
                <a:close/>
                <a:moveTo>
                  <a:pt x="7516369" y="614680"/>
                </a:moveTo>
                <a:lnTo>
                  <a:pt x="7516369" y="315977"/>
                </a:lnTo>
                <a:lnTo>
                  <a:pt x="7815072" y="315977"/>
                </a:lnTo>
                <a:lnTo>
                  <a:pt x="7815072" y="614680"/>
                </a:lnTo>
                <a:close/>
                <a:moveTo>
                  <a:pt x="7197344" y="614680"/>
                </a:moveTo>
                <a:lnTo>
                  <a:pt x="7197344" y="315977"/>
                </a:lnTo>
                <a:lnTo>
                  <a:pt x="7496049" y="315977"/>
                </a:lnTo>
                <a:lnTo>
                  <a:pt x="7496049" y="614680"/>
                </a:lnTo>
                <a:close/>
                <a:moveTo>
                  <a:pt x="6884416" y="614680"/>
                </a:moveTo>
                <a:lnTo>
                  <a:pt x="6884416" y="315977"/>
                </a:lnTo>
                <a:lnTo>
                  <a:pt x="7187185" y="315977"/>
                </a:lnTo>
                <a:lnTo>
                  <a:pt x="7187185" y="614680"/>
                </a:lnTo>
                <a:close/>
                <a:moveTo>
                  <a:pt x="6571488" y="614680"/>
                </a:moveTo>
                <a:lnTo>
                  <a:pt x="6571488" y="315977"/>
                </a:lnTo>
                <a:lnTo>
                  <a:pt x="6874257" y="315977"/>
                </a:lnTo>
                <a:lnTo>
                  <a:pt x="6874257" y="614680"/>
                </a:lnTo>
                <a:close/>
                <a:moveTo>
                  <a:pt x="6258560" y="614680"/>
                </a:moveTo>
                <a:lnTo>
                  <a:pt x="6258560" y="315977"/>
                </a:lnTo>
                <a:lnTo>
                  <a:pt x="6561329" y="315977"/>
                </a:lnTo>
                <a:lnTo>
                  <a:pt x="6561329" y="614680"/>
                </a:lnTo>
                <a:close/>
                <a:moveTo>
                  <a:pt x="5949697" y="614680"/>
                </a:moveTo>
                <a:lnTo>
                  <a:pt x="5949697" y="315977"/>
                </a:lnTo>
                <a:lnTo>
                  <a:pt x="6248401" y="315977"/>
                </a:lnTo>
                <a:lnTo>
                  <a:pt x="6248401" y="614680"/>
                </a:lnTo>
                <a:close/>
                <a:moveTo>
                  <a:pt x="5630674" y="614680"/>
                </a:moveTo>
                <a:lnTo>
                  <a:pt x="5630674" y="315977"/>
                </a:lnTo>
                <a:lnTo>
                  <a:pt x="5929377" y="315977"/>
                </a:lnTo>
                <a:lnTo>
                  <a:pt x="5929377" y="614680"/>
                </a:lnTo>
                <a:close/>
                <a:moveTo>
                  <a:pt x="5317747" y="614680"/>
                </a:moveTo>
                <a:lnTo>
                  <a:pt x="5317747" y="315977"/>
                </a:lnTo>
                <a:lnTo>
                  <a:pt x="5620512" y="315977"/>
                </a:lnTo>
                <a:lnTo>
                  <a:pt x="5620512" y="614680"/>
                </a:lnTo>
                <a:close/>
                <a:moveTo>
                  <a:pt x="5004817" y="614680"/>
                </a:moveTo>
                <a:lnTo>
                  <a:pt x="5004817" y="315977"/>
                </a:lnTo>
                <a:lnTo>
                  <a:pt x="5307584" y="315977"/>
                </a:lnTo>
                <a:lnTo>
                  <a:pt x="5307584" y="614680"/>
                </a:lnTo>
                <a:close/>
                <a:moveTo>
                  <a:pt x="4691889" y="614680"/>
                </a:moveTo>
                <a:lnTo>
                  <a:pt x="4691889" y="315977"/>
                </a:lnTo>
                <a:lnTo>
                  <a:pt x="4994658" y="315977"/>
                </a:lnTo>
                <a:lnTo>
                  <a:pt x="4994658" y="614680"/>
                </a:lnTo>
                <a:close/>
                <a:moveTo>
                  <a:pt x="4383025" y="614680"/>
                </a:moveTo>
                <a:lnTo>
                  <a:pt x="4383025" y="315977"/>
                </a:lnTo>
                <a:lnTo>
                  <a:pt x="4681730" y="315977"/>
                </a:lnTo>
                <a:lnTo>
                  <a:pt x="4681730" y="614680"/>
                </a:lnTo>
                <a:close/>
                <a:moveTo>
                  <a:pt x="4064000" y="614680"/>
                </a:moveTo>
                <a:lnTo>
                  <a:pt x="4064000" y="315977"/>
                </a:lnTo>
                <a:lnTo>
                  <a:pt x="4362706" y="315977"/>
                </a:lnTo>
                <a:lnTo>
                  <a:pt x="4362706" y="614680"/>
                </a:lnTo>
                <a:close/>
                <a:moveTo>
                  <a:pt x="3751072" y="614680"/>
                </a:moveTo>
                <a:lnTo>
                  <a:pt x="3751072" y="315977"/>
                </a:lnTo>
                <a:lnTo>
                  <a:pt x="4053842" y="315977"/>
                </a:lnTo>
                <a:lnTo>
                  <a:pt x="4053842" y="614680"/>
                </a:lnTo>
                <a:close/>
                <a:moveTo>
                  <a:pt x="3438144" y="614680"/>
                </a:moveTo>
                <a:lnTo>
                  <a:pt x="3438144" y="315977"/>
                </a:lnTo>
                <a:lnTo>
                  <a:pt x="3740913" y="315977"/>
                </a:lnTo>
                <a:lnTo>
                  <a:pt x="3740913" y="614680"/>
                </a:lnTo>
                <a:close/>
                <a:moveTo>
                  <a:pt x="3125216" y="614680"/>
                </a:moveTo>
                <a:lnTo>
                  <a:pt x="3125216" y="315977"/>
                </a:lnTo>
                <a:lnTo>
                  <a:pt x="3427985" y="315977"/>
                </a:lnTo>
                <a:lnTo>
                  <a:pt x="3427985" y="614680"/>
                </a:lnTo>
                <a:close/>
                <a:moveTo>
                  <a:pt x="2814322" y="614680"/>
                </a:moveTo>
                <a:lnTo>
                  <a:pt x="2814322" y="315977"/>
                </a:lnTo>
                <a:lnTo>
                  <a:pt x="3113024" y="315977"/>
                </a:lnTo>
                <a:lnTo>
                  <a:pt x="3113024" y="614680"/>
                </a:lnTo>
                <a:close/>
                <a:moveTo>
                  <a:pt x="2497329" y="614680"/>
                </a:moveTo>
                <a:lnTo>
                  <a:pt x="2497329" y="315977"/>
                </a:lnTo>
                <a:lnTo>
                  <a:pt x="2796032" y="315977"/>
                </a:lnTo>
                <a:lnTo>
                  <a:pt x="2796032" y="614680"/>
                </a:lnTo>
                <a:close/>
                <a:moveTo>
                  <a:pt x="2184401" y="614680"/>
                </a:moveTo>
                <a:lnTo>
                  <a:pt x="2184401" y="315977"/>
                </a:lnTo>
                <a:lnTo>
                  <a:pt x="2487168" y="315977"/>
                </a:lnTo>
                <a:lnTo>
                  <a:pt x="2487168" y="614680"/>
                </a:lnTo>
                <a:close/>
                <a:moveTo>
                  <a:pt x="1871473" y="614680"/>
                </a:moveTo>
                <a:lnTo>
                  <a:pt x="1871473" y="315977"/>
                </a:lnTo>
                <a:lnTo>
                  <a:pt x="2174240" y="315977"/>
                </a:lnTo>
                <a:lnTo>
                  <a:pt x="2174240" y="614680"/>
                </a:lnTo>
                <a:close/>
                <a:moveTo>
                  <a:pt x="1556512" y="614680"/>
                </a:moveTo>
                <a:lnTo>
                  <a:pt x="1556512" y="315977"/>
                </a:lnTo>
                <a:lnTo>
                  <a:pt x="1859282" y="315977"/>
                </a:lnTo>
                <a:lnTo>
                  <a:pt x="1859282" y="614680"/>
                </a:lnTo>
                <a:close/>
                <a:moveTo>
                  <a:pt x="1249681" y="614680"/>
                </a:moveTo>
                <a:lnTo>
                  <a:pt x="1249681" y="315977"/>
                </a:lnTo>
                <a:lnTo>
                  <a:pt x="1548384" y="315977"/>
                </a:lnTo>
                <a:lnTo>
                  <a:pt x="1548384" y="614680"/>
                </a:lnTo>
                <a:lnTo>
                  <a:pt x="1546354" y="614680"/>
                </a:lnTo>
                <a:close/>
                <a:moveTo>
                  <a:pt x="930656" y="614680"/>
                </a:moveTo>
                <a:lnTo>
                  <a:pt x="930656" y="315977"/>
                </a:lnTo>
                <a:lnTo>
                  <a:pt x="1229361" y="315977"/>
                </a:lnTo>
                <a:lnTo>
                  <a:pt x="1229361" y="614680"/>
                </a:lnTo>
                <a:close/>
                <a:moveTo>
                  <a:pt x="617728" y="614680"/>
                </a:moveTo>
                <a:lnTo>
                  <a:pt x="617728" y="315977"/>
                </a:lnTo>
                <a:lnTo>
                  <a:pt x="920497" y="315977"/>
                </a:lnTo>
                <a:lnTo>
                  <a:pt x="920497" y="614680"/>
                </a:lnTo>
                <a:close/>
                <a:moveTo>
                  <a:pt x="302769" y="614680"/>
                </a:moveTo>
                <a:lnTo>
                  <a:pt x="302769" y="315977"/>
                </a:lnTo>
                <a:lnTo>
                  <a:pt x="605536" y="315977"/>
                </a:lnTo>
                <a:lnTo>
                  <a:pt x="605536" y="614680"/>
                </a:lnTo>
                <a:close/>
                <a:moveTo>
                  <a:pt x="11586464" y="927608"/>
                </a:moveTo>
                <a:lnTo>
                  <a:pt x="11586464" y="624841"/>
                </a:lnTo>
                <a:lnTo>
                  <a:pt x="11889233" y="624841"/>
                </a:lnTo>
                <a:lnTo>
                  <a:pt x="11889233" y="927608"/>
                </a:lnTo>
                <a:close/>
                <a:moveTo>
                  <a:pt x="11271505" y="927608"/>
                </a:moveTo>
                <a:lnTo>
                  <a:pt x="11271505" y="624841"/>
                </a:lnTo>
                <a:lnTo>
                  <a:pt x="11574272" y="624841"/>
                </a:lnTo>
                <a:lnTo>
                  <a:pt x="11574272" y="927608"/>
                </a:lnTo>
                <a:close/>
                <a:moveTo>
                  <a:pt x="10958577" y="927608"/>
                </a:moveTo>
                <a:lnTo>
                  <a:pt x="10958577" y="624841"/>
                </a:lnTo>
                <a:lnTo>
                  <a:pt x="11261344" y="624841"/>
                </a:lnTo>
                <a:lnTo>
                  <a:pt x="11261344" y="927608"/>
                </a:lnTo>
                <a:close/>
                <a:moveTo>
                  <a:pt x="10649713" y="927608"/>
                </a:moveTo>
                <a:lnTo>
                  <a:pt x="10649713" y="624841"/>
                </a:lnTo>
                <a:lnTo>
                  <a:pt x="10948416" y="624841"/>
                </a:lnTo>
                <a:lnTo>
                  <a:pt x="10948416" y="927608"/>
                </a:lnTo>
                <a:close/>
                <a:moveTo>
                  <a:pt x="10330688" y="927608"/>
                </a:moveTo>
                <a:lnTo>
                  <a:pt x="10330688" y="624841"/>
                </a:lnTo>
                <a:lnTo>
                  <a:pt x="10629393" y="624841"/>
                </a:lnTo>
                <a:lnTo>
                  <a:pt x="10629393" y="927608"/>
                </a:lnTo>
                <a:close/>
                <a:moveTo>
                  <a:pt x="10017760" y="927608"/>
                </a:moveTo>
                <a:lnTo>
                  <a:pt x="10017760" y="624841"/>
                </a:lnTo>
                <a:lnTo>
                  <a:pt x="10322560" y="624841"/>
                </a:lnTo>
                <a:lnTo>
                  <a:pt x="10322560" y="927608"/>
                </a:lnTo>
                <a:close/>
                <a:moveTo>
                  <a:pt x="9704832" y="927608"/>
                </a:moveTo>
                <a:lnTo>
                  <a:pt x="9704832" y="624841"/>
                </a:lnTo>
                <a:lnTo>
                  <a:pt x="10007601" y="624841"/>
                </a:lnTo>
                <a:lnTo>
                  <a:pt x="10007601" y="927608"/>
                </a:lnTo>
                <a:close/>
                <a:moveTo>
                  <a:pt x="9391904" y="927608"/>
                </a:moveTo>
                <a:lnTo>
                  <a:pt x="9391904" y="624841"/>
                </a:lnTo>
                <a:lnTo>
                  <a:pt x="9694673" y="624841"/>
                </a:lnTo>
                <a:lnTo>
                  <a:pt x="9694673" y="927608"/>
                </a:lnTo>
                <a:close/>
                <a:moveTo>
                  <a:pt x="9083040" y="927608"/>
                </a:moveTo>
                <a:lnTo>
                  <a:pt x="9083040" y="624841"/>
                </a:lnTo>
                <a:lnTo>
                  <a:pt x="9381745" y="624841"/>
                </a:lnTo>
                <a:lnTo>
                  <a:pt x="9381745" y="927608"/>
                </a:lnTo>
                <a:close/>
                <a:moveTo>
                  <a:pt x="8764017" y="927608"/>
                </a:moveTo>
                <a:lnTo>
                  <a:pt x="8764017" y="624841"/>
                </a:lnTo>
                <a:lnTo>
                  <a:pt x="9062720" y="624841"/>
                </a:lnTo>
                <a:lnTo>
                  <a:pt x="9062720" y="927608"/>
                </a:lnTo>
                <a:close/>
                <a:moveTo>
                  <a:pt x="8451089" y="927608"/>
                </a:moveTo>
                <a:lnTo>
                  <a:pt x="8451089" y="624841"/>
                </a:lnTo>
                <a:lnTo>
                  <a:pt x="8753856" y="624841"/>
                </a:lnTo>
                <a:lnTo>
                  <a:pt x="8753856" y="927608"/>
                </a:lnTo>
                <a:close/>
                <a:moveTo>
                  <a:pt x="8138161" y="927608"/>
                </a:moveTo>
                <a:lnTo>
                  <a:pt x="8138161" y="624841"/>
                </a:lnTo>
                <a:lnTo>
                  <a:pt x="8440928" y="624841"/>
                </a:lnTo>
                <a:lnTo>
                  <a:pt x="8440928" y="927608"/>
                </a:lnTo>
                <a:close/>
                <a:moveTo>
                  <a:pt x="7825233" y="927608"/>
                </a:moveTo>
                <a:lnTo>
                  <a:pt x="7825233" y="624841"/>
                </a:lnTo>
                <a:lnTo>
                  <a:pt x="8128000" y="624841"/>
                </a:lnTo>
                <a:lnTo>
                  <a:pt x="8128000" y="927608"/>
                </a:lnTo>
                <a:close/>
                <a:moveTo>
                  <a:pt x="7516369" y="927608"/>
                </a:moveTo>
                <a:lnTo>
                  <a:pt x="7516369" y="624841"/>
                </a:lnTo>
                <a:lnTo>
                  <a:pt x="7815072" y="624841"/>
                </a:lnTo>
                <a:lnTo>
                  <a:pt x="7815072" y="927608"/>
                </a:lnTo>
                <a:close/>
                <a:moveTo>
                  <a:pt x="7197344" y="927608"/>
                </a:moveTo>
                <a:lnTo>
                  <a:pt x="7197344" y="624841"/>
                </a:lnTo>
                <a:lnTo>
                  <a:pt x="7496049" y="624841"/>
                </a:lnTo>
                <a:lnTo>
                  <a:pt x="7496049" y="927608"/>
                </a:lnTo>
                <a:close/>
                <a:moveTo>
                  <a:pt x="6884416" y="927608"/>
                </a:moveTo>
                <a:lnTo>
                  <a:pt x="6884416" y="624841"/>
                </a:lnTo>
                <a:lnTo>
                  <a:pt x="7187185" y="624841"/>
                </a:lnTo>
                <a:lnTo>
                  <a:pt x="7187185" y="927608"/>
                </a:lnTo>
                <a:close/>
                <a:moveTo>
                  <a:pt x="6571488" y="927608"/>
                </a:moveTo>
                <a:lnTo>
                  <a:pt x="6571488" y="624841"/>
                </a:lnTo>
                <a:lnTo>
                  <a:pt x="6874257" y="624841"/>
                </a:lnTo>
                <a:lnTo>
                  <a:pt x="6874257" y="927608"/>
                </a:lnTo>
                <a:close/>
                <a:moveTo>
                  <a:pt x="6258560" y="927608"/>
                </a:moveTo>
                <a:lnTo>
                  <a:pt x="6258560" y="624841"/>
                </a:lnTo>
                <a:lnTo>
                  <a:pt x="6561329" y="624841"/>
                </a:lnTo>
                <a:lnTo>
                  <a:pt x="6561329" y="927608"/>
                </a:lnTo>
                <a:close/>
                <a:moveTo>
                  <a:pt x="5949697" y="927608"/>
                </a:moveTo>
                <a:lnTo>
                  <a:pt x="5949697" y="624841"/>
                </a:lnTo>
                <a:lnTo>
                  <a:pt x="6248401" y="624841"/>
                </a:lnTo>
                <a:lnTo>
                  <a:pt x="6248401" y="927608"/>
                </a:lnTo>
                <a:close/>
                <a:moveTo>
                  <a:pt x="5630674" y="927608"/>
                </a:moveTo>
                <a:lnTo>
                  <a:pt x="5630674" y="624841"/>
                </a:lnTo>
                <a:lnTo>
                  <a:pt x="5929377" y="624841"/>
                </a:lnTo>
                <a:lnTo>
                  <a:pt x="5929377" y="927608"/>
                </a:lnTo>
                <a:close/>
                <a:moveTo>
                  <a:pt x="5317747" y="927608"/>
                </a:moveTo>
                <a:lnTo>
                  <a:pt x="5317747" y="624841"/>
                </a:lnTo>
                <a:lnTo>
                  <a:pt x="5620512" y="624841"/>
                </a:lnTo>
                <a:lnTo>
                  <a:pt x="5620512" y="927608"/>
                </a:lnTo>
                <a:close/>
                <a:moveTo>
                  <a:pt x="5004817" y="927608"/>
                </a:moveTo>
                <a:lnTo>
                  <a:pt x="5004817" y="624841"/>
                </a:lnTo>
                <a:lnTo>
                  <a:pt x="5307584" y="624841"/>
                </a:lnTo>
                <a:lnTo>
                  <a:pt x="5307584" y="927608"/>
                </a:lnTo>
                <a:close/>
                <a:moveTo>
                  <a:pt x="4691889" y="927608"/>
                </a:moveTo>
                <a:lnTo>
                  <a:pt x="4691889" y="624841"/>
                </a:lnTo>
                <a:lnTo>
                  <a:pt x="4994658" y="624841"/>
                </a:lnTo>
                <a:lnTo>
                  <a:pt x="4994658" y="927608"/>
                </a:lnTo>
                <a:close/>
                <a:moveTo>
                  <a:pt x="4383025" y="927608"/>
                </a:moveTo>
                <a:lnTo>
                  <a:pt x="4383025" y="624841"/>
                </a:lnTo>
                <a:lnTo>
                  <a:pt x="4681730" y="624841"/>
                </a:lnTo>
                <a:lnTo>
                  <a:pt x="4681730" y="927608"/>
                </a:lnTo>
                <a:close/>
                <a:moveTo>
                  <a:pt x="4064000" y="927608"/>
                </a:moveTo>
                <a:lnTo>
                  <a:pt x="4064000" y="624841"/>
                </a:lnTo>
                <a:lnTo>
                  <a:pt x="4362706" y="624841"/>
                </a:lnTo>
                <a:lnTo>
                  <a:pt x="4362706" y="927608"/>
                </a:lnTo>
                <a:close/>
                <a:moveTo>
                  <a:pt x="3751072" y="927608"/>
                </a:moveTo>
                <a:lnTo>
                  <a:pt x="3751072" y="624841"/>
                </a:lnTo>
                <a:lnTo>
                  <a:pt x="4053842" y="624841"/>
                </a:lnTo>
                <a:lnTo>
                  <a:pt x="4053842" y="927608"/>
                </a:lnTo>
                <a:close/>
                <a:moveTo>
                  <a:pt x="3438144" y="927608"/>
                </a:moveTo>
                <a:lnTo>
                  <a:pt x="3438144" y="624841"/>
                </a:lnTo>
                <a:lnTo>
                  <a:pt x="3740913" y="624841"/>
                </a:lnTo>
                <a:lnTo>
                  <a:pt x="3740913" y="927608"/>
                </a:lnTo>
                <a:close/>
                <a:moveTo>
                  <a:pt x="3125216" y="927608"/>
                </a:moveTo>
                <a:lnTo>
                  <a:pt x="3125216" y="624841"/>
                </a:lnTo>
                <a:lnTo>
                  <a:pt x="3427985" y="624841"/>
                </a:lnTo>
                <a:lnTo>
                  <a:pt x="3427985" y="927608"/>
                </a:lnTo>
                <a:close/>
                <a:moveTo>
                  <a:pt x="2814322" y="927608"/>
                </a:moveTo>
                <a:lnTo>
                  <a:pt x="2814322" y="624841"/>
                </a:lnTo>
                <a:lnTo>
                  <a:pt x="3113024" y="624841"/>
                </a:lnTo>
                <a:lnTo>
                  <a:pt x="3113024" y="927608"/>
                </a:lnTo>
                <a:close/>
                <a:moveTo>
                  <a:pt x="2497329" y="927608"/>
                </a:moveTo>
                <a:lnTo>
                  <a:pt x="2497329" y="624841"/>
                </a:lnTo>
                <a:lnTo>
                  <a:pt x="2796032" y="624841"/>
                </a:lnTo>
                <a:lnTo>
                  <a:pt x="2796032" y="927608"/>
                </a:lnTo>
                <a:close/>
                <a:moveTo>
                  <a:pt x="2184401" y="927608"/>
                </a:moveTo>
                <a:lnTo>
                  <a:pt x="2184401" y="624841"/>
                </a:lnTo>
                <a:lnTo>
                  <a:pt x="2487168" y="624841"/>
                </a:lnTo>
                <a:lnTo>
                  <a:pt x="2487168" y="927608"/>
                </a:lnTo>
                <a:close/>
                <a:moveTo>
                  <a:pt x="1871473" y="927608"/>
                </a:moveTo>
                <a:lnTo>
                  <a:pt x="1871473" y="624841"/>
                </a:lnTo>
                <a:lnTo>
                  <a:pt x="2174240" y="624841"/>
                </a:lnTo>
                <a:lnTo>
                  <a:pt x="2174240" y="927608"/>
                </a:lnTo>
                <a:close/>
                <a:moveTo>
                  <a:pt x="1556512" y="927608"/>
                </a:moveTo>
                <a:lnTo>
                  <a:pt x="1556512" y="624841"/>
                </a:lnTo>
                <a:lnTo>
                  <a:pt x="1859282" y="624841"/>
                </a:lnTo>
                <a:lnTo>
                  <a:pt x="1859282" y="927608"/>
                </a:lnTo>
                <a:close/>
                <a:moveTo>
                  <a:pt x="1249681" y="927608"/>
                </a:moveTo>
                <a:lnTo>
                  <a:pt x="1249681" y="624841"/>
                </a:lnTo>
                <a:lnTo>
                  <a:pt x="1548384" y="624841"/>
                </a:lnTo>
                <a:lnTo>
                  <a:pt x="1548384" y="927608"/>
                </a:lnTo>
                <a:lnTo>
                  <a:pt x="1546354" y="927608"/>
                </a:lnTo>
                <a:close/>
                <a:moveTo>
                  <a:pt x="930656" y="927608"/>
                </a:moveTo>
                <a:lnTo>
                  <a:pt x="930656" y="624841"/>
                </a:lnTo>
                <a:lnTo>
                  <a:pt x="1229361" y="624841"/>
                </a:lnTo>
                <a:lnTo>
                  <a:pt x="1229361" y="927608"/>
                </a:lnTo>
                <a:close/>
                <a:moveTo>
                  <a:pt x="617728" y="927608"/>
                </a:moveTo>
                <a:lnTo>
                  <a:pt x="617728" y="624841"/>
                </a:lnTo>
                <a:lnTo>
                  <a:pt x="920497" y="624841"/>
                </a:lnTo>
                <a:lnTo>
                  <a:pt x="920497" y="927608"/>
                </a:lnTo>
                <a:close/>
                <a:moveTo>
                  <a:pt x="302769" y="927608"/>
                </a:moveTo>
                <a:lnTo>
                  <a:pt x="302769" y="624841"/>
                </a:lnTo>
                <a:lnTo>
                  <a:pt x="605536" y="624841"/>
                </a:lnTo>
                <a:lnTo>
                  <a:pt x="605536" y="927608"/>
                </a:lnTo>
                <a:close/>
                <a:moveTo>
                  <a:pt x="11586464" y="1240536"/>
                </a:moveTo>
                <a:lnTo>
                  <a:pt x="11586464" y="937769"/>
                </a:lnTo>
                <a:lnTo>
                  <a:pt x="11889233" y="937769"/>
                </a:lnTo>
                <a:lnTo>
                  <a:pt x="11889233" y="1240536"/>
                </a:lnTo>
                <a:close/>
                <a:moveTo>
                  <a:pt x="11271505" y="1240536"/>
                </a:moveTo>
                <a:lnTo>
                  <a:pt x="11271505" y="937769"/>
                </a:lnTo>
                <a:lnTo>
                  <a:pt x="11574272" y="937769"/>
                </a:lnTo>
                <a:lnTo>
                  <a:pt x="11574272" y="1240536"/>
                </a:lnTo>
                <a:close/>
                <a:moveTo>
                  <a:pt x="10958577" y="1240536"/>
                </a:moveTo>
                <a:lnTo>
                  <a:pt x="10958577" y="937769"/>
                </a:lnTo>
                <a:lnTo>
                  <a:pt x="11261344" y="937769"/>
                </a:lnTo>
                <a:lnTo>
                  <a:pt x="11261344" y="1240536"/>
                </a:lnTo>
                <a:close/>
                <a:moveTo>
                  <a:pt x="10649713" y="1240536"/>
                </a:moveTo>
                <a:lnTo>
                  <a:pt x="10649713" y="937769"/>
                </a:lnTo>
                <a:lnTo>
                  <a:pt x="10948416" y="937769"/>
                </a:lnTo>
                <a:lnTo>
                  <a:pt x="10948416" y="1240536"/>
                </a:lnTo>
                <a:close/>
                <a:moveTo>
                  <a:pt x="10330688" y="1240536"/>
                </a:moveTo>
                <a:lnTo>
                  <a:pt x="10330688" y="937769"/>
                </a:lnTo>
                <a:lnTo>
                  <a:pt x="10629393" y="937769"/>
                </a:lnTo>
                <a:lnTo>
                  <a:pt x="10629393" y="1240536"/>
                </a:lnTo>
                <a:close/>
                <a:moveTo>
                  <a:pt x="10017760" y="1240536"/>
                </a:moveTo>
                <a:lnTo>
                  <a:pt x="10017760" y="937769"/>
                </a:lnTo>
                <a:lnTo>
                  <a:pt x="10322560" y="937769"/>
                </a:lnTo>
                <a:lnTo>
                  <a:pt x="10322560" y="1240536"/>
                </a:lnTo>
                <a:close/>
                <a:moveTo>
                  <a:pt x="9704832" y="1240536"/>
                </a:moveTo>
                <a:lnTo>
                  <a:pt x="9704832" y="937769"/>
                </a:lnTo>
                <a:lnTo>
                  <a:pt x="10007601" y="937769"/>
                </a:lnTo>
                <a:lnTo>
                  <a:pt x="10007601" y="1240536"/>
                </a:lnTo>
                <a:close/>
                <a:moveTo>
                  <a:pt x="9391904" y="1240536"/>
                </a:moveTo>
                <a:lnTo>
                  <a:pt x="9391904" y="937769"/>
                </a:lnTo>
                <a:lnTo>
                  <a:pt x="9694673" y="937769"/>
                </a:lnTo>
                <a:lnTo>
                  <a:pt x="9694673" y="1240536"/>
                </a:lnTo>
                <a:close/>
                <a:moveTo>
                  <a:pt x="9083040" y="1240536"/>
                </a:moveTo>
                <a:lnTo>
                  <a:pt x="9083040" y="937769"/>
                </a:lnTo>
                <a:lnTo>
                  <a:pt x="9381745" y="937769"/>
                </a:lnTo>
                <a:lnTo>
                  <a:pt x="9381745" y="1240536"/>
                </a:lnTo>
                <a:close/>
                <a:moveTo>
                  <a:pt x="8764017" y="1240536"/>
                </a:moveTo>
                <a:lnTo>
                  <a:pt x="8764017" y="937769"/>
                </a:lnTo>
                <a:lnTo>
                  <a:pt x="9062720" y="937769"/>
                </a:lnTo>
                <a:lnTo>
                  <a:pt x="9062720" y="1240536"/>
                </a:lnTo>
                <a:close/>
                <a:moveTo>
                  <a:pt x="8451089" y="1240536"/>
                </a:moveTo>
                <a:lnTo>
                  <a:pt x="8451089" y="937769"/>
                </a:lnTo>
                <a:lnTo>
                  <a:pt x="8753856" y="937769"/>
                </a:lnTo>
                <a:lnTo>
                  <a:pt x="8753856" y="1240536"/>
                </a:lnTo>
                <a:close/>
                <a:moveTo>
                  <a:pt x="8138161" y="1240536"/>
                </a:moveTo>
                <a:lnTo>
                  <a:pt x="8138161" y="937769"/>
                </a:lnTo>
                <a:lnTo>
                  <a:pt x="8440928" y="937769"/>
                </a:lnTo>
                <a:lnTo>
                  <a:pt x="8440928" y="1240536"/>
                </a:lnTo>
                <a:close/>
                <a:moveTo>
                  <a:pt x="7825233" y="1240536"/>
                </a:moveTo>
                <a:lnTo>
                  <a:pt x="7825233" y="937769"/>
                </a:lnTo>
                <a:lnTo>
                  <a:pt x="8128000" y="937769"/>
                </a:lnTo>
                <a:lnTo>
                  <a:pt x="8128000" y="1240536"/>
                </a:lnTo>
                <a:close/>
                <a:moveTo>
                  <a:pt x="7516369" y="1240536"/>
                </a:moveTo>
                <a:lnTo>
                  <a:pt x="7516369" y="937769"/>
                </a:lnTo>
                <a:lnTo>
                  <a:pt x="7815072" y="937769"/>
                </a:lnTo>
                <a:lnTo>
                  <a:pt x="7815072" y="1240536"/>
                </a:lnTo>
                <a:close/>
                <a:moveTo>
                  <a:pt x="7197344" y="1240536"/>
                </a:moveTo>
                <a:lnTo>
                  <a:pt x="7197344" y="937769"/>
                </a:lnTo>
                <a:lnTo>
                  <a:pt x="7496049" y="937769"/>
                </a:lnTo>
                <a:lnTo>
                  <a:pt x="7496049" y="1240536"/>
                </a:lnTo>
                <a:close/>
                <a:moveTo>
                  <a:pt x="6884416" y="1240536"/>
                </a:moveTo>
                <a:lnTo>
                  <a:pt x="6884416" y="937769"/>
                </a:lnTo>
                <a:lnTo>
                  <a:pt x="7187185" y="937769"/>
                </a:lnTo>
                <a:lnTo>
                  <a:pt x="7187185" y="1240536"/>
                </a:lnTo>
                <a:close/>
                <a:moveTo>
                  <a:pt x="6571488" y="1240536"/>
                </a:moveTo>
                <a:lnTo>
                  <a:pt x="6571488" y="937769"/>
                </a:lnTo>
                <a:lnTo>
                  <a:pt x="6874257" y="937769"/>
                </a:lnTo>
                <a:lnTo>
                  <a:pt x="6874257" y="1240536"/>
                </a:lnTo>
                <a:close/>
                <a:moveTo>
                  <a:pt x="6258560" y="1240536"/>
                </a:moveTo>
                <a:lnTo>
                  <a:pt x="6258560" y="937769"/>
                </a:lnTo>
                <a:lnTo>
                  <a:pt x="6561329" y="937769"/>
                </a:lnTo>
                <a:lnTo>
                  <a:pt x="6561329" y="1240536"/>
                </a:lnTo>
                <a:close/>
                <a:moveTo>
                  <a:pt x="5949697" y="1240536"/>
                </a:moveTo>
                <a:lnTo>
                  <a:pt x="5949697" y="937769"/>
                </a:lnTo>
                <a:lnTo>
                  <a:pt x="6248401" y="937769"/>
                </a:lnTo>
                <a:lnTo>
                  <a:pt x="6248401" y="1240536"/>
                </a:lnTo>
                <a:close/>
                <a:moveTo>
                  <a:pt x="5630674" y="1240536"/>
                </a:moveTo>
                <a:lnTo>
                  <a:pt x="5630674" y="937769"/>
                </a:lnTo>
                <a:lnTo>
                  <a:pt x="5929377" y="937769"/>
                </a:lnTo>
                <a:lnTo>
                  <a:pt x="5929377" y="1240536"/>
                </a:lnTo>
                <a:close/>
                <a:moveTo>
                  <a:pt x="5317747" y="1240536"/>
                </a:moveTo>
                <a:lnTo>
                  <a:pt x="5317747" y="937769"/>
                </a:lnTo>
                <a:lnTo>
                  <a:pt x="5620512" y="937769"/>
                </a:lnTo>
                <a:lnTo>
                  <a:pt x="5620512" y="1240536"/>
                </a:lnTo>
                <a:close/>
                <a:moveTo>
                  <a:pt x="5004817" y="1240536"/>
                </a:moveTo>
                <a:lnTo>
                  <a:pt x="5004817" y="937769"/>
                </a:lnTo>
                <a:lnTo>
                  <a:pt x="5307584" y="937769"/>
                </a:lnTo>
                <a:lnTo>
                  <a:pt x="5307584" y="1240536"/>
                </a:lnTo>
                <a:close/>
                <a:moveTo>
                  <a:pt x="4691889" y="1240536"/>
                </a:moveTo>
                <a:lnTo>
                  <a:pt x="4691889" y="937769"/>
                </a:lnTo>
                <a:lnTo>
                  <a:pt x="4994658" y="937769"/>
                </a:lnTo>
                <a:lnTo>
                  <a:pt x="4994658" y="1240536"/>
                </a:lnTo>
                <a:close/>
                <a:moveTo>
                  <a:pt x="4383025" y="1240536"/>
                </a:moveTo>
                <a:lnTo>
                  <a:pt x="4383025" y="937769"/>
                </a:lnTo>
                <a:lnTo>
                  <a:pt x="4681730" y="937769"/>
                </a:lnTo>
                <a:lnTo>
                  <a:pt x="4681730" y="1240536"/>
                </a:lnTo>
                <a:close/>
                <a:moveTo>
                  <a:pt x="4064000" y="1240536"/>
                </a:moveTo>
                <a:lnTo>
                  <a:pt x="4064000" y="937769"/>
                </a:lnTo>
                <a:lnTo>
                  <a:pt x="4362706" y="937769"/>
                </a:lnTo>
                <a:lnTo>
                  <a:pt x="4362706" y="1240536"/>
                </a:lnTo>
                <a:close/>
                <a:moveTo>
                  <a:pt x="3751072" y="1240536"/>
                </a:moveTo>
                <a:lnTo>
                  <a:pt x="3751072" y="937769"/>
                </a:lnTo>
                <a:lnTo>
                  <a:pt x="4053842" y="937769"/>
                </a:lnTo>
                <a:lnTo>
                  <a:pt x="4053842" y="1240536"/>
                </a:lnTo>
                <a:close/>
                <a:moveTo>
                  <a:pt x="3438144" y="1240536"/>
                </a:moveTo>
                <a:lnTo>
                  <a:pt x="3438144" y="937769"/>
                </a:lnTo>
                <a:lnTo>
                  <a:pt x="3740913" y="937769"/>
                </a:lnTo>
                <a:lnTo>
                  <a:pt x="3740913" y="1240536"/>
                </a:lnTo>
                <a:close/>
                <a:moveTo>
                  <a:pt x="3125216" y="1240536"/>
                </a:moveTo>
                <a:lnTo>
                  <a:pt x="3125216" y="937769"/>
                </a:lnTo>
                <a:lnTo>
                  <a:pt x="3427985" y="937769"/>
                </a:lnTo>
                <a:lnTo>
                  <a:pt x="3427985" y="1240536"/>
                </a:lnTo>
                <a:close/>
                <a:moveTo>
                  <a:pt x="2814322" y="1240536"/>
                </a:moveTo>
                <a:lnTo>
                  <a:pt x="2814322" y="937769"/>
                </a:lnTo>
                <a:lnTo>
                  <a:pt x="3113024" y="937769"/>
                </a:lnTo>
                <a:lnTo>
                  <a:pt x="3113024" y="1240536"/>
                </a:lnTo>
                <a:close/>
                <a:moveTo>
                  <a:pt x="2497329" y="1240536"/>
                </a:moveTo>
                <a:lnTo>
                  <a:pt x="2497329" y="937769"/>
                </a:lnTo>
                <a:lnTo>
                  <a:pt x="2796032" y="937769"/>
                </a:lnTo>
                <a:lnTo>
                  <a:pt x="2796032" y="1240536"/>
                </a:lnTo>
                <a:close/>
                <a:moveTo>
                  <a:pt x="2184401" y="1240536"/>
                </a:moveTo>
                <a:lnTo>
                  <a:pt x="2184401" y="937769"/>
                </a:lnTo>
                <a:lnTo>
                  <a:pt x="2487168" y="937769"/>
                </a:lnTo>
                <a:lnTo>
                  <a:pt x="2487168" y="1240536"/>
                </a:lnTo>
                <a:close/>
                <a:moveTo>
                  <a:pt x="1871473" y="1240536"/>
                </a:moveTo>
                <a:lnTo>
                  <a:pt x="1871473" y="937769"/>
                </a:lnTo>
                <a:lnTo>
                  <a:pt x="2174240" y="937769"/>
                </a:lnTo>
                <a:lnTo>
                  <a:pt x="2174240" y="1240536"/>
                </a:lnTo>
                <a:close/>
                <a:moveTo>
                  <a:pt x="1556512" y="1240536"/>
                </a:moveTo>
                <a:lnTo>
                  <a:pt x="1556512" y="937769"/>
                </a:lnTo>
                <a:lnTo>
                  <a:pt x="1859282" y="937769"/>
                </a:lnTo>
                <a:lnTo>
                  <a:pt x="1859282" y="1240536"/>
                </a:lnTo>
                <a:close/>
                <a:moveTo>
                  <a:pt x="1249681" y="1240536"/>
                </a:moveTo>
                <a:lnTo>
                  <a:pt x="1249681" y="937769"/>
                </a:lnTo>
                <a:lnTo>
                  <a:pt x="1548384" y="937769"/>
                </a:lnTo>
                <a:lnTo>
                  <a:pt x="1548384" y="1240536"/>
                </a:lnTo>
                <a:lnTo>
                  <a:pt x="1546354" y="1240536"/>
                </a:lnTo>
                <a:close/>
                <a:moveTo>
                  <a:pt x="930656" y="1240536"/>
                </a:moveTo>
                <a:lnTo>
                  <a:pt x="930656" y="937769"/>
                </a:lnTo>
                <a:lnTo>
                  <a:pt x="1229361" y="937769"/>
                </a:lnTo>
                <a:lnTo>
                  <a:pt x="1229361" y="1240536"/>
                </a:lnTo>
                <a:close/>
                <a:moveTo>
                  <a:pt x="617728" y="1240536"/>
                </a:moveTo>
                <a:lnTo>
                  <a:pt x="617728" y="937769"/>
                </a:lnTo>
                <a:lnTo>
                  <a:pt x="920497" y="937769"/>
                </a:lnTo>
                <a:lnTo>
                  <a:pt x="920497" y="1240536"/>
                </a:lnTo>
                <a:close/>
                <a:moveTo>
                  <a:pt x="302769" y="1240536"/>
                </a:moveTo>
                <a:lnTo>
                  <a:pt x="302769" y="937769"/>
                </a:lnTo>
                <a:lnTo>
                  <a:pt x="605536" y="937769"/>
                </a:lnTo>
                <a:lnTo>
                  <a:pt x="605536" y="1240536"/>
                </a:lnTo>
                <a:close/>
                <a:moveTo>
                  <a:pt x="11586464" y="1553464"/>
                </a:moveTo>
                <a:lnTo>
                  <a:pt x="11586464" y="1250697"/>
                </a:lnTo>
                <a:lnTo>
                  <a:pt x="11889233" y="1250697"/>
                </a:lnTo>
                <a:lnTo>
                  <a:pt x="11889233" y="1553464"/>
                </a:lnTo>
                <a:close/>
                <a:moveTo>
                  <a:pt x="11271505" y="1553464"/>
                </a:moveTo>
                <a:lnTo>
                  <a:pt x="11271505" y="1250697"/>
                </a:lnTo>
                <a:lnTo>
                  <a:pt x="11574272" y="1250697"/>
                </a:lnTo>
                <a:lnTo>
                  <a:pt x="11574272" y="1553464"/>
                </a:lnTo>
                <a:close/>
                <a:moveTo>
                  <a:pt x="10958577" y="1553464"/>
                </a:moveTo>
                <a:lnTo>
                  <a:pt x="10958577" y="1250697"/>
                </a:lnTo>
                <a:lnTo>
                  <a:pt x="11261344" y="1250697"/>
                </a:lnTo>
                <a:lnTo>
                  <a:pt x="11261344" y="1553464"/>
                </a:lnTo>
                <a:close/>
                <a:moveTo>
                  <a:pt x="10649713" y="1553464"/>
                </a:moveTo>
                <a:lnTo>
                  <a:pt x="10649713" y="1250697"/>
                </a:lnTo>
                <a:lnTo>
                  <a:pt x="10948416" y="1250697"/>
                </a:lnTo>
                <a:lnTo>
                  <a:pt x="10948416" y="1553464"/>
                </a:lnTo>
                <a:close/>
                <a:moveTo>
                  <a:pt x="10330688" y="1553464"/>
                </a:moveTo>
                <a:lnTo>
                  <a:pt x="10330688" y="1250697"/>
                </a:lnTo>
                <a:lnTo>
                  <a:pt x="10629393" y="1250697"/>
                </a:lnTo>
                <a:lnTo>
                  <a:pt x="10629393" y="1553464"/>
                </a:lnTo>
                <a:close/>
                <a:moveTo>
                  <a:pt x="10017760" y="1553464"/>
                </a:moveTo>
                <a:lnTo>
                  <a:pt x="10017760" y="1250697"/>
                </a:lnTo>
                <a:lnTo>
                  <a:pt x="10322560" y="1250697"/>
                </a:lnTo>
                <a:lnTo>
                  <a:pt x="10322560" y="1553464"/>
                </a:lnTo>
                <a:close/>
                <a:moveTo>
                  <a:pt x="9704832" y="1553464"/>
                </a:moveTo>
                <a:lnTo>
                  <a:pt x="9704832" y="1250697"/>
                </a:lnTo>
                <a:lnTo>
                  <a:pt x="10007601" y="1250697"/>
                </a:lnTo>
                <a:lnTo>
                  <a:pt x="10007601" y="1553464"/>
                </a:lnTo>
                <a:close/>
                <a:moveTo>
                  <a:pt x="9391904" y="1553464"/>
                </a:moveTo>
                <a:lnTo>
                  <a:pt x="9391904" y="1250697"/>
                </a:lnTo>
                <a:lnTo>
                  <a:pt x="9694673" y="1250697"/>
                </a:lnTo>
                <a:lnTo>
                  <a:pt x="9694673" y="1553464"/>
                </a:lnTo>
                <a:close/>
                <a:moveTo>
                  <a:pt x="9083040" y="1553464"/>
                </a:moveTo>
                <a:lnTo>
                  <a:pt x="9083040" y="1250697"/>
                </a:lnTo>
                <a:lnTo>
                  <a:pt x="9381745" y="1250697"/>
                </a:lnTo>
                <a:lnTo>
                  <a:pt x="9381745" y="1553464"/>
                </a:lnTo>
                <a:close/>
                <a:moveTo>
                  <a:pt x="8764017" y="1553464"/>
                </a:moveTo>
                <a:lnTo>
                  <a:pt x="8764017" y="1250697"/>
                </a:lnTo>
                <a:lnTo>
                  <a:pt x="9062720" y="1250697"/>
                </a:lnTo>
                <a:lnTo>
                  <a:pt x="9062720" y="1553464"/>
                </a:lnTo>
                <a:close/>
                <a:moveTo>
                  <a:pt x="8451089" y="1553464"/>
                </a:moveTo>
                <a:lnTo>
                  <a:pt x="8451089" y="1250697"/>
                </a:lnTo>
                <a:lnTo>
                  <a:pt x="8753856" y="1250697"/>
                </a:lnTo>
                <a:lnTo>
                  <a:pt x="8753856" y="1553464"/>
                </a:lnTo>
                <a:close/>
                <a:moveTo>
                  <a:pt x="8138161" y="1553464"/>
                </a:moveTo>
                <a:lnTo>
                  <a:pt x="8138161" y="1250697"/>
                </a:lnTo>
                <a:lnTo>
                  <a:pt x="8440928" y="1250697"/>
                </a:lnTo>
                <a:lnTo>
                  <a:pt x="8440928" y="1553464"/>
                </a:lnTo>
                <a:close/>
                <a:moveTo>
                  <a:pt x="7825233" y="1553464"/>
                </a:moveTo>
                <a:lnTo>
                  <a:pt x="7825233" y="1250697"/>
                </a:lnTo>
                <a:lnTo>
                  <a:pt x="8128000" y="1250697"/>
                </a:lnTo>
                <a:lnTo>
                  <a:pt x="8128000" y="1553464"/>
                </a:lnTo>
                <a:close/>
                <a:moveTo>
                  <a:pt x="7516369" y="1553464"/>
                </a:moveTo>
                <a:lnTo>
                  <a:pt x="7516369" y="1250697"/>
                </a:lnTo>
                <a:lnTo>
                  <a:pt x="7815072" y="1250697"/>
                </a:lnTo>
                <a:lnTo>
                  <a:pt x="7815072" y="1553464"/>
                </a:lnTo>
                <a:close/>
                <a:moveTo>
                  <a:pt x="7197344" y="1553464"/>
                </a:moveTo>
                <a:lnTo>
                  <a:pt x="7197344" y="1250697"/>
                </a:lnTo>
                <a:lnTo>
                  <a:pt x="7496049" y="1250697"/>
                </a:lnTo>
                <a:lnTo>
                  <a:pt x="7496049" y="1553464"/>
                </a:lnTo>
                <a:close/>
                <a:moveTo>
                  <a:pt x="6884416" y="1553464"/>
                </a:moveTo>
                <a:lnTo>
                  <a:pt x="6884416" y="1250697"/>
                </a:lnTo>
                <a:lnTo>
                  <a:pt x="7187185" y="1250697"/>
                </a:lnTo>
                <a:lnTo>
                  <a:pt x="7187185" y="1553464"/>
                </a:lnTo>
                <a:close/>
                <a:moveTo>
                  <a:pt x="6571488" y="1553464"/>
                </a:moveTo>
                <a:lnTo>
                  <a:pt x="6571488" y="1250697"/>
                </a:lnTo>
                <a:lnTo>
                  <a:pt x="6874257" y="1250697"/>
                </a:lnTo>
                <a:lnTo>
                  <a:pt x="6874257" y="1553464"/>
                </a:lnTo>
                <a:close/>
                <a:moveTo>
                  <a:pt x="6258560" y="1553464"/>
                </a:moveTo>
                <a:lnTo>
                  <a:pt x="6258560" y="1250697"/>
                </a:lnTo>
                <a:lnTo>
                  <a:pt x="6561329" y="1250697"/>
                </a:lnTo>
                <a:lnTo>
                  <a:pt x="6561329" y="1553464"/>
                </a:lnTo>
                <a:close/>
                <a:moveTo>
                  <a:pt x="5949697" y="1553464"/>
                </a:moveTo>
                <a:lnTo>
                  <a:pt x="5949697" y="1250697"/>
                </a:lnTo>
                <a:lnTo>
                  <a:pt x="6248401" y="1250697"/>
                </a:lnTo>
                <a:lnTo>
                  <a:pt x="6248401" y="1553464"/>
                </a:lnTo>
                <a:close/>
                <a:moveTo>
                  <a:pt x="5630674" y="1553464"/>
                </a:moveTo>
                <a:lnTo>
                  <a:pt x="5630674" y="1250697"/>
                </a:lnTo>
                <a:lnTo>
                  <a:pt x="5929377" y="1250697"/>
                </a:lnTo>
                <a:lnTo>
                  <a:pt x="5929377" y="1553464"/>
                </a:lnTo>
                <a:close/>
                <a:moveTo>
                  <a:pt x="5317747" y="1553464"/>
                </a:moveTo>
                <a:lnTo>
                  <a:pt x="5317747" y="1250697"/>
                </a:lnTo>
                <a:lnTo>
                  <a:pt x="5620512" y="1250697"/>
                </a:lnTo>
                <a:lnTo>
                  <a:pt x="5620512" y="1553464"/>
                </a:lnTo>
                <a:close/>
                <a:moveTo>
                  <a:pt x="5004817" y="1553464"/>
                </a:moveTo>
                <a:lnTo>
                  <a:pt x="5004817" y="1250697"/>
                </a:lnTo>
                <a:lnTo>
                  <a:pt x="5307584" y="1250697"/>
                </a:lnTo>
                <a:lnTo>
                  <a:pt x="5307584" y="1553464"/>
                </a:lnTo>
                <a:close/>
                <a:moveTo>
                  <a:pt x="4691889" y="1553464"/>
                </a:moveTo>
                <a:lnTo>
                  <a:pt x="4691889" y="1250697"/>
                </a:lnTo>
                <a:lnTo>
                  <a:pt x="4994658" y="1250697"/>
                </a:lnTo>
                <a:lnTo>
                  <a:pt x="4994658" y="1553464"/>
                </a:lnTo>
                <a:close/>
                <a:moveTo>
                  <a:pt x="4383025" y="1553464"/>
                </a:moveTo>
                <a:lnTo>
                  <a:pt x="4383025" y="1250697"/>
                </a:lnTo>
                <a:lnTo>
                  <a:pt x="4681730" y="1250697"/>
                </a:lnTo>
                <a:lnTo>
                  <a:pt x="4681730" y="1553464"/>
                </a:lnTo>
                <a:close/>
                <a:moveTo>
                  <a:pt x="4064000" y="1553464"/>
                </a:moveTo>
                <a:lnTo>
                  <a:pt x="4064000" y="1250697"/>
                </a:lnTo>
                <a:lnTo>
                  <a:pt x="4362706" y="1250697"/>
                </a:lnTo>
                <a:lnTo>
                  <a:pt x="4362706" y="1553464"/>
                </a:lnTo>
                <a:close/>
                <a:moveTo>
                  <a:pt x="3751072" y="1553464"/>
                </a:moveTo>
                <a:lnTo>
                  <a:pt x="3751072" y="1250697"/>
                </a:lnTo>
                <a:lnTo>
                  <a:pt x="4053842" y="1250697"/>
                </a:lnTo>
                <a:lnTo>
                  <a:pt x="4053842" y="1553464"/>
                </a:lnTo>
                <a:close/>
                <a:moveTo>
                  <a:pt x="3438144" y="1553464"/>
                </a:moveTo>
                <a:lnTo>
                  <a:pt x="3438144" y="1250697"/>
                </a:lnTo>
                <a:lnTo>
                  <a:pt x="3740913" y="1250697"/>
                </a:lnTo>
                <a:lnTo>
                  <a:pt x="3740913" y="1553464"/>
                </a:lnTo>
                <a:close/>
                <a:moveTo>
                  <a:pt x="3125216" y="1553464"/>
                </a:moveTo>
                <a:lnTo>
                  <a:pt x="3125216" y="1250697"/>
                </a:lnTo>
                <a:lnTo>
                  <a:pt x="3427985" y="1250697"/>
                </a:lnTo>
                <a:lnTo>
                  <a:pt x="3427985" y="1553464"/>
                </a:lnTo>
                <a:close/>
                <a:moveTo>
                  <a:pt x="2814322" y="1553464"/>
                </a:moveTo>
                <a:lnTo>
                  <a:pt x="2814322" y="1250697"/>
                </a:lnTo>
                <a:lnTo>
                  <a:pt x="3113024" y="1250697"/>
                </a:lnTo>
                <a:lnTo>
                  <a:pt x="3113024" y="1553464"/>
                </a:lnTo>
                <a:close/>
                <a:moveTo>
                  <a:pt x="2497329" y="1553464"/>
                </a:moveTo>
                <a:lnTo>
                  <a:pt x="2497329" y="1250697"/>
                </a:lnTo>
                <a:lnTo>
                  <a:pt x="2796032" y="1250697"/>
                </a:lnTo>
                <a:lnTo>
                  <a:pt x="2796032" y="1553464"/>
                </a:lnTo>
                <a:close/>
                <a:moveTo>
                  <a:pt x="2184401" y="1553464"/>
                </a:moveTo>
                <a:lnTo>
                  <a:pt x="2184401" y="1250697"/>
                </a:lnTo>
                <a:lnTo>
                  <a:pt x="2487168" y="1250697"/>
                </a:lnTo>
                <a:lnTo>
                  <a:pt x="2487168" y="1553464"/>
                </a:lnTo>
                <a:close/>
                <a:moveTo>
                  <a:pt x="1871473" y="1553464"/>
                </a:moveTo>
                <a:lnTo>
                  <a:pt x="1871473" y="1250697"/>
                </a:lnTo>
                <a:lnTo>
                  <a:pt x="2174240" y="1250697"/>
                </a:lnTo>
                <a:lnTo>
                  <a:pt x="2174240" y="1553464"/>
                </a:lnTo>
                <a:close/>
                <a:moveTo>
                  <a:pt x="1556512" y="1553464"/>
                </a:moveTo>
                <a:lnTo>
                  <a:pt x="1556512" y="1250697"/>
                </a:lnTo>
                <a:lnTo>
                  <a:pt x="1859282" y="1250697"/>
                </a:lnTo>
                <a:lnTo>
                  <a:pt x="1859282" y="1553464"/>
                </a:lnTo>
                <a:close/>
                <a:moveTo>
                  <a:pt x="1249681" y="1553464"/>
                </a:moveTo>
                <a:lnTo>
                  <a:pt x="1249681" y="1250697"/>
                </a:lnTo>
                <a:lnTo>
                  <a:pt x="1548384" y="1250697"/>
                </a:lnTo>
                <a:lnTo>
                  <a:pt x="1548384" y="1553464"/>
                </a:lnTo>
                <a:lnTo>
                  <a:pt x="1546354" y="1553464"/>
                </a:lnTo>
                <a:close/>
                <a:moveTo>
                  <a:pt x="930656" y="1553464"/>
                </a:moveTo>
                <a:lnTo>
                  <a:pt x="930656" y="1250697"/>
                </a:lnTo>
                <a:lnTo>
                  <a:pt x="1229361" y="1250697"/>
                </a:lnTo>
                <a:lnTo>
                  <a:pt x="1229361" y="1553464"/>
                </a:lnTo>
                <a:close/>
                <a:moveTo>
                  <a:pt x="617728" y="1553464"/>
                </a:moveTo>
                <a:lnTo>
                  <a:pt x="617728" y="1250697"/>
                </a:lnTo>
                <a:lnTo>
                  <a:pt x="920497" y="1250697"/>
                </a:lnTo>
                <a:lnTo>
                  <a:pt x="920497" y="1553464"/>
                </a:lnTo>
                <a:close/>
                <a:moveTo>
                  <a:pt x="302769" y="1553464"/>
                </a:moveTo>
                <a:lnTo>
                  <a:pt x="302769" y="1250697"/>
                </a:lnTo>
                <a:lnTo>
                  <a:pt x="605536" y="1250697"/>
                </a:lnTo>
                <a:lnTo>
                  <a:pt x="605536" y="1553464"/>
                </a:lnTo>
                <a:close/>
                <a:moveTo>
                  <a:pt x="11586464" y="1862327"/>
                </a:moveTo>
                <a:lnTo>
                  <a:pt x="11586464" y="1563625"/>
                </a:lnTo>
                <a:lnTo>
                  <a:pt x="11889233" y="1563625"/>
                </a:lnTo>
                <a:lnTo>
                  <a:pt x="11889233" y="1862327"/>
                </a:lnTo>
                <a:close/>
                <a:moveTo>
                  <a:pt x="11271505" y="1862327"/>
                </a:moveTo>
                <a:lnTo>
                  <a:pt x="11271505" y="1563625"/>
                </a:lnTo>
                <a:lnTo>
                  <a:pt x="11574272" y="1563625"/>
                </a:lnTo>
                <a:lnTo>
                  <a:pt x="11574272" y="1862327"/>
                </a:lnTo>
                <a:close/>
                <a:moveTo>
                  <a:pt x="10958577" y="1862327"/>
                </a:moveTo>
                <a:lnTo>
                  <a:pt x="10958577" y="1563625"/>
                </a:lnTo>
                <a:lnTo>
                  <a:pt x="11261344" y="1563625"/>
                </a:lnTo>
                <a:lnTo>
                  <a:pt x="11261344" y="1862327"/>
                </a:lnTo>
                <a:close/>
                <a:moveTo>
                  <a:pt x="10649713" y="1862327"/>
                </a:moveTo>
                <a:lnTo>
                  <a:pt x="10649713" y="1563625"/>
                </a:lnTo>
                <a:lnTo>
                  <a:pt x="10948416" y="1563625"/>
                </a:lnTo>
                <a:lnTo>
                  <a:pt x="10948416" y="1862327"/>
                </a:lnTo>
                <a:close/>
                <a:moveTo>
                  <a:pt x="10330688" y="1862327"/>
                </a:moveTo>
                <a:lnTo>
                  <a:pt x="10330688" y="1563625"/>
                </a:lnTo>
                <a:lnTo>
                  <a:pt x="10629393" y="1563625"/>
                </a:lnTo>
                <a:lnTo>
                  <a:pt x="10629393" y="1862327"/>
                </a:lnTo>
                <a:close/>
                <a:moveTo>
                  <a:pt x="10017760" y="1862327"/>
                </a:moveTo>
                <a:lnTo>
                  <a:pt x="10017760" y="1563625"/>
                </a:lnTo>
                <a:lnTo>
                  <a:pt x="10322560" y="1563625"/>
                </a:lnTo>
                <a:lnTo>
                  <a:pt x="10322560" y="1862327"/>
                </a:lnTo>
                <a:close/>
                <a:moveTo>
                  <a:pt x="9704832" y="1862327"/>
                </a:moveTo>
                <a:lnTo>
                  <a:pt x="9704832" y="1563625"/>
                </a:lnTo>
                <a:lnTo>
                  <a:pt x="10007601" y="1563625"/>
                </a:lnTo>
                <a:lnTo>
                  <a:pt x="10007601" y="1862327"/>
                </a:lnTo>
                <a:close/>
                <a:moveTo>
                  <a:pt x="9391904" y="1862327"/>
                </a:moveTo>
                <a:lnTo>
                  <a:pt x="9391904" y="1563625"/>
                </a:lnTo>
                <a:lnTo>
                  <a:pt x="9694673" y="1563625"/>
                </a:lnTo>
                <a:lnTo>
                  <a:pt x="9694673" y="1862327"/>
                </a:lnTo>
                <a:close/>
                <a:moveTo>
                  <a:pt x="9083040" y="1862327"/>
                </a:moveTo>
                <a:lnTo>
                  <a:pt x="9083040" y="1563625"/>
                </a:lnTo>
                <a:lnTo>
                  <a:pt x="9381745" y="1563625"/>
                </a:lnTo>
                <a:lnTo>
                  <a:pt x="9381745" y="1862327"/>
                </a:lnTo>
                <a:close/>
                <a:moveTo>
                  <a:pt x="8764017" y="1862327"/>
                </a:moveTo>
                <a:lnTo>
                  <a:pt x="8764017" y="1563625"/>
                </a:lnTo>
                <a:lnTo>
                  <a:pt x="9062720" y="1563625"/>
                </a:lnTo>
                <a:lnTo>
                  <a:pt x="9062720" y="1862327"/>
                </a:lnTo>
                <a:close/>
                <a:moveTo>
                  <a:pt x="8451089" y="1862327"/>
                </a:moveTo>
                <a:lnTo>
                  <a:pt x="8451089" y="1563625"/>
                </a:lnTo>
                <a:lnTo>
                  <a:pt x="8753856" y="1563625"/>
                </a:lnTo>
                <a:lnTo>
                  <a:pt x="8753856" y="1862327"/>
                </a:lnTo>
                <a:close/>
                <a:moveTo>
                  <a:pt x="8138161" y="1862327"/>
                </a:moveTo>
                <a:lnTo>
                  <a:pt x="8138161" y="1563625"/>
                </a:lnTo>
                <a:lnTo>
                  <a:pt x="8440928" y="1563625"/>
                </a:lnTo>
                <a:lnTo>
                  <a:pt x="8440928" y="1862327"/>
                </a:lnTo>
                <a:close/>
                <a:moveTo>
                  <a:pt x="7825233" y="1862327"/>
                </a:moveTo>
                <a:lnTo>
                  <a:pt x="7825233" y="1563625"/>
                </a:lnTo>
                <a:lnTo>
                  <a:pt x="8128000" y="1563625"/>
                </a:lnTo>
                <a:lnTo>
                  <a:pt x="8128000" y="1862327"/>
                </a:lnTo>
                <a:close/>
                <a:moveTo>
                  <a:pt x="7516369" y="1862327"/>
                </a:moveTo>
                <a:lnTo>
                  <a:pt x="7516369" y="1563625"/>
                </a:lnTo>
                <a:lnTo>
                  <a:pt x="7815072" y="1563625"/>
                </a:lnTo>
                <a:lnTo>
                  <a:pt x="7815072" y="1862327"/>
                </a:lnTo>
                <a:close/>
                <a:moveTo>
                  <a:pt x="7197344" y="1862327"/>
                </a:moveTo>
                <a:lnTo>
                  <a:pt x="7197344" y="1563625"/>
                </a:lnTo>
                <a:lnTo>
                  <a:pt x="7496049" y="1563625"/>
                </a:lnTo>
                <a:lnTo>
                  <a:pt x="7496049" y="1862327"/>
                </a:lnTo>
                <a:close/>
                <a:moveTo>
                  <a:pt x="6884416" y="1862327"/>
                </a:moveTo>
                <a:lnTo>
                  <a:pt x="6884416" y="1563625"/>
                </a:lnTo>
                <a:lnTo>
                  <a:pt x="7187185" y="1563625"/>
                </a:lnTo>
                <a:lnTo>
                  <a:pt x="7187185" y="1862327"/>
                </a:lnTo>
                <a:close/>
                <a:moveTo>
                  <a:pt x="6571488" y="1862327"/>
                </a:moveTo>
                <a:lnTo>
                  <a:pt x="6571488" y="1563625"/>
                </a:lnTo>
                <a:lnTo>
                  <a:pt x="6874257" y="1563625"/>
                </a:lnTo>
                <a:lnTo>
                  <a:pt x="6874257" y="1862327"/>
                </a:lnTo>
                <a:close/>
                <a:moveTo>
                  <a:pt x="6258560" y="1862327"/>
                </a:moveTo>
                <a:lnTo>
                  <a:pt x="6258560" y="1563625"/>
                </a:lnTo>
                <a:lnTo>
                  <a:pt x="6561329" y="1563625"/>
                </a:lnTo>
                <a:lnTo>
                  <a:pt x="6561329" y="1862327"/>
                </a:lnTo>
                <a:close/>
                <a:moveTo>
                  <a:pt x="5949697" y="1862327"/>
                </a:moveTo>
                <a:lnTo>
                  <a:pt x="5949697" y="1563625"/>
                </a:lnTo>
                <a:lnTo>
                  <a:pt x="6248401" y="1563625"/>
                </a:lnTo>
                <a:lnTo>
                  <a:pt x="6248401" y="1862327"/>
                </a:lnTo>
                <a:close/>
                <a:moveTo>
                  <a:pt x="5630674" y="1862327"/>
                </a:moveTo>
                <a:lnTo>
                  <a:pt x="5630674" y="1563625"/>
                </a:lnTo>
                <a:lnTo>
                  <a:pt x="5929377" y="1563625"/>
                </a:lnTo>
                <a:lnTo>
                  <a:pt x="5929377" y="1862327"/>
                </a:lnTo>
                <a:close/>
                <a:moveTo>
                  <a:pt x="5317747" y="1862327"/>
                </a:moveTo>
                <a:lnTo>
                  <a:pt x="5317747" y="1563625"/>
                </a:lnTo>
                <a:lnTo>
                  <a:pt x="5620512" y="1563625"/>
                </a:lnTo>
                <a:lnTo>
                  <a:pt x="5620512" y="1862327"/>
                </a:lnTo>
                <a:close/>
                <a:moveTo>
                  <a:pt x="5004817" y="1862327"/>
                </a:moveTo>
                <a:lnTo>
                  <a:pt x="5004817" y="1563625"/>
                </a:lnTo>
                <a:lnTo>
                  <a:pt x="5307584" y="1563625"/>
                </a:lnTo>
                <a:lnTo>
                  <a:pt x="5307584" y="1862327"/>
                </a:lnTo>
                <a:close/>
                <a:moveTo>
                  <a:pt x="4691889" y="1862327"/>
                </a:moveTo>
                <a:lnTo>
                  <a:pt x="4691889" y="1563625"/>
                </a:lnTo>
                <a:lnTo>
                  <a:pt x="4994658" y="1563625"/>
                </a:lnTo>
                <a:lnTo>
                  <a:pt x="4994658" y="1862327"/>
                </a:lnTo>
                <a:close/>
                <a:moveTo>
                  <a:pt x="4383025" y="1862327"/>
                </a:moveTo>
                <a:lnTo>
                  <a:pt x="4383025" y="1563625"/>
                </a:lnTo>
                <a:lnTo>
                  <a:pt x="4681730" y="1563625"/>
                </a:lnTo>
                <a:lnTo>
                  <a:pt x="4681730" y="1862327"/>
                </a:lnTo>
                <a:close/>
                <a:moveTo>
                  <a:pt x="4064000" y="1862327"/>
                </a:moveTo>
                <a:lnTo>
                  <a:pt x="4064000" y="1563625"/>
                </a:lnTo>
                <a:lnTo>
                  <a:pt x="4362706" y="1563625"/>
                </a:lnTo>
                <a:lnTo>
                  <a:pt x="4362706" y="1862327"/>
                </a:lnTo>
                <a:close/>
                <a:moveTo>
                  <a:pt x="3751072" y="1862327"/>
                </a:moveTo>
                <a:lnTo>
                  <a:pt x="3751072" y="1563625"/>
                </a:lnTo>
                <a:lnTo>
                  <a:pt x="4053842" y="1563625"/>
                </a:lnTo>
                <a:lnTo>
                  <a:pt x="4053842" y="1862327"/>
                </a:lnTo>
                <a:close/>
                <a:moveTo>
                  <a:pt x="3438144" y="1862327"/>
                </a:moveTo>
                <a:lnTo>
                  <a:pt x="3438144" y="1563625"/>
                </a:lnTo>
                <a:lnTo>
                  <a:pt x="3740913" y="1563625"/>
                </a:lnTo>
                <a:lnTo>
                  <a:pt x="3740913" y="1862327"/>
                </a:lnTo>
                <a:close/>
                <a:moveTo>
                  <a:pt x="3125216" y="1862327"/>
                </a:moveTo>
                <a:lnTo>
                  <a:pt x="3125216" y="1563625"/>
                </a:lnTo>
                <a:lnTo>
                  <a:pt x="3427985" y="1563625"/>
                </a:lnTo>
                <a:lnTo>
                  <a:pt x="3427985" y="1862327"/>
                </a:lnTo>
                <a:close/>
                <a:moveTo>
                  <a:pt x="2814322" y="1862327"/>
                </a:moveTo>
                <a:lnTo>
                  <a:pt x="2814322" y="1563625"/>
                </a:lnTo>
                <a:lnTo>
                  <a:pt x="3113024" y="1563625"/>
                </a:lnTo>
                <a:lnTo>
                  <a:pt x="3113024" y="1862327"/>
                </a:lnTo>
                <a:close/>
                <a:moveTo>
                  <a:pt x="2497329" y="1862327"/>
                </a:moveTo>
                <a:lnTo>
                  <a:pt x="2497329" y="1563625"/>
                </a:lnTo>
                <a:lnTo>
                  <a:pt x="2796032" y="1563625"/>
                </a:lnTo>
                <a:lnTo>
                  <a:pt x="2796032" y="1862327"/>
                </a:lnTo>
                <a:close/>
                <a:moveTo>
                  <a:pt x="2184401" y="1862327"/>
                </a:moveTo>
                <a:lnTo>
                  <a:pt x="2184401" y="1563625"/>
                </a:lnTo>
                <a:lnTo>
                  <a:pt x="2487168" y="1563625"/>
                </a:lnTo>
                <a:lnTo>
                  <a:pt x="2487168" y="1862327"/>
                </a:lnTo>
                <a:close/>
                <a:moveTo>
                  <a:pt x="1871473" y="1862327"/>
                </a:moveTo>
                <a:lnTo>
                  <a:pt x="1871473" y="1563625"/>
                </a:lnTo>
                <a:lnTo>
                  <a:pt x="2174240" y="1563625"/>
                </a:lnTo>
                <a:lnTo>
                  <a:pt x="2174240" y="1862327"/>
                </a:lnTo>
                <a:close/>
                <a:moveTo>
                  <a:pt x="1556512" y="1862327"/>
                </a:moveTo>
                <a:lnTo>
                  <a:pt x="1556512" y="1563625"/>
                </a:lnTo>
                <a:lnTo>
                  <a:pt x="1859282" y="1563625"/>
                </a:lnTo>
                <a:lnTo>
                  <a:pt x="1859282" y="1862327"/>
                </a:lnTo>
                <a:close/>
                <a:moveTo>
                  <a:pt x="1249681" y="1862327"/>
                </a:moveTo>
                <a:lnTo>
                  <a:pt x="1249681" y="1563625"/>
                </a:lnTo>
                <a:lnTo>
                  <a:pt x="1548384" y="1563625"/>
                </a:lnTo>
                <a:lnTo>
                  <a:pt x="1548384" y="1862327"/>
                </a:lnTo>
                <a:lnTo>
                  <a:pt x="1546354" y="1862327"/>
                </a:lnTo>
                <a:close/>
                <a:moveTo>
                  <a:pt x="930656" y="1862327"/>
                </a:moveTo>
                <a:lnTo>
                  <a:pt x="930656" y="1563625"/>
                </a:lnTo>
                <a:lnTo>
                  <a:pt x="1229361" y="1563625"/>
                </a:lnTo>
                <a:lnTo>
                  <a:pt x="1229361" y="1862327"/>
                </a:lnTo>
                <a:close/>
                <a:moveTo>
                  <a:pt x="617728" y="1862327"/>
                </a:moveTo>
                <a:lnTo>
                  <a:pt x="617728" y="1563625"/>
                </a:lnTo>
                <a:lnTo>
                  <a:pt x="920497" y="1563625"/>
                </a:lnTo>
                <a:lnTo>
                  <a:pt x="920497" y="1862327"/>
                </a:lnTo>
                <a:close/>
                <a:moveTo>
                  <a:pt x="302769" y="1862327"/>
                </a:moveTo>
                <a:lnTo>
                  <a:pt x="302769" y="1563625"/>
                </a:lnTo>
                <a:lnTo>
                  <a:pt x="605536" y="1563625"/>
                </a:lnTo>
                <a:lnTo>
                  <a:pt x="605536" y="1862327"/>
                </a:lnTo>
                <a:close/>
                <a:moveTo>
                  <a:pt x="11586464" y="2181352"/>
                </a:moveTo>
                <a:lnTo>
                  <a:pt x="11586464" y="1882647"/>
                </a:lnTo>
                <a:lnTo>
                  <a:pt x="11889233" y="1882647"/>
                </a:lnTo>
                <a:lnTo>
                  <a:pt x="11889233" y="2181352"/>
                </a:lnTo>
                <a:close/>
                <a:moveTo>
                  <a:pt x="11271505" y="2181352"/>
                </a:moveTo>
                <a:lnTo>
                  <a:pt x="11271505" y="1882647"/>
                </a:lnTo>
                <a:lnTo>
                  <a:pt x="11574272" y="1882647"/>
                </a:lnTo>
                <a:lnTo>
                  <a:pt x="11574272" y="2181352"/>
                </a:lnTo>
                <a:close/>
                <a:moveTo>
                  <a:pt x="10958577" y="2181352"/>
                </a:moveTo>
                <a:lnTo>
                  <a:pt x="10958577" y="1882647"/>
                </a:lnTo>
                <a:lnTo>
                  <a:pt x="11261344" y="1882647"/>
                </a:lnTo>
                <a:lnTo>
                  <a:pt x="11261344" y="2181352"/>
                </a:lnTo>
                <a:close/>
                <a:moveTo>
                  <a:pt x="10649713" y="2181352"/>
                </a:moveTo>
                <a:lnTo>
                  <a:pt x="10649713" y="1882647"/>
                </a:lnTo>
                <a:lnTo>
                  <a:pt x="10948416" y="1882647"/>
                </a:lnTo>
                <a:lnTo>
                  <a:pt x="10948416" y="2181352"/>
                </a:lnTo>
                <a:close/>
                <a:moveTo>
                  <a:pt x="10330688" y="2181352"/>
                </a:moveTo>
                <a:lnTo>
                  <a:pt x="10330688" y="1882647"/>
                </a:lnTo>
                <a:lnTo>
                  <a:pt x="10629393" y="1882647"/>
                </a:lnTo>
                <a:lnTo>
                  <a:pt x="10629393" y="2181352"/>
                </a:lnTo>
                <a:close/>
                <a:moveTo>
                  <a:pt x="10017760" y="2181352"/>
                </a:moveTo>
                <a:lnTo>
                  <a:pt x="10017760" y="1882647"/>
                </a:lnTo>
                <a:lnTo>
                  <a:pt x="10322560" y="1882647"/>
                </a:lnTo>
                <a:lnTo>
                  <a:pt x="10322560" y="2181352"/>
                </a:lnTo>
                <a:close/>
                <a:moveTo>
                  <a:pt x="9704832" y="2181352"/>
                </a:moveTo>
                <a:lnTo>
                  <a:pt x="9704832" y="1882647"/>
                </a:lnTo>
                <a:lnTo>
                  <a:pt x="10007601" y="1882647"/>
                </a:lnTo>
                <a:lnTo>
                  <a:pt x="10007601" y="2181352"/>
                </a:lnTo>
                <a:close/>
                <a:moveTo>
                  <a:pt x="9391904" y="2181352"/>
                </a:moveTo>
                <a:lnTo>
                  <a:pt x="9391904" y="1882647"/>
                </a:lnTo>
                <a:lnTo>
                  <a:pt x="9694673" y="1882647"/>
                </a:lnTo>
                <a:lnTo>
                  <a:pt x="9694673" y="2181352"/>
                </a:lnTo>
                <a:close/>
                <a:moveTo>
                  <a:pt x="9083040" y="2181352"/>
                </a:moveTo>
                <a:lnTo>
                  <a:pt x="9083040" y="1882647"/>
                </a:lnTo>
                <a:lnTo>
                  <a:pt x="9381745" y="1882647"/>
                </a:lnTo>
                <a:lnTo>
                  <a:pt x="9381745" y="2181352"/>
                </a:lnTo>
                <a:close/>
                <a:moveTo>
                  <a:pt x="8764017" y="2181352"/>
                </a:moveTo>
                <a:lnTo>
                  <a:pt x="8764017" y="1882647"/>
                </a:lnTo>
                <a:lnTo>
                  <a:pt x="9062720" y="1882647"/>
                </a:lnTo>
                <a:lnTo>
                  <a:pt x="9062720" y="2181352"/>
                </a:lnTo>
                <a:close/>
                <a:moveTo>
                  <a:pt x="8451089" y="2181352"/>
                </a:moveTo>
                <a:lnTo>
                  <a:pt x="8451089" y="1882647"/>
                </a:lnTo>
                <a:lnTo>
                  <a:pt x="8753856" y="1882647"/>
                </a:lnTo>
                <a:lnTo>
                  <a:pt x="8753856" y="2181352"/>
                </a:lnTo>
                <a:close/>
                <a:moveTo>
                  <a:pt x="8138161" y="2181352"/>
                </a:moveTo>
                <a:lnTo>
                  <a:pt x="8138161" y="1882647"/>
                </a:lnTo>
                <a:lnTo>
                  <a:pt x="8440928" y="1882647"/>
                </a:lnTo>
                <a:lnTo>
                  <a:pt x="8440928" y="2181352"/>
                </a:lnTo>
                <a:close/>
                <a:moveTo>
                  <a:pt x="7825233" y="2181352"/>
                </a:moveTo>
                <a:lnTo>
                  <a:pt x="7825233" y="1882647"/>
                </a:lnTo>
                <a:lnTo>
                  <a:pt x="8128000" y="1882647"/>
                </a:lnTo>
                <a:lnTo>
                  <a:pt x="8128000" y="2181352"/>
                </a:lnTo>
                <a:close/>
                <a:moveTo>
                  <a:pt x="7516369" y="2181352"/>
                </a:moveTo>
                <a:lnTo>
                  <a:pt x="7516369" y="1882647"/>
                </a:lnTo>
                <a:lnTo>
                  <a:pt x="7815072" y="1882647"/>
                </a:lnTo>
                <a:lnTo>
                  <a:pt x="7815072" y="2181352"/>
                </a:lnTo>
                <a:close/>
                <a:moveTo>
                  <a:pt x="7197344" y="2181352"/>
                </a:moveTo>
                <a:lnTo>
                  <a:pt x="7197344" y="1882647"/>
                </a:lnTo>
                <a:lnTo>
                  <a:pt x="7496049" y="1882647"/>
                </a:lnTo>
                <a:lnTo>
                  <a:pt x="7496049" y="2181352"/>
                </a:lnTo>
                <a:close/>
                <a:moveTo>
                  <a:pt x="6884416" y="2181352"/>
                </a:moveTo>
                <a:lnTo>
                  <a:pt x="6884416" y="1882647"/>
                </a:lnTo>
                <a:lnTo>
                  <a:pt x="7187185" y="1882647"/>
                </a:lnTo>
                <a:lnTo>
                  <a:pt x="7187185" y="2181352"/>
                </a:lnTo>
                <a:close/>
                <a:moveTo>
                  <a:pt x="6571488" y="2181352"/>
                </a:moveTo>
                <a:lnTo>
                  <a:pt x="6571488" y="1882647"/>
                </a:lnTo>
                <a:lnTo>
                  <a:pt x="6874257" y="1882647"/>
                </a:lnTo>
                <a:lnTo>
                  <a:pt x="6874257" y="2181352"/>
                </a:lnTo>
                <a:close/>
                <a:moveTo>
                  <a:pt x="6258560" y="2181352"/>
                </a:moveTo>
                <a:lnTo>
                  <a:pt x="6258560" y="1882647"/>
                </a:lnTo>
                <a:lnTo>
                  <a:pt x="6561329" y="1882647"/>
                </a:lnTo>
                <a:lnTo>
                  <a:pt x="6561329" y="2181352"/>
                </a:lnTo>
                <a:close/>
                <a:moveTo>
                  <a:pt x="5949697" y="2181352"/>
                </a:moveTo>
                <a:lnTo>
                  <a:pt x="5949697" y="1882647"/>
                </a:lnTo>
                <a:lnTo>
                  <a:pt x="6248401" y="1882647"/>
                </a:lnTo>
                <a:lnTo>
                  <a:pt x="6248401" y="2181352"/>
                </a:lnTo>
                <a:close/>
                <a:moveTo>
                  <a:pt x="5630674" y="2181352"/>
                </a:moveTo>
                <a:lnTo>
                  <a:pt x="5630674" y="1882647"/>
                </a:lnTo>
                <a:lnTo>
                  <a:pt x="5929377" y="1882647"/>
                </a:lnTo>
                <a:lnTo>
                  <a:pt x="5929377" y="2181352"/>
                </a:lnTo>
                <a:close/>
                <a:moveTo>
                  <a:pt x="5317747" y="2181352"/>
                </a:moveTo>
                <a:lnTo>
                  <a:pt x="5317747" y="1882647"/>
                </a:lnTo>
                <a:lnTo>
                  <a:pt x="5620512" y="1882647"/>
                </a:lnTo>
                <a:lnTo>
                  <a:pt x="5620512" y="2181352"/>
                </a:lnTo>
                <a:close/>
                <a:moveTo>
                  <a:pt x="5004817" y="2181352"/>
                </a:moveTo>
                <a:lnTo>
                  <a:pt x="5004817" y="1882647"/>
                </a:lnTo>
                <a:lnTo>
                  <a:pt x="5307584" y="1882647"/>
                </a:lnTo>
                <a:lnTo>
                  <a:pt x="5307584" y="2181352"/>
                </a:lnTo>
                <a:close/>
                <a:moveTo>
                  <a:pt x="4691889" y="2181352"/>
                </a:moveTo>
                <a:lnTo>
                  <a:pt x="4691889" y="1882647"/>
                </a:lnTo>
                <a:lnTo>
                  <a:pt x="4994658" y="1882647"/>
                </a:lnTo>
                <a:lnTo>
                  <a:pt x="4994658" y="2181352"/>
                </a:lnTo>
                <a:close/>
                <a:moveTo>
                  <a:pt x="4383025" y="2181352"/>
                </a:moveTo>
                <a:lnTo>
                  <a:pt x="4383025" y="1882647"/>
                </a:lnTo>
                <a:lnTo>
                  <a:pt x="4681730" y="1882647"/>
                </a:lnTo>
                <a:lnTo>
                  <a:pt x="4681730" y="2181352"/>
                </a:lnTo>
                <a:close/>
                <a:moveTo>
                  <a:pt x="4064000" y="2181352"/>
                </a:moveTo>
                <a:lnTo>
                  <a:pt x="4064000" y="1882647"/>
                </a:lnTo>
                <a:lnTo>
                  <a:pt x="4362706" y="1882647"/>
                </a:lnTo>
                <a:lnTo>
                  <a:pt x="4362706" y="2181352"/>
                </a:lnTo>
                <a:close/>
                <a:moveTo>
                  <a:pt x="3751072" y="2181352"/>
                </a:moveTo>
                <a:lnTo>
                  <a:pt x="3751072" y="1882647"/>
                </a:lnTo>
                <a:lnTo>
                  <a:pt x="4053842" y="1882647"/>
                </a:lnTo>
                <a:lnTo>
                  <a:pt x="4053842" y="2181352"/>
                </a:lnTo>
                <a:close/>
                <a:moveTo>
                  <a:pt x="3438144" y="2181352"/>
                </a:moveTo>
                <a:lnTo>
                  <a:pt x="3438144" y="1882647"/>
                </a:lnTo>
                <a:lnTo>
                  <a:pt x="3740913" y="1882647"/>
                </a:lnTo>
                <a:lnTo>
                  <a:pt x="3740913" y="2181352"/>
                </a:lnTo>
                <a:close/>
                <a:moveTo>
                  <a:pt x="3125216" y="2181352"/>
                </a:moveTo>
                <a:lnTo>
                  <a:pt x="3125216" y="1882647"/>
                </a:lnTo>
                <a:lnTo>
                  <a:pt x="3427985" y="1882647"/>
                </a:lnTo>
                <a:lnTo>
                  <a:pt x="3427985" y="2181352"/>
                </a:lnTo>
                <a:close/>
                <a:moveTo>
                  <a:pt x="2814322" y="2181352"/>
                </a:moveTo>
                <a:lnTo>
                  <a:pt x="2814322" y="1882647"/>
                </a:lnTo>
                <a:lnTo>
                  <a:pt x="3113024" y="1882647"/>
                </a:lnTo>
                <a:lnTo>
                  <a:pt x="3113024" y="2181352"/>
                </a:lnTo>
                <a:close/>
                <a:moveTo>
                  <a:pt x="2497329" y="2181352"/>
                </a:moveTo>
                <a:lnTo>
                  <a:pt x="2497329" y="1882647"/>
                </a:lnTo>
                <a:lnTo>
                  <a:pt x="2796032" y="1882647"/>
                </a:lnTo>
                <a:lnTo>
                  <a:pt x="2796032" y="2181352"/>
                </a:lnTo>
                <a:close/>
                <a:moveTo>
                  <a:pt x="2184401" y="2181352"/>
                </a:moveTo>
                <a:lnTo>
                  <a:pt x="2184401" y="1882647"/>
                </a:lnTo>
                <a:lnTo>
                  <a:pt x="2487168" y="1882647"/>
                </a:lnTo>
                <a:lnTo>
                  <a:pt x="2487168" y="2181352"/>
                </a:lnTo>
                <a:close/>
                <a:moveTo>
                  <a:pt x="1871473" y="2181352"/>
                </a:moveTo>
                <a:lnTo>
                  <a:pt x="1871473" y="1882647"/>
                </a:lnTo>
                <a:lnTo>
                  <a:pt x="2174240" y="1882647"/>
                </a:lnTo>
                <a:lnTo>
                  <a:pt x="2174240" y="2181352"/>
                </a:lnTo>
                <a:close/>
                <a:moveTo>
                  <a:pt x="1556512" y="2181352"/>
                </a:moveTo>
                <a:lnTo>
                  <a:pt x="1556512" y="1882647"/>
                </a:lnTo>
                <a:lnTo>
                  <a:pt x="1859282" y="1882647"/>
                </a:lnTo>
                <a:lnTo>
                  <a:pt x="1859282" y="2181352"/>
                </a:lnTo>
                <a:close/>
                <a:moveTo>
                  <a:pt x="1249681" y="2181352"/>
                </a:moveTo>
                <a:lnTo>
                  <a:pt x="1249681" y="1882647"/>
                </a:lnTo>
                <a:lnTo>
                  <a:pt x="1548384" y="1882647"/>
                </a:lnTo>
                <a:lnTo>
                  <a:pt x="1548384" y="2181352"/>
                </a:lnTo>
                <a:lnTo>
                  <a:pt x="1546354" y="2181352"/>
                </a:lnTo>
                <a:close/>
                <a:moveTo>
                  <a:pt x="930656" y="2181352"/>
                </a:moveTo>
                <a:lnTo>
                  <a:pt x="930656" y="1882647"/>
                </a:lnTo>
                <a:lnTo>
                  <a:pt x="1229361" y="1882647"/>
                </a:lnTo>
                <a:lnTo>
                  <a:pt x="1229361" y="2181352"/>
                </a:lnTo>
                <a:close/>
                <a:moveTo>
                  <a:pt x="617728" y="2181352"/>
                </a:moveTo>
                <a:lnTo>
                  <a:pt x="617728" y="1882647"/>
                </a:lnTo>
                <a:lnTo>
                  <a:pt x="920497" y="1882647"/>
                </a:lnTo>
                <a:lnTo>
                  <a:pt x="920497" y="2181352"/>
                </a:lnTo>
                <a:close/>
                <a:moveTo>
                  <a:pt x="302769" y="2181352"/>
                </a:moveTo>
                <a:lnTo>
                  <a:pt x="302769" y="1882647"/>
                </a:lnTo>
                <a:lnTo>
                  <a:pt x="605536" y="1882647"/>
                </a:lnTo>
                <a:lnTo>
                  <a:pt x="605536" y="2181352"/>
                </a:lnTo>
                <a:close/>
                <a:moveTo>
                  <a:pt x="11586464" y="2494280"/>
                </a:moveTo>
                <a:lnTo>
                  <a:pt x="11586464" y="2191511"/>
                </a:lnTo>
                <a:lnTo>
                  <a:pt x="11889233" y="2191511"/>
                </a:lnTo>
                <a:lnTo>
                  <a:pt x="11889233" y="2494280"/>
                </a:lnTo>
                <a:close/>
                <a:moveTo>
                  <a:pt x="11271505" y="2494280"/>
                </a:moveTo>
                <a:lnTo>
                  <a:pt x="11271505" y="2191511"/>
                </a:lnTo>
                <a:lnTo>
                  <a:pt x="11574272" y="2191511"/>
                </a:lnTo>
                <a:lnTo>
                  <a:pt x="11574272" y="2494280"/>
                </a:lnTo>
                <a:close/>
                <a:moveTo>
                  <a:pt x="10958577" y="2494280"/>
                </a:moveTo>
                <a:lnTo>
                  <a:pt x="10958577" y="2191511"/>
                </a:lnTo>
                <a:lnTo>
                  <a:pt x="11261344" y="2191511"/>
                </a:lnTo>
                <a:lnTo>
                  <a:pt x="11261344" y="2494280"/>
                </a:lnTo>
                <a:close/>
                <a:moveTo>
                  <a:pt x="10649713" y="2494280"/>
                </a:moveTo>
                <a:lnTo>
                  <a:pt x="10649713" y="2191511"/>
                </a:lnTo>
                <a:lnTo>
                  <a:pt x="10948416" y="2191511"/>
                </a:lnTo>
                <a:lnTo>
                  <a:pt x="10948416" y="2494280"/>
                </a:lnTo>
                <a:close/>
                <a:moveTo>
                  <a:pt x="10330688" y="2494280"/>
                </a:moveTo>
                <a:lnTo>
                  <a:pt x="10330688" y="2191511"/>
                </a:lnTo>
                <a:lnTo>
                  <a:pt x="10629393" y="2191511"/>
                </a:lnTo>
                <a:lnTo>
                  <a:pt x="10629393" y="2494280"/>
                </a:lnTo>
                <a:close/>
                <a:moveTo>
                  <a:pt x="10017760" y="2494280"/>
                </a:moveTo>
                <a:lnTo>
                  <a:pt x="10017760" y="2191511"/>
                </a:lnTo>
                <a:lnTo>
                  <a:pt x="10322560" y="2191511"/>
                </a:lnTo>
                <a:lnTo>
                  <a:pt x="10322560" y="2494280"/>
                </a:lnTo>
                <a:close/>
                <a:moveTo>
                  <a:pt x="9704832" y="2494280"/>
                </a:moveTo>
                <a:lnTo>
                  <a:pt x="9704832" y="2191511"/>
                </a:lnTo>
                <a:lnTo>
                  <a:pt x="10007601" y="2191511"/>
                </a:lnTo>
                <a:lnTo>
                  <a:pt x="10007601" y="2494280"/>
                </a:lnTo>
                <a:close/>
                <a:moveTo>
                  <a:pt x="9391904" y="2494280"/>
                </a:moveTo>
                <a:lnTo>
                  <a:pt x="9391904" y="2191511"/>
                </a:lnTo>
                <a:lnTo>
                  <a:pt x="9694673" y="2191511"/>
                </a:lnTo>
                <a:lnTo>
                  <a:pt x="9694673" y="2494280"/>
                </a:lnTo>
                <a:close/>
                <a:moveTo>
                  <a:pt x="9083040" y="2494280"/>
                </a:moveTo>
                <a:lnTo>
                  <a:pt x="9083040" y="2191511"/>
                </a:lnTo>
                <a:lnTo>
                  <a:pt x="9381745" y="2191511"/>
                </a:lnTo>
                <a:lnTo>
                  <a:pt x="9381745" y="2494280"/>
                </a:lnTo>
                <a:close/>
                <a:moveTo>
                  <a:pt x="8764017" y="2494280"/>
                </a:moveTo>
                <a:lnTo>
                  <a:pt x="8764017" y="2191511"/>
                </a:lnTo>
                <a:lnTo>
                  <a:pt x="9062720" y="2191511"/>
                </a:lnTo>
                <a:lnTo>
                  <a:pt x="9062720" y="2494280"/>
                </a:lnTo>
                <a:close/>
                <a:moveTo>
                  <a:pt x="8451089" y="2494280"/>
                </a:moveTo>
                <a:lnTo>
                  <a:pt x="8451089" y="2191511"/>
                </a:lnTo>
                <a:lnTo>
                  <a:pt x="8753856" y="2191511"/>
                </a:lnTo>
                <a:lnTo>
                  <a:pt x="8753856" y="2494280"/>
                </a:lnTo>
                <a:close/>
                <a:moveTo>
                  <a:pt x="8138161" y="2494280"/>
                </a:moveTo>
                <a:lnTo>
                  <a:pt x="8138161" y="2191511"/>
                </a:lnTo>
                <a:lnTo>
                  <a:pt x="8440928" y="2191511"/>
                </a:lnTo>
                <a:lnTo>
                  <a:pt x="8440928" y="2494280"/>
                </a:lnTo>
                <a:close/>
                <a:moveTo>
                  <a:pt x="7825233" y="2494280"/>
                </a:moveTo>
                <a:lnTo>
                  <a:pt x="7825233" y="2191511"/>
                </a:lnTo>
                <a:lnTo>
                  <a:pt x="8128000" y="2191511"/>
                </a:lnTo>
                <a:lnTo>
                  <a:pt x="8128000" y="2494280"/>
                </a:lnTo>
                <a:close/>
                <a:moveTo>
                  <a:pt x="7516369" y="2494280"/>
                </a:moveTo>
                <a:lnTo>
                  <a:pt x="7516369" y="2191511"/>
                </a:lnTo>
                <a:lnTo>
                  <a:pt x="7815072" y="2191511"/>
                </a:lnTo>
                <a:lnTo>
                  <a:pt x="7815072" y="2494280"/>
                </a:lnTo>
                <a:close/>
                <a:moveTo>
                  <a:pt x="7197344" y="2494280"/>
                </a:moveTo>
                <a:lnTo>
                  <a:pt x="7197344" y="2191511"/>
                </a:lnTo>
                <a:lnTo>
                  <a:pt x="7496049" y="2191511"/>
                </a:lnTo>
                <a:lnTo>
                  <a:pt x="7496049" y="2494280"/>
                </a:lnTo>
                <a:close/>
                <a:moveTo>
                  <a:pt x="6884416" y="2494280"/>
                </a:moveTo>
                <a:lnTo>
                  <a:pt x="6884416" y="2191511"/>
                </a:lnTo>
                <a:lnTo>
                  <a:pt x="7187185" y="2191511"/>
                </a:lnTo>
                <a:lnTo>
                  <a:pt x="7187185" y="2494280"/>
                </a:lnTo>
                <a:close/>
                <a:moveTo>
                  <a:pt x="6571488" y="2494280"/>
                </a:moveTo>
                <a:lnTo>
                  <a:pt x="6571488" y="2191511"/>
                </a:lnTo>
                <a:lnTo>
                  <a:pt x="6874257" y="2191511"/>
                </a:lnTo>
                <a:lnTo>
                  <a:pt x="6874257" y="2494280"/>
                </a:lnTo>
                <a:close/>
                <a:moveTo>
                  <a:pt x="6258560" y="2494280"/>
                </a:moveTo>
                <a:lnTo>
                  <a:pt x="6258560" y="2191511"/>
                </a:lnTo>
                <a:lnTo>
                  <a:pt x="6561329" y="2191511"/>
                </a:lnTo>
                <a:lnTo>
                  <a:pt x="6561329" y="2494280"/>
                </a:lnTo>
                <a:close/>
                <a:moveTo>
                  <a:pt x="5949697" y="2494280"/>
                </a:moveTo>
                <a:lnTo>
                  <a:pt x="5949697" y="2191511"/>
                </a:lnTo>
                <a:lnTo>
                  <a:pt x="6248401" y="2191511"/>
                </a:lnTo>
                <a:lnTo>
                  <a:pt x="6248401" y="2494280"/>
                </a:lnTo>
                <a:close/>
                <a:moveTo>
                  <a:pt x="5630674" y="2494280"/>
                </a:moveTo>
                <a:lnTo>
                  <a:pt x="5630674" y="2191511"/>
                </a:lnTo>
                <a:lnTo>
                  <a:pt x="5929377" y="2191511"/>
                </a:lnTo>
                <a:lnTo>
                  <a:pt x="5929377" y="2494280"/>
                </a:lnTo>
                <a:close/>
                <a:moveTo>
                  <a:pt x="5317747" y="2494280"/>
                </a:moveTo>
                <a:lnTo>
                  <a:pt x="5317747" y="2191511"/>
                </a:lnTo>
                <a:lnTo>
                  <a:pt x="5620512" y="2191511"/>
                </a:lnTo>
                <a:lnTo>
                  <a:pt x="5620512" y="2494280"/>
                </a:lnTo>
                <a:close/>
                <a:moveTo>
                  <a:pt x="5004817" y="2494280"/>
                </a:moveTo>
                <a:lnTo>
                  <a:pt x="5004817" y="2191511"/>
                </a:lnTo>
                <a:lnTo>
                  <a:pt x="5307584" y="2191511"/>
                </a:lnTo>
                <a:lnTo>
                  <a:pt x="5307584" y="2494280"/>
                </a:lnTo>
                <a:close/>
                <a:moveTo>
                  <a:pt x="4691889" y="2494280"/>
                </a:moveTo>
                <a:lnTo>
                  <a:pt x="4691889" y="2191511"/>
                </a:lnTo>
                <a:lnTo>
                  <a:pt x="4994658" y="2191511"/>
                </a:lnTo>
                <a:lnTo>
                  <a:pt x="4994658" y="2494280"/>
                </a:lnTo>
                <a:close/>
                <a:moveTo>
                  <a:pt x="4383025" y="2494280"/>
                </a:moveTo>
                <a:lnTo>
                  <a:pt x="4383025" y="2191511"/>
                </a:lnTo>
                <a:lnTo>
                  <a:pt x="4681730" y="2191511"/>
                </a:lnTo>
                <a:lnTo>
                  <a:pt x="4681730" y="2494280"/>
                </a:lnTo>
                <a:close/>
                <a:moveTo>
                  <a:pt x="4064000" y="2494280"/>
                </a:moveTo>
                <a:lnTo>
                  <a:pt x="4064000" y="2191511"/>
                </a:lnTo>
                <a:lnTo>
                  <a:pt x="4362706" y="2191511"/>
                </a:lnTo>
                <a:lnTo>
                  <a:pt x="4362706" y="2494280"/>
                </a:lnTo>
                <a:close/>
                <a:moveTo>
                  <a:pt x="3751072" y="2494280"/>
                </a:moveTo>
                <a:lnTo>
                  <a:pt x="3751072" y="2191511"/>
                </a:lnTo>
                <a:lnTo>
                  <a:pt x="4053842" y="2191511"/>
                </a:lnTo>
                <a:lnTo>
                  <a:pt x="4053842" y="2494280"/>
                </a:lnTo>
                <a:close/>
                <a:moveTo>
                  <a:pt x="3438144" y="2494280"/>
                </a:moveTo>
                <a:lnTo>
                  <a:pt x="3438144" y="2191511"/>
                </a:lnTo>
                <a:lnTo>
                  <a:pt x="3740913" y="2191511"/>
                </a:lnTo>
                <a:lnTo>
                  <a:pt x="3740913" y="2494280"/>
                </a:lnTo>
                <a:close/>
                <a:moveTo>
                  <a:pt x="3125216" y="2494280"/>
                </a:moveTo>
                <a:lnTo>
                  <a:pt x="3125216" y="2191511"/>
                </a:lnTo>
                <a:lnTo>
                  <a:pt x="3427985" y="2191511"/>
                </a:lnTo>
                <a:lnTo>
                  <a:pt x="3427985" y="2494280"/>
                </a:lnTo>
                <a:close/>
                <a:moveTo>
                  <a:pt x="2814322" y="2494280"/>
                </a:moveTo>
                <a:lnTo>
                  <a:pt x="2814322" y="2191511"/>
                </a:lnTo>
                <a:lnTo>
                  <a:pt x="3113024" y="2191511"/>
                </a:lnTo>
                <a:lnTo>
                  <a:pt x="3113024" y="2494280"/>
                </a:lnTo>
                <a:close/>
                <a:moveTo>
                  <a:pt x="2497329" y="2494280"/>
                </a:moveTo>
                <a:lnTo>
                  <a:pt x="2497329" y="2191511"/>
                </a:lnTo>
                <a:lnTo>
                  <a:pt x="2796032" y="2191511"/>
                </a:lnTo>
                <a:lnTo>
                  <a:pt x="2796032" y="2494280"/>
                </a:lnTo>
                <a:close/>
                <a:moveTo>
                  <a:pt x="2184401" y="2494280"/>
                </a:moveTo>
                <a:lnTo>
                  <a:pt x="2184401" y="2191511"/>
                </a:lnTo>
                <a:lnTo>
                  <a:pt x="2487168" y="2191511"/>
                </a:lnTo>
                <a:lnTo>
                  <a:pt x="2487168" y="2494280"/>
                </a:lnTo>
                <a:close/>
                <a:moveTo>
                  <a:pt x="1871473" y="2494280"/>
                </a:moveTo>
                <a:lnTo>
                  <a:pt x="1871473" y="2191511"/>
                </a:lnTo>
                <a:lnTo>
                  <a:pt x="2174240" y="2191511"/>
                </a:lnTo>
                <a:lnTo>
                  <a:pt x="2174240" y="2494280"/>
                </a:lnTo>
                <a:close/>
                <a:moveTo>
                  <a:pt x="1556512" y="2494280"/>
                </a:moveTo>
                <a:lnTo>
                  <a:pt x="1556512" y="2191511"/>
                </a:lnTo>
                <a:lnTo>
                  <a:pt x="1859282" y="2191511"/>
                </a:lnTo>
                <a:lnTo>
                  <a:pt x="1859282" y="2494280"/>
                </a:lnTo>
                <a:close/>
                <a:moveTo>
                  <a:pt x="1249681" y="2494280"/>
                </a:moveTo>
                <a:lnTo>
                  <a:pt x="1249681" y="2191511"/>
                </a:lnTo>
                <a:lnTo>
                  <a:pt x="1548384" y="2191511"/>
                </a:lnTo>
                <a:lnTo>
                  <a:pt x="1548384" y="2494280"/>
                </a:lnTo>
                <a:lnTo>
                  <a:pt x="1546354" y="2494280"/>
                </a:lnTo>
                <a:close/>
                <a:moveTo>
                  <a:pt x="930656" y="2494280"/>
                </a:moveTo>
                <a:lnTo>
                  <a:pt x="930656" y="2191511"/>
                </a:lnTo>
                <a:lnTo>
                  <a:pt x="1229361" y="2191511"/>
                </a:lnTo>
                <a:lnTo>
                  <a:pt x="1229361" y="2494280"/>
                </a:lnTo>
                <a:close/>
                <a:moveTo>
                  <a:pt x="617728" y="2494280"/>
                </a:moveTo>
                <a:lnTo>
                  <a:pt x="617728" y="2191511"/>
                </a:lnTo>
                <a:lnTo>
                  <a:pt x="920497" y="2191511"/>
                </a:lnTo>
                <a:lnTo>
                  <a:pt x="920497" y="2494280"/>
                </a:lnTo>
                <a:close/>
                <a:moveTo>
                  <a:pt x="302769" y="2494280"/>
                </a:moveTo>
                <a:lnTo>
                  <a:pt x="302769" y="2191511"/>
                </a:lnTo>
                <a:lnTo>
                  <a:pt x="605536" y="2191511"/>
                </a:lnTo>
                <a:lnTo>
                  <a:pt x="605536" y="2494280"/>
                </a:lnTo>
                <a:close/>
                <a:moveTo>
                  <a:pt x="11586464" y="2807208"/>
                </a:moveTo>
                <a:lnTo>
                  <a:pt x="11586464" y="2504439"/>
                </a:lnTo>
                <a:lnTo>
                  <a:pt x="11889233" y="2504439"/>
                </a:lnTo>
                <a:lnTo>
                  <a:pt x="11889233" y="2807208"/>
                </a:lnTo>
                <a:close/>
                <a:moveTo>
                  <a:pt x="11271505" y="2807208"/>
                </a:moveTo>
                <a:lnTo>
                  <a:pt x="11271505" y="2504439"/>
                </a:lnTo>
                <a:lnTo>
                  <a:pt x="11574272" y="2504439"/>
                </a:lnTo>
                <a:lnTo>
                  <a:pt x="11574272" y="2807208"/>
                </a:lnTo>
                <a:close/>
                <a:moveTo>
                  <a:pt x="10958577" y="2807208"/>
                </a:moveTo>
                <a:lnTo>
                  <a:pt x="10958577" y="2504439"/>
                </a:lnTo>
                <a:lnTo>
                  <a:pt x="11261344" y="2504439"/>
                </a:lnTo>
                <a:lnTo>
                  <a:pt x="11261344" y="2807208"/>
                </a:lnTo>
                <a:close/>
                <a:moveTo>
                  <a:pt x="10649713" y="2807208"/>
                </a:moveTo>
                <a:lnTo>
                  <a:pt x="10649713" y="2504439"/>
                </a:lnTo>
                <a:lnTo>
                  <a:pt x="10948416" y="2504439"/>
                </a:lnTo>
                <a:lnTo>
                  <a:pt x="10948416" y="2807208"/>
                </a:lnTo>
                <a:close/>
                <a:moveTo>
                  <a:pt x="10330688" y="2807208"/>
                </a:moveTo>
                <a:lnTo>
                  <a:pt x="10330688" y="2504439"/>
                </a:lnTo>
                <a:lnTo>
                  <a:pt x="10629393" y="2504439"/>
                </a:lnTo>
                <a:lnTo>
                  <a:pt x="10629393" y="2807208"/>
                </a:lnTo>
                <a:close/>
                <a:moveTo>
                  <a:pt x="10017760" y="2807208"/>
                </a:moveTo>
                <a:lnTo>
                  <a:pt x="10017760" y="2504439"/>
                </a:lnTo>
                <a:lnTo>
                  <a:pt x="10322560" y="2504439"/>
                </a:lnTo>
                <a:lnTo>
                  <a:pt x="10322560" y="2807208"/>
                </a:lnTo>
                <a:close/>
                <a:moveTo>
                  <a:pt x="9704832" y="2807208"/>
                </a:moveTo>
                <a:lnTo>
                  <a:pt x="9704832" y="2504439"/>
                </a:lnTo>
                <a:lnTo>
                  <a:pt x="10007601" y="2504439"/>
                </a:lnTo>
                <a:lnTo>
                  <a:pt x="10007601" y="2807208"/>
                </a:lnTo>
                <a:close/>
                <a:moveTo>
                  <a:pt x="9391904" y="2807208"/>
                </a:moveTo>
                <a:lnTo>
                  <a:pt x="9391904" y="2504439"/>
                </a:lnTo>
                <a:lnTo>
                  <a:pt x="9694673" y="2504439"/>
                </a:lnTo>
                <a:lnTo>
                  <a:pt x="9694673" y="2807208"/>
                </a:lnTo>
                <a:close/>
                <a:moveTo>
                  <a:pt x="9083040" y="2807208"/>
                </a:moveTo>
                <a:lnTo>
                  <a:pt x="9083040" y="2504439"/>
                </a:lnTo>
                <a:lnTo>
                  <a:pt x="9381745" y="2504439"/>
                </a:lnTo>
                <a:lnTo>
                  <a:pt x="9381745" y="2807208"/>
                </a:lnTo>
                <a:close/>
                <a:moveTo>
                  <a:pt x="8764017" y="2807208"/>
                </a:moveTo>
                <a:lnTo>
                  <a:pt x="8764017" y="2504439"/>
                </a:lnTo>
                <a:lnTo>
                  <a:pt x="9062720" y="2504439"/>
                </a:lnTo>
                <a:lnTo>
                  <a:pt x="9062720" y="2807208"/>
                </a:lnTo>
                <a:close/>
                <a:moveTo>
                  <a:pt x="8451089" y="2807208"/>
                </a:moveTo>
                <a:lnTo>
                  <a:pt x="8451089" y="2504439"/>
                </a:lnTo>
                <a:lnTo>
                  <a:pt x="8753856" y="2504439"/>
                </a:lnTo>
                <a:lnTo>
                  <a:pt x="8753856" y="2807208"/>
                </a:lnTo>
                <a:close/>
                <a:moveTo>
                  <a:pt x="8138161" y="2807208"/>
                </a:moveTo>
                <a:lnTo>
                  <a:pt x="8138161" y="2504439"/>
                </a:lnTo>
                <a:lnTo>
                  <a:pt x="8440928" y="2504439"/>
                </a:lnTo>
                <a:lnTo>
                  <a:pt x="8440928" y="2807208"/>
                </a:lnTo>
                <a:close/>
                <a:moveTo>
                  <a:pt x="7825233" y="2807208"/>
                </a:moveTo>
                <a:lnTo>
                  <a:pt x="7825233" y="2504439"/>
                </a:lnTo>
                <a:lnTo>
                  <a:pt x="8128000" y="2504439"/>
                </a:lnTo>
                <a:lnTo>
                  <a:pt x="8128000" y="2807208"/>
                </a:lnTo>
                <a:close/>
                <a:moveTo>
                  <a:pt x="7516369" y="2807208"/>
                </a:moveTo>
                <a:lnTo>
                  <a:pt x="7516369" y="2504439"/>
                </a:lnTo>
                <a:lnTo>
                  <a:pt x="7815072" y="2504439"/>
                </a:lnTo>
                <a:lnTo>
                  <a:pt x="7815072" y="2807208"/>
                </a:lnTo>
                <a:close/>
                <a:moveTo>
                  <a:pt x="7197344" y="2807208"/>
                </a:moveTo>
                <a:lnTo>
                  <a:pt x="7197344" y="2504439"/>
                </a:lnTo>
                <a:lnTo>
                  <a:pt x="7496049" y="2504439"/>
                </a:lnTo>
                <a:lnTo>
                  <a:pt x="7496049" y="2807208"/>
                </a:lnTo>
                <a:close/>
                <a:moveTo>
                  <a:pt x="6884416" y="2807208"/>
                </a:moveTo>
                <a:lnTo>
                  <a:pt x="6884416" y="2504439"/>
                </a:lnTo>
                <a:lnTo>
                  <a:pt x="7187185" y="2504439"/>
                </a:lnTo>
                <a:lnTo>
                  <a:pt x="7187185" y="2807208"/>
                </a:lnTo>
                <a:close/>
                <a:moveTo>
                  <a:pt x="6571488" y="2807208"/>
                </a:moveTo>
                <a:lnTo>
                  <a:pt x="6571488" y="2504439"/>
                </a:lnTo>
                <a:lnTo>
                  <a:pt x="6874257" y="2504439"/>
                </a:lnTo>
                <a:lnTo>
                  <a:pt x="6874257" y="2807208"/>
                </a:lnTo>
                <a:close/>
                <a:moveTo>
                  <a:pt x="6258560" y="2807208"/>
                </a:moveTo>
                <a:lnTo>
                  <a:pt x="6258560" y="2504439"/>
                </a:lnTo>
                <a:lnTo>
                  <a:pt x="6561329" y="2504439"/>
                </a:lnTo>
                <a:lnTo>
                  <a:pt x="6561329" y="2807208"/>
                </a:lnTo>
                <a:close/>
                <a:moveTo>
                  <a:pt x="5949697" y="2807208"/>
                </a:moveTo>
                <a:lnTo>
                  <a:pt x="5949697" y="2504439"/>
                </a:lnTo>
                <a:lnTo>
                  <a:pt x="6248401" y="2504439"/>
                </a:lnTo>
                <a:lnTo>
                  <a:pt x="6248401" y="2807208"/>
                </a:lnTo>
                <a:close/>
                <a:moveTo>
                  <a:pt x="5630674" y="2807208"/>
                </a:moveTo>
                <a:lnTo>
                  <a:pt x="5630674" y="2504439"/>
                </a:lnTo>
                <a:lnTo>
                  <a:pt x="5929377" y="2504439"/>
                </a:lnTo>
                <a:lnTo>
                  <a:pt x="5929377" y="2807208"/>
                </a:lnTo>
                <a:close/>
                <a:moveTo>
                  <a:pt x="5317747" y="2807208"/>
                </a:moveTo>
                <a:lnTo>
                  <a:pt x="5317747" y="2504439"/>
                </a:lnTo>
                <a:lnTo>
                  <a:pt x="5620512" y="2504439"/>
                </a:lnTo>
                <a:lnTo>
                  <a:pt x="5620512" y="2807208"/>
                </a:lnTo>
                <a:close/>
                <a:moveTo>
                  <a:pt x="5004817" y="2807208"/>
                </a:moveTo>
                <a:lnTo>
                  <a:pt x="5004817" y="2504439"/>
                </a:lnTo>
                <a:lnTo>
                  <a:pt x="5307584" y="2504439"/>
                </a:lnTo>
                <a:lnTo>
                  <a:pt x="5307584" y="2807208"/>
                </a:lnTo>
                <a:close/>
                <a:moveTo>
                  <a:pt x="4691889" y="2807208"/>
                </a:moveTo>
                <a:lnTo>
                  <a:pt x="4691889" y="2504439"/>
                </a:lnTo>
                <a:lnTo>
                  <a:pt x="4994658" y="2504439"/>
                </a:lnTo>
                <a:lnTo>
                  <a:pt x="4994658" y="2807208"/>
                </a:lnTo>
                <a:close/>
                <a:moveTo>
                  <a:pt x="4383025" y="2807208"/>
                </a:moveTo>
                <a:lnTo>
                  <a:pt x="4383025" y="2504439"/>
                </a:lnTo>
                <a:lnTo>
                  <a:pt x="4681730" y="2504439"/>
                </a:lnTo>
                <a:lnTo>
                  <a:pt x="4681730" y="2807208"/>
                </a:lnTo>
                <a:close/>
                <a:moveTo>
                  <a:pt x="4064000" y="2807208"/>
                </a:moveTo>
                <a:lnTo>
                  <a:pt x="4064000" y="2504439"/>
                </a:lnTo>
                <a:lnTo>
                  <a:pt x="4362706" y="2504439"/>
                </a:lnTo>
                <a:lnTo>
                  <a:pt x="4362706" y="2807208"/>
                </a:lnTo>
                <a:close/>
                <a:moveTo>
                  <a:pt x="3751072" y="2807208"/>
                </a:moveTo>
                <a:lnTo>
                  <a:pt x="3751072" y="2504439"/>
                </a:lnTo>
                <a:lnTo>
                  <a:pt x="4053842" y="2504439"/>
                </a:lnTo>
                <a:lnTo>
                  <a:pt x="4053842" y="2807208"/>
                </a:lnTo>
                <a:close/>
                <a:moveTo>
                  <a:pt x="3438144" y="2807208"/>
                </a:moveTo>
                <a:lnTo>
                  <a:pt x="3438144" y="2504439"/>
                </a:lnTo>
                <a:lnTo>
                  <a:pt x="3740913" y="2504439"/>
                </a:lnTo>
                <a:lnTo>
                  <a:pt x="3740913" y="2807208"/>
                </a:lnTo>
                <a:close/>
                <a:moveTo>
                  <a:pt x="3125216" y="2807208"/>
                </a:moveTo>
                <a:lnTo>
                  <a:pt x="3125216" y="2504439"/>
                </a:lnTo>
                <a:lnTo>
                  <a:pt x="3427985" y="2504439"/>
                </a:lnTo>
                <a:lnTo>
                  <a:pt x="3427985" y="2807208"/>
                </a:lnTo>
                <a:close/>
                <a:moveTo>
                  <a:pt x="2814322" y="2807208"/>
                </a:moveTo>
                <a:lnTo>
                  <a:pt x="2814322" y="2504439"/>
                </a:lnTo>
                <a:lnTo>
                  <a:pt x="3113024" y="2504439"/>
                </a:lnTo>
                <a:lnTo>
                  <a:pt x="3113024" y="2807208"/>
                </a:lnTo>
                <a:close/>
                <a:moveTo>
                  <a:pt x="2497329" y="2807208"/>
                </a:moveTo>
                <a:lnTo>
                  <a:pt x="2497329" y="2504439"/>
                </a:lnTo>
                <a:lnTo>
                  <a:pt x="2796032" y="2504439"/>
                </a:lnTo>
                <a:lnTo>
                  <a:pt x="2796032" y="2807208"/>
                </a:lnTo>
                <a:close/>
                <a:moveTo>
                  <a:pt x="2184401" y="2807208"/>
                </a:moveTo>
                <a:lnTo>
                  <a:pt x="2184401" y="2504439"/>
                </a:lnTo>
                <a:lnTo>
                  <a:pt x="2487168" y="2504439"/>
                </a:lnTo>
                <a:lnTo>
                  <a:pt x="2487168" y="2807208"/>
                </a:lnTo>
                <a:close/>
                <a:moveTo>
                  <a:pt x="1871473" y="2807208"/>
                </a:moveTo>
                <a:lnTo>
                  <a:pt x="1871473" y="2504439"/>
                </a:lnTo>
                <a:lnTo>
                  <a:pt x="2174240" y="2504439"/>
                </a:lnTo>
                <a:lnTo>
                  <a:pt x="2174240" y="2807208"/>
                </a:lnTo>
                <a:close/>
                <a:moveTo>
                  <a:pt x="1556512" y="2807208"/>
                </a:moveTo>
                <a:lnTo>
                  <a:pt x="1556512" y="2504439"/>
                </a:lnTo>
                <a:lnTo>
                  <a:pt x="1859282" y="2504439"/>
                </a:lnTo>
                <a:lnTo>
                  <a:pt x="1859282" y="2807208"/>
                </a:lnTo>
                <a:close/>
                <a:moveTo>
                  <a:pt x="1249681" y="2807208"/>
                </a:moveTo>
                <a:lnTo>
                  <a:pt x="1249681" y="2504439"/>
                </a:lnTo>
                <a:lnTo>
                  <a:pt x="1548384" y="2504439"/>
                </a:lnTo>
                <a:lnTo>
                  <a:pt x="1548384" y="2807208"/>
                </a:lnTo>
                <a:lnTo>
                  <a:pt x="1546354" y="2807208"/>
                </a:lnTo>
                <a:close/>
                <a:moveTo>
                  <a:pt x="930656" y="2807208"/>
                </a:moveTo>
                <a:lnTo>
                  <a:pt x="930656" y="2504439"/>
                </a:lnTo>
                <a:lnTo>
                  <a:pt x="1229361" y="2504439"/>
                </a:lnTo>
                <a:lnTo>
                  <a:pt x="1229361" y="2807208"/>
                </a:lnTo>
                <a:close/>
                <a:moveTo>
                  <a:pt x="617728" y="2807208"/>
                </a:moveTo>
                <a:lnTo>
                  <a:pt x="617728" y="2504439"/>
                </a:lnTo>
                <a:lnTo>
                  <a:pt x="920497" y="2504439"/>
                </a:lnTo>
                <a:lnTo>
                  <a:pt x="920497" y="2807208"/>
                </a:lnTo>
                <a:close/>
                <a:moveTo>
                  <a:pt x="302769" y="2807208"/>
                </a:moveTo>
                <a:lnTo>
                  <a:pt x="302769" y="2504439"/>
                </a:lnTo>
                <a:lnTo>
                  <a:pt x="605536" y="2504439"/>
                </a:lnTo>
                <a:lnTo>
                  <a:pt x="605536" y="2807208"/>
                </a:lnTo>
                <a:close/>
                <a:moveTo>
                  <a:pt x="11586464" y="3120136"/>
                </a:moveTo>
                <a:lnTo>
                  <a:pt x="11586464" y="2817367"/>
                </a:lnTo>
                <a:lnTo>
                  <a:pt x="11889233" y="2817367"/>
                </a:lnTo>
                <a:lnTo>
                  <a:pt x="11889233" y="3120136"/>
                </a:lnTo>
                <a:close/>
                <a:moveTo>
                  <a:pt x="11271505" y="3120136"/>
                </a:moveTo>
                <a:lnTo>
                  <a:pt x="11271505" y="2817367"/>
                </a:lnTo>
                <a:lnTo>
                  <a:pt x="11574272" y="2817367"/>
                </a:lnTo>
                <a:lnTo>
                  <a:pt x="11574272" y="3120136"/>
                </a:lnTo>
                <a:close/>
                <a:moveTo>
                  <a:pt x="10958577" y="3120136"/>
                </a:moveTo>
                <a:lnTo>
                  <a:pt x="10958577" y="2817367"/>
                </a:lnTo>
                <a:lnTo>
                  <a:pt x="11261344" y="2817367"/>
                </a:lnTo>
                <a:lnTo>
                  <a:pt x="11261344" y="3120136"/>
                </a:lnTo>
                <a:close/>
                <a:moveTo>
                  <a:pt x="10649713" y="3120136"/>
                </a:moveTo>
                <a:lnTo>
                  <a:pt x="10649713" y="2817367"/>
                </a:lnTo>
                <a:lnTo>
                  <a:pt x="10948416" y="2817367"/>
                </a:lnTo>
                <a:lnTo>
                  <a:pt x="10948416" y="3120136"/>
                </a:lnTo>
                <a:close/>
                <a:moveTo>
                  <a:pt x="10330688" y="3120136"/>
                </a:moveTo>
                <a:lnTo>
                  <a:pt x="10330688" y="2817367"/>
                </a:lnTo>
                <a:lnTo>
                  <a:pt x="10629393" y="2817367"/>
                </a:lnTo>
                <a:lnTo>
                  <a:pt x="10629393" y="3120136"/>
                </a:lnTo>
                <a:close/>
                <a:moveTo>
                  <a:pt x="10017760" y="3120136"/>
                </a:moveTo>
                <a:lnTo>
                  <a:pt x="10017760" y="2817367"/>
                </a:lnTo>
                <a:lnTo>
                  <a:pt x="10322560" y="2817367"/>
                </a:lnTo>
                <a:lnTo>
                  <a:pt x="10322560" y="3120136"/>
                </a:lnTo>
                <a:close/>
                <a:moveTo>
                  <a:pt x="9704832" y="3120136"/>
                </a:moveTo>
                <a:lnTo>
                  <a:pt x="9704832" y="2817367"/>
                </a:lnTo>
                <a:lnTo>
                  <a:pt x="10007601" y="2817367"/>
                </a:lnTo>
                <a:lnTo>
                  <a:pt x="10007601" y="3120136"/>
                </a:lnTo>
                <a:close/>
                <a:moveTo>
                  <a:pt x="9391904" y="3120136"/>
                </a:moveTo>
                <a:lnTo>
                  <a:pt x="9391904" y="2817367"/>
                </a:lnTo>
                <a:lnTo>
                  <a:pt x="9694673" y="2817367"/>
                </a:lnTo>
                <a:lnTo>
                  <a:pt x="9694673" y="3120136"/>
                </a:lnTo>
                <a:close/>
                <a:moveTo>
                  <a:pt x="9083040" y="3120136"/>
                </a:moveTo>
                <a:lnTo>
                  <a:pt x="9083040" y="2817367"/>
                </a:lnTo>
                <a:lnTo>
                  <a:pt x="9381745" y="2817367"/>
                </a:lnTo>
                <a:lnTo>
                  <a:pt x="9381745" y="3120136"/>
                </a:lnTo>
                <a:close/>
                <a:moveTo>
                  <a:pt x="8764017" y="3120136"/>
                </a:moveTo>
                <a:lnTo>
                  <a:pt x="8764017" y="2817367"/>
                </a:lnTo>
                <a:lnTo>
                  <a:pt x="9062720" y="2817367"/>
                </a:lnTo>
                <a:lnTo>
                  <a:pt x="9062720" y="3120136"/>
                </a:lnTo>
                <a:close/>
                <a:moveTo>
                  <a:pt x="8451089" y="3120136"/>
                </a:moveTo>
                <a:lnTo>
                  <a:pt x="8451089" y="2817367"/>
                </a:lnTo>
                <a:lnTo>
                  <a:pt x="8753856" y="2817367"/>
                </a:lnTo>
                <a:lnTo>
                  <a:pt x="8753856" y="3120136"/>
                </a:lnTo>
                <a:close/>
                <a:moveTo>
                  <a:pt x="8138161" y="3120136"/>
                </a:moveTo>
                <a:lnTo>
                  <a:pt x="8138161" y="2817367"/>
                </a:lnTo>
                <a:lnTo>
                  <a:pt x="8440928" y="2817367"/>
                </a:lnTo>
                <a:lnTo>
                  <a:pt x="8440928" y="3120136"/>
                </a:lnTo>
                <a:close/>
                <a:moveTo>
                  <a:pt x="7825233" y="3120136"/>
                </a:moveTo>
                <a:lnTo>
                  <a:pt x="7825233" y="2817367"/>
                </a:lnTo>
                <a:lnTo>
                  <a:pt x="8128000" y="2817367"/>
                </a:lnTo>
                <a:lnTo>
                  <a:pt x="8128000" y="3120136"/>
                </a:lnTo>
                <a:close/>
                <a:moveTo>
                  <a:pt x="7516369" y="3120136"/>
                </a:moveTo>
                <a:lnTo>
                  <a:pt x="7516369" y="2817367"/>
                </a:lnTo>
                <a:lnTo>
                  <a:pt x="7815072" y="2817367"/>
                </a:lnTo>
                <a:lnTo>
                  <a:pt x="7815072" y="3120136"/>
                </a:lnTo>
                <a:close/>
                <a:moveTo>
                  <a:pt x="7197344" y="3120136"/>
                </a:moveTo>
                <a:lnTo>
                  <a:pt x="7197344" y="2817367"/>
                </a:lnTo>
                <a:lnTo>
                  <a:pt x="7496049" y="2817367"/>
                </a:lnTo>
                <a:lnTo>
                  <a:pt x="7496049" y="3120136"/>
                </a:lnTo>
                <a:close/>
                <a:moveTo>
                  <a:pt x="6884416" y="3120136"/>
                </a:moveTo>
                <a:lnTo>
                  <a:pt x="6884416" y="2817367"/>
                </a:lnTo>
                <a:lnTo>
                  <a:pt x="7187185" y="2817367"/>
                </a:lnTo>
                <a:lnTo>
                  <a:pt x="7187185" y="3120136"/>
                </a:lnTo>
                <a:close/>
                <a:moveTo>
                  <a:pt x="6571488" y="3120136"/>
                </a:moveTo>
                <a:lnTo>
                  <a:pt x="6571488" y="2817367"/>
                </a:lnTo>
                <a:lnTo>
                  <a:pt x="6874257" y="2817367"/>
                </a:lnTo>
                <a:lnTo>
                  <a:pt x="6874257" y="3120136"/>
                </a:lnTo>
                <a:close/>
                <a:moveTo>
                  <a:pt x="6258560" y="3120136"/>
                </a:moveTo>
                <a:lnTo>
                  <a:pt x="6258560" y="2817367"/>
                </a:lnTo>
                <a:lnTo>
                  <a:pt x="6561329" y="2817367"/>
                </a:lnTo>
                <a:lnTo>
                  <a:pt x="6561329" y="3120136"/>
                </a:lnTo>
                <a:close/>
                <a:moveTo>
                  <a:pt x="5949697" y="3120136"/>
                </a:moveTo>
                <a:lnTo>
                  <a:pt x="5949697" y="2817367"/>
                </a:lnTo>
                <a:lnTo>
                  <a:pt x="6248401" y="2817367"/>
                </a:lnTo>
                <a:lnTo>
                  <a:pt x="6248401" y="3120136"/>
                </a:lnTo>
                <a:close/>
                <a:moveTo>
                  <a:pt x="5630674" y="3120136"/>
                </a:moveTo>
                <a:lnTo>
                  <a:pt x="5630674" y="2817367"/>
                </a:lnTo>
                <a:lnTo>
                  <a:pt x="5929377" y="2817367"/>
                </a:lnTo>
                <a:lnTo>
                  <a:pt x="5929377" y="3120136"/>
                </a:lnTo>
                <a:close/>
                <a:moveTo>
                  <a:pt x="5317747" y="3120136"/>
                </a:moveTo>
                <a:lnTo>
                  <a:pt x="5317747" y="2817367"/>
                </a:lnTo>
                <a:lnTo>
                  <a:pt x="5620512" y="2817367"/>
                </a:lnTo>
                <a:lnTo>
                  <a:pt x="5620512" y="3120136"/>
                </a:lnTo>
                <a:close/>
                <a:moveTo>
                  <a:pt x="5004817" y="3120136"/>
                </a:moveTo>
                <a:lnTo>
                  <a:pt x="5004817" y="2817367"/>
                </a:lnTo>
                <a:lnTo>
                  <a:pt x="5307584" y="2817367"/>
                </a:lnTo>
                <a:lnTo>
                  <a:pt x="5307584" y="3120136"/>
                </a:lnTo>
                <a:close/>
                <a:moveTo>
                  <a:pt x="4691889" y="3120136"/>
                </a:moveTo>
                <a:lnTo>
                  <a:pt x="4691889" y="2817367"/>
                </a:lnTo>
                <a:lnTo>
                  <a:pt x="4994658" y="2817367"/>
                </a:lnTo>
                <a:lnTo>
                  <a:pt x="4994658" y="3120136"/>
                </a:lnTo>
                <a:close/>
                <a:moveTo>
                  <a:pt x="4383025" y="3120136"/>
                </a:moveTo>
                <a:lnTo>
                  <a:pt x="4383025" y="2817367"/>
                </a:lnTo>
                <a:lnTo>
                  <a:pt x="4681730" y="2817367"/>
                </a:lnTo>
                <a:lnTo>
                  <a:pt x="4681730" y="3120136"/>
                </a:lnTo>
                <a:close/>
                <a:moveTo>
                  <a:pt x="4064000" y="3120136"/>
                </a:moveTo>
                <a:lnTo>
                  <a:pt x="4064000" y="2817367"/>
                </a:lnTo>
                <a:lnTo>
                  <a:pt x="4362706" y="2817367"/>
                </a:lnTo>
                <a:lnTo>
                  <a:pt x="4362706" y="3120136"/>
                </a:lnTo>
                <a:close/>
                <a:moveTo>
                  <a:pt x="3751072" y="3120136"/>
                </a:moveTo>
                <a:lnTo>
                  <a:pt x="3751072" y="2817367"/>
                </a:lnTo>
                <a:lnTo>
                  <a:pt x="4053842" y="2817367"/>
                </a:lnTo>
                <a:lnTo>
                  <a:pt x="4053842" y="3120136"/>
                </a:lnTo>
                <a:close/>
                <a:moveTo>
                  <a:pt x="3438144" y="3120136"/>
                </a:moveTo>
                <a:lnTo>
                  <a:pt x="3438144" y="2817367"/>
                </a:lnTo>
                <a:lnTo>
                  <a:pt x="3740913" y="2817367"/>
                </a:lnTo>
                <a:lnTo>
                  <a:pt x="3740913" y="3120136"/>
                </a:lnTo>
                <a:close/>
                <a:moveTo>
                  <a:pt x="3125216" y="3120136"/>
                </a:moveTo>
                <a:lnTo>
                  <a:pt x="3125216" y="2817367"/>
                </a:lnTo>
                <a:lnTo>
                  <a:pt x="3427985" y="2817367"/>
                </a:lnTo>
                <a:lnTo>
                  <a:pt x="3427985" y="3120136"/>
                </a:lnTo>
                <a:close/>
                <a:moveTo>
                  <a:pt x="2814322" y="3120136"/>
                </a:moveTo>
                <a:lnTo>
                  <a:pt x="2814322" y="2817367"/>
                </a:lnTo>
                <a:lnTo>
                  <a:pt x="3113024" y="2817367"/>
                </a:lnTo>
                <a:lnTo>
                  <a:pt x="3113024" y="3120136"/>
                </a:lnTo>
                <a:close/>
                <a:moveTo>
                  <a:pt x="2497329" y="3120136"/>
                </a:moveTo>
                <a:lnTo>
                  <a:pt x="2497329" y="2817367"/>
                </a:lnTo>
                <a:lnTo>
                  <a:pt x="2796032" y="2817367"/>
                </a:lnTo>
                <a:lnTo>
                  <a:pt x="2796032" y="3120136"/>
                </a:lnTo>
                <a:close/>
                <a:moveTo>
                  <a:pt x="2184401" y="3120136"/>
                </a:moveTo>
                <a:lnTo>
                  <a:pt x="2184401" y="2817367"/>
                </a:lnTo>
                <a:lnTo>
                  <a:pt x="2487168" y="2817367"/>
                </a:lnTo>
                <a:lnTo>
                  <a:pt x="2487168" y="3120136"/>
                </a:lnTo>
                <a:close/>
                <a:moveTo>
                  <a:pt x="1871473" y="3120136"/>
                </a:moveTo>
                <a:lnTo>
                  <a:pt x="1871473" y="2817367"/>
                </a:lnTo>
                <a:lnTo>
                  <a:pt x="2174240" y="2817367"/>
                </a:lnTo>
                <a:lnTo>
                  <a:pt x="2174240" y="3120136"/>
                </a:lnTo>
                <a:close/>
                <a:moveTo>
                  <a:pt x="1556512" y="3120136"/>
                </a:moveTo>
                <a:lnTo>
                  <a:pt x="1556512" y="2817367"/>
                </a:lnTo>
                <a:lnTo>
                  <a:pt x="1859282" y="2817367"/>
                </a:lnTo>
                <a:lnTo>
                  <a:pt x="1859282" y="3120136"/>
                </a:lnTo>
                <a:close/>
                <a:moveTo>
                  <a:pt x="1249681" y="3120136"/>
                </a:moveTo>
                <a:lnTo>
                  <a:pt x="1249681" y="2817367"/>
                </a:lnTo>
                <a:lnTo>
                  <a:pt x="1548384" y="2817367"/>
                </a:lnTo>
                <a:lnTo>
                  <a:pt x="1548384" y="3120136"/>
                </a:lnTo>
                <a:lnTo>
                  <a:pt x="1546354" y="3120136"/>
                </a:lnTo>
                <a:close/>
                <a:moveTo>
                  <a:pt x="930656" y="3120136"/>
                </a:moveTo>
                <a:lnTo>
                  <a:pt x="930656" y="2817367"/>
                </a:lnTo>
                <a:lnTo>
                  <a:pt x="1229361" y="2817367"/>
                </a:lnTo>
                <a:lnTo>
                  <a:pt x="1229361" y="3120136"/>
                </a:lnTo>
                <a:close/>
                <a:moveTo>
                  <a:pt x="617728" y="3120136"/>
                </a:moveTo>
                <a:lnTo>
                  <a:pt x="617728" y="2817367"/>
                </a:lnTo>
                <a:lnTo>
                  <a:pt x="920497" y="2817367"/>
                </a:lnTo>
                <a:lnTo>
                  <a:pt x="920497" y="3120136"/>
                </a:lnTo>
                <a:close/>
                <a:moveTo>
                  <a:pt x="302769" y="3120136"/>
                </a:moveTo>
                <a:lnTo>
                  <a:pt x="302769" y="2817367"/>
                </a:lnTo>
                <a:lnTo>
                  <a:pt x="605536" y="2817367"/>
                </a:lnTo>
                <a:lnTo>
                  <a:pt x="605536" y="3120136"/>
                </a:lnTo>
                <a:close/>
                <a:moveTo>
                  <a:pt x="11586464" y="3429000"/>
                </a:moveTo>
                <a:lnTo>
                  <a:pt x="11586464" y="3130295"/>
                </a:lnTo>
                <a:lnTo>
                  <a:pt x="11889233" y="3130295"/>
                </a:lnTo>
                <a:lnTo>
                  <a:pt x="11889233" y="3429000"/>
                </a:lnTo>
                <a:close/>
                <a:moveTo>
                  <a:pt x="11271505" y="3429000"/>
                </a:moveTo>
                <a:lnTo>
                  <a:pt x="11271505" y="3130295"/>
                </a:lnTo>
                <a:lnTo>
                  <a:pt x="11574272" y="3130295"/>
                </a:lnTo>
                <a:lnTo>
                  <a:pt x="11574272" y="3429000"/>
                </a:lnTo>
                <a:close/>
                <a:moveTo>
                  <a:pt x="10958577" y="3429000"/>
                </a:moveTo>
                <a:lnTo>
                  <a:pt x="10958577" y="3130295"/>
                </a:lnTo>
                <a:lnTo>
                  <a:pt x="11261344" y="3130295"/>
                </a:lnTo>
                <a:lnTo>
                  <a:pt x="11261344" y="3429000"/>
                </a:lnTo>
                <a:close/>
                <a:moveTo>
                  <a:pt x="10649713" y="3429000"/>
                </a:moveTo>
                <a:lnTo>
                  <a:pt x="10649713" y="3130295"/>
                </a:lnTo>
                <a:lnTo>
                  <a:pt x="10948416" y="3130295"/>
                </a:lnTo>
                <a:lnTo>
                  <a:pt x="10948416" y="3429000"/>
                </a:lnTo>
                <a:close/>
                <a:moveTo>
                  <a:pt x="10330688" y="3429000"/>
                </a:moveTo>
                <a:lnTo>
                  <a:pt x="10330688" y="3130295"/>
                </a:lnTo>
                <a:lnTo>
                  <a:pt x="10629393" y="3130295"/>
                </a:lnTo>
                <a:lnTo>
                  <a:pt x="10629393" y="3429000"/>
                </a:lnTo>
                <a:close/>
                <a:moveTo>
                  <a:pt x="10017760" y="3429000"/>
                </a:moveTo>
                <a:lnTo>
                  <a:pt x="10017760" y="3130295"/>
                </a:lnTo>
                <a:lnTo>
                  <a:pt x="10322560" y="3130295"/>
                </a:lnTo>
                <a:lnTo>
                  <a:pt x="10322560" y="3429000"/>
                </a:lnTo>
                <a:close/>
                <a:moveTo>
                  <a:pt x="9704832" y="3429000"/>
                </a:moveTo>
                <a:lnTo>
                  <a:pt x="9704832" y="3130295"/>
                </a:lnTo>
                <a:lnTo>
                  <a:pt x="10007601" y="3130295"/>
                </a:lnTo>
                <a:lnTo>
                  <a:pt x="10007601" y="3429000"/>
                </a:lnTo>
                <a:close/>
                <a:moveTo>
                  <a:pt x="9391904" y="3429000"/>
                </a:moveTo>
                <a:lnTo>
                  <a:pt x="9391904" y="3130295"/>
                </a:lnTo>
                <a:lnTo>
                  <a:pt x="9694673" y="3130295"/>
                </a:lnTo>
                <a:lnTo>
                  <a:pt x="9694673" y="3429000"/>
                </a:lnTo>
                <a:close/>
                <a:moveTo>
                  <a:pt x="9083040" y="3429000"/>
                </a:moveTo>
                <a:lnTo>
                  <a:pt x="9083040" y="3130295"/>
                </a:lnTo>
                <a:lnTo>
                  <a:pt x="9381745" y="3130295"/>
                </a:lnTo>
                <a:lnTo>
                  <a:pt x="9381745" y="3429000"/>
                </a:lnTo>
                <a:close/>
                <a:moveTo>
                  <a:pt x="8764017" y="3429000"/>
                </a:moveTo>
                <a:lnTo>
                  <a:pt x="8764017" y="3130295"/>
                </a:lnTo>
                <a:lnTo>
                  <a:pt x="9062720" y="3130295"/>
                </a:lnTo>
                <a:lnTo>
                  <a:pt x="9062720" y="3429000"/>
                </a:lnTo>
                <a:close/>
                <a:moveTo>
                  <a:pt x="8451089" y="3429000"/>
                </a:moveTo>
                <a:lnTo>
                  <a:pt x="8451089" y="3130295"/>
                </a:lnTo>
                <a:lnTo>
                  <a:pt x="8753856" y="3130295"/>
                </a:lnTo>
                <a:lnTo>
                  <a:pt x="8753856" y="3429000"/>
                </a:lnTo>
                <a:close/>
                <a:moveTo>
                  <a:pt x="8138161" y="3429000"/>
                </a:moveTo>
                <a:lnTo>
                  <a:pt x="8138161" y="3130295"/>
                </a:lnTo>
                <a:lnTo>
                  <a:pt x="8440928" y="3130295"/>
                </a:lnTo>
                <a:lnTo>
                  <a:pt x="8440928" y="3429000"/>
                </a:lnTo>
                <a:close/>
                <a:moveTo>
                  <a:pt x="7825233" y="3429000"/>
                </a:moveTo>
                <a:lnTo>
                  <a:pt x="7825233" y="3130295"/>
                </a:lnTo>
                <a:lnTo>
                  <a:pt x="8128000" y="3130295"/>
                </a:lnTo>
                <a:lnTo>
                  <a:pt x="8128000" y="3429000"/>
                </a:lnTo>
                <a:close/>
                <a:moveTo>
                  <a:pt x="7516369" y="3429000"/>
                </a:moveTo>
                <a:lnTo>
                  <a:pt x="7516369" y="3130295"/>
                </a:lnTo>
                <a:lnTo>
                  <a:pt x="7815072" y="3130295"/>
                </a:lnTo>
                <a:lnTo>
                  <a:pt x="7815072" y="3429000"/>
                </a:lnTo>
                <a:close/>
                <a:moveTo>
                  <a:pt x="7197344" y="3429000"/>
                </a:moveTo>
                <a:lnTo>
                  <a:pt x="7197344" y="3130295"/>
                </a:lnTo>
                <a:lnTo>
                  <a:pt x="7496049" y="3130295"/>
                </a:lnTo>
                <a:lnTo>
                  <a:pt x="7496049" y="3429000"/>
                </a:lnTo>
                <a:close/>
                <a:moveTo>
                  <a:pt x="6884416" y="3429000"/>
                </a:moveTo>
                <a:lnTo>
                  <a:pt x="6884416" y="3130295"/>
                </a:lnTo>
                <a:lnTo>
                  <a:pt x="7187185" y="3130295"/>
                </a:lnTo>
                <a:lnTo>
                  <a:pt x="7187185" y="3429000"/>
                </a:lnTo>
                <a:close/>
                <a:moveTo>
                  <a:pt x="6571488" y="3429000"/>
                </a:moveTo>
                <a:lnTo>
                  <a:pt x="6571488" y="3130295"/>
                </a:lnTo>
                <a:lnTo>
                  <a:pt x="6874257" y="3130295"/>
                </a:lnTo>
                <a:lnTo>
                  <a:pt x="6874257" y="3429000"/>
                </a:lnTo>
                <a:close/>
                <a:moveTo>
                  <a:pt x="6258560" y="3429000"/>
                </a:moveTo>
                <a:lnTo>
                  <a:pt x="6258560" y="3130295"/>
                </a:lnTo>
                <a:lnTo>
                  <a:pt x="6561329" y="3130295"/>
                </a:lnTo>
                <a:lnTo>
                  <a:pt x="6561329" y="3429000"/>
                </a:lnTo>
                <a:close/>
                <a:moveTo>
                  <a:pt x="5949697" y="3429000"/>
                </a:moveTo>
                <a:lnTo>
                  <a:pt x="5949697" y="3130295"/>
                </a:lnTo>
                <a:lnTo>
                  <a:pt x="6248401" y="3130295"/>
                </a:lnTo>
                <a:lnTo>
                  <a:pt x="6248401" y="3429000"/>
                </a:lnTo>
                <a:close/>
                <a:moveTo>
                  <a:pt x="5630674" y="3429000"/>
                </a:moveTo>
                <a:lnTo>
                  <a:pt x="5630674" y="3130295"/>
                </a:lnTo>
                <a:lnTo>
                  <a:pt x="5929377" y="3130295"/>
                </a:lnTo>
                <a:lnTo>
                  <a:pt x="5929377" y="3429000"/>
                </a:lnTo>
                <a:close/>
                <a:moveTo>
                  <a:pt x="5317747" y="3429000"/>
                </a:moveTo>
                <a:lnTo>
                  <a:pt x="5317747" y="3130295"/>
                </a:lnTo>
                <a:lnTo>
                  <a:pt x="5620512" y="3130295"/>
                </a:lnTo>
                <a:lnTo>
                  <a:pt x="5620512" y="3429000"/>
                </a:lnTo>
                <a:close/>
                <a:moveTo>
                  <a:pt x="5004817" y="3429000"/>
                </a:moveTo>
                <a:lnTo>
                  <a:pt x="5004817" y="3130295"/>
                </a:lnTo>
                <a:lnTo>
                  <a:pt x="5307584" y="3130295"/>
                </a:lnTo>
                <a:lnTo>
                  <a:pt x="5307584" y="3429000"/>
                </a:lnTo>
                <a:close/>
                <a:moveTo>
                  <a:pt x="4691889" y="3429000"/>
                </a:moveTo>
                <a:lnTo>
                  <a:pt x="4691889" y="3130295"/>
                </a:lnTo>
                <a:lnTo>
                  <a:pt x="4994658" y="3130295"/>
                </a:lnTo>
                <a:lnTo>
                  <a:pt x="4994658" y="3429000"/>
                </a:lnTo>
                <a:close/>
                <a:moveTo>
                  <a:pt x="4383025" y="3429000"/>
                </a:moveTo>
                <a:lnTo>
                  <a:pt x="4383025" y="3130295"/>
                </a:lnTo>
                <a:lnTo>
                  <a:pt x="4681730" y="3130295"/>
                </a:lnTo>
                <a:lnTo>
                  <a:pt x="4681730" y="3429000"/>
                </a:lnTo>
                <a:close/>
                <a:moveTo>
                  <a:pt x="4064000" y="3429000"/>
                </a:moveTo>
                <a:lnTo>
                  <a:pt x="4064000" y="3130295"/>
                </a:lnTo>
                <a:lnTo>
                  <a:pt x="4362706" y="3130295"/>
                </a:lnTo>
                <a:lnTo>
                  <a:pt x="4362706" y="3429000"/>
                </a:lnTo>
                <a:close/>
                <a:moveTo>
                  <a:pt x="3751072" y="3429000"/>
                </a:moveTo>
                <a:lnTo>
                  <a:pt x="3751072" y="3130295"/>
                </a:lnTo>
                <a:lnTo>
                  <a:pt x="4053842" y="3130295"/>
                </a:lnTo>
                <a:lnTo>
                  <a:pt x="4053842" y="3429000"/>
                </a:lnTo>
                <a:close/>
                <a:moveTo>
                  <a:pt x="3438144" y="3429000"/>
                </a:moveTo>
                <a:lnTo>
                  <a:pt x="3438144" y="3130295"/>
                </a:lnTo>
                <a:lnTo>
                  <a:pt x="3740913" y="3130295"/>
                </a:lnTo>
                <a:lnTo>
                  <a:pt x="3740913" y="3429000"/>
                </a:lnTo>
                <a:close/>
                <a:moveTo>
                  <a:pt x="3125216" y="3429000"/>
                </a:moveTo>
                <a:lnTo>
                  <a:pt x="3125216" y="3130295"/>
                </a:lnTo>
                <a:lnTo>
                  <a:pt x="3427985" y="3130295"/>
                </a:lnTo>
                <a:lnTo>
                  <a:pt x="3427985" y="3429000"/>
                </a:lnTo>
                <a:close/>
                <a:moveTo>
                  <a:pt x="2814322" y="3429000"/>
                </a:moveTo>
                <a:lnTo>
                  <a:pt x="2814322" y="3130295"/>
                </a:lnTo>
                <a:lnTo>
                  <a:pt x="3113024" y="3130295"/>
                </a:lnTo>
                <a:lnTo>
                  <a:pt x="3113024" y="3429000"/>
                </a:lnTo>
                <a:close/>
                <a:moveTo>
                  <a:pt x="2497329" y="3429000"/>
                </a:moveTo>
                <a:lnTo>
                  <a:pt x="2497329" y="3130295"/>
                </a:lnTo>
                <a:lnTo>
                  <a:pt x="2796032" y="3130295"/>
                </a:lnTo>
                <a:lnTo>
                  <a:pt x="2796032" y="3429000"/>
                </a:lnTo>
                <a:close/>
                <a:moveTo>
                  <a:pt x="2184401" y="3429000"/>
                </a:moveTo>
                <a:lnTo>
                  <a:pt x="2184401" y="3130295"/>
                </a:lnTo>
                <a:lnTo>
                  <a:pt x="2487168" y="3130295"/>
                </a:lnTo>
                <a:lnTo>
                  <a:pt x="2487168" y="3429000"/>
                </a:lnTo>
                <a:close/>
                <a:moveTo>
                  <a:pt x="1871473" y="3429000"/>
                </a:moveTo>
                <a:lnTo>
                  <a:pt x="1871473" y="3130295"/>
                </a:lnTo>
                <a:lnTo>
                  <a:pt x="2174240" y="3130295"/>
                </a:lnTo>
                <a:lnTo>
                  <a:pt x="2174240" y="3429000"/>
                </a:lnTo>
                <a:close/>
                <a:moveTo>
                  <a:pt x="1556512" y="3429000"/>
                </a:moveTo>
                <a:lnTo>
                  <a:pt x="1556512" y="3130295"/>
                </a:lnTo>
                <a:lnTo>
                  <a:pt x="1859282" y="3130295"/>
                </a:lnTo>
                <a:lnTo>
                  <a:pt x="1859282" y="3429000"/>
                </a:lnTo>
                <a:close/>
                <a:moveTo>
                  <a:pt x="1249681" y="3429000"/>
                </a:moveTo>
                <a:lnTo>
                  <a:pt x="1249681" y="3130295"/>
                </a:lnTo>
                <a:lnTo>
                  <a:pt x="1548384" y="3130295"/>
                </a:lnTo>
                <a:lnTo>
                  <a:pt x="1548384" y="3429000"/>
                </a:lnTo>
                <a:lnTo>
                  <a:pt x="1546354" y="3429000"/>
                </a:lnTo>
                <a:close/>
                <a:moveTo>
                  <a:pt x="930656" y="3429000"/>
                </a:moveTo>
                <a:lnTo>
                  <a:pt x="930656" y="3130295"/>
                </a:lnTo>
                <a:lnTo>
                  <a:pt x="1229361" y="3130295"/>
                </a:lnTo>
                <a:lnTo>
                  <a:pt x="1229361" y="3429000"/>
                </a:lnTo>
                <a:close/>
                <a:moveTo>
                  <a:pt x="617728" y="3429000"/>
                </a:moveTo>
                <a:lnTo>
                  <a:pt x="617728" y="3130295"/>
                </a:lnTo>
                <a:lnTo>
                  <a:pt x="920497" y="3130295"/>
                </a:lnTo>
                <a:lnTo>
                  <a:pt x="920497" y="3429000"/>
                </a:lnTo>
                <a:close/>
                <a:moveTo>
                  <a:pt x="302769" y="3429000"/>
                </a:moveTo>
                <a:lnTo>
                  <a:pt x="302769" y="3130295"/>
                </a:lnTo>
                <a:lnTo>
                  <a:pt x="605536" y="3130295"/>
                </a:lnTo>
                <a:lnTo>
                  <a:pt x="605536" y="3429000"/>
                </a:lnTo>
                <a:close/>
                <a:moveTo>
                  <a:pt x="11586464" y="3748023"/>
                </a:moveTo>
                <a:lnTo>
                  <a:pt x="11586464" y="3449320"/>
                </a:lnTo>
                <a:lnTo>
                  <a:pt x="11889233" y="3449320"/>
                </a:lnTo>
                <a:lnTo>
                  <a:pt x="11889233" y="3748023"/>
                </a:lnTo>
                <a:close/>
                <a:moveTo>
                  <a:pt x="11271505" y="3748023"/>
                </a:moveTo>
                <a:lnTo>
                  <a:pt x="11271505" y="3449320"/>
                </a:lnTo>
                <a:lnTo>
                  <a:pt x="11574272" y="3449320"/>
                </a:lnTo>
                <a:lnTo>
                  <a:pt x="11574272" y="3748023"/>
                </a:lnTo>
                <a:close/>
                <a:moveTo>
                  <a:pt x="10958577" y="3748023"/>
                </a:moveTo>
                <a:lnTo>
                  <a:pt x="10958577" y="3449320"/>
                </a:lnTo>
                <a:lnTo>
                  <a:pt x="11261344" y="3449320"/>
                </a:lnTo>
                <a:lnTo>
                  <a:pt x="11261344" y="3748023"/>
                </a:lnTo>
                <a:close/>
                <a:moveTo>
                  <a:pt x="10649713" y="3748023"/>
                </a:moveTo>
                <a:lnTo>
                  <a:pt x="10649713" y="3449320"/>
                </a:lnTo>
                <a:lnTo>
                  <a:pt x="10948416" y="3449320"/>
                </a:lnTo>
                <a:lnTo>
                  <a:pt x="10948416" y="3748023"/>
                </a:lnTo>
                <a:close/>
                <a:moveTo>
                  <a:pt x="10330688" y="3748023"/>
                </a:moveTo>
                <a:lnTo>
                  <a:pt x="10330688" y="3449320"/>
                </a:lnTo>
                <a:lnTo>
                  <a:pt x="10629393" y="3449320"/>
                </a:lnTo>
                <a:lnTo>
                  <a:pt x="10629393" y="3748023"/>
                </a:lnTo>
                <a:close/>
                <a:moveTo>
                  <a:pt x="10017760" y="3748023"/>
                </a:moveTo>
                <a:lnTo>
                  <a:pt x="10017760" y="3449320"/>
                </a:lnTo>
                <a:lnTo>
                  <a:pt x="10322560" y="3449320"/>
                </a:lnTo>
                <a:lnTo>
                  <a:pt x="10322560" y="3748023"/>
                </a:lnTo>
                <a:close/>
                <a:moveTo>
                  <a:pt x="9704832" y="3748023"/>
                </a:moveTo>
                <a:lnTo>
                  <a:pt x="9704832" y="3449320"/>
                </a:lnTo>
                <a:lnTo>
                  <a:pt x="10007601" y="3449320"/>
                </a:lnTo>
                <a:lnTo>
                  <a:pt x="10007601" y="3748023"/>
                </a:lnTo>
                <a:close/>
                <a:moveTo>
                  <a:pt x="9391904" y="3748023"/>
                </a:moveTo>
                <a:lnTo>
                  <a:pt x="9391904" y="3449320"/>
                </a:lnTo>
                <a:lnTo>
                  <a:pt x="9694673" y="3449320"/>
                </a:lnTo>
                <a:lnTo>
                  <a:pt x="9694673" y="3748023"/>
                </a:lnTo>
                <a:close/>
                <a:moveTo>
                  <a:pt x="9083040" y="3748023"/>
                </a:moveTo>
                <a:lnTo>
                  <a:pt x="9083040" y="3449320"/>
                </a:lnTo>
                <a:lnTo>
                  <a:pt x="9381745" y="3449320"/>
                </a:lnTo>
                <a:lnTo>
                  <a:pt x="9381745" y="3748023"/>
                </a:lnTo>
                <a:close/>
                <a:moveTo>
                  <a:pt x="8764017" y="3748023"/>
                </a:moveTo>
                <a:lnTo>
                  <a:pt x="8764017" y="3449320"/>
                </a:lnTo>
                <a:lnTo>
                  <a:pt x="9062720" y="3449320"/>
                </a:lnTo>
                <a:lnTo>
                  <a:pt x="9062720" y="3748023"/>
                </a:lnTo>
                <a:close/>
                <a:moveTo>
                  <a:pt x="8451089" y="3748023"/>
                </a:moveTo>
                <a:lnTo>
                  <a:pt x="8451089" y="3449320"/>
                </a:lnTo>
                <a:lnTo>
                  <a:pt x="8753856" y="3449320"/>
                </a:lnTo>
                <a:lnTo>
                  <a:pt x="8753856" y="3748023"/>
                </a:lnTo>
                <a:close/>
                <a:moveTo>
                  <a:pt x="8138161" y="3748023"/>
                </a:moveTo>
                <a:lnTo>
                  <a:pt x="8138161" y="3449320"/>
                </a:lnTo>
                <a:lnTo>
                  <a:pt x="8440928" y="3449320"/>
                </a:lnTo>
                <a:lnTo>
                  <a:pt x="8440928" y="3748023"/>
                </a:lnTo>
                <a:close/>
                <a:moveTo>
                  <a:pt x="7825233" y="3748023"/>
                </a:moveTo>
                <a:lnTo>
                  <a:pt x="7825233" y="3449320"/>
                </a:lnTo>
                <a:lnTo>
                  <a:pt x="8128000" y="3449320"/>
                </a:lnTo>
                <a:lnTo>
                  <a:pt x="8128000" y="3748023"/>
                </a:lnTo>
                <a:close/>
                <a:moveTo>
                  <a:pt x="7516369" y="3748023"/>
                </a:moveTo>
                <a:lnTo>
                  <a:pt x="7516369" y="3449320"/>
                </a:lnTo>
                <a:lnTo>
                  <a:pt x="7815072" y="3449320"/>
                </a:lnTo>
                <a:lnTo>
                  <a:pt x="7815072" y="3748023"/>
                </a:lnTo>
                <a:close/>
                <a:moveTo>
                  <a:pt x="7197344" y="3748023"/>
                </a:moveTo>
                <a:lnTo>
                  <a:pt x="7197344" y="3449320"/>
                </a:lnTo>
                <a:lnTo>
                  <a:pt x="7496049" y="3449320"/>
                </a:lnTo>
                <a:lnTo>
                  <a:pt x="7496049" y="3748023"/>
                </a:lnTo>
                <a:close/>
                <a:moveTo>
                  <a:pt x="6884416" y="3748023"/>
                </a:moveTo>
                <a:lnTo>
                  <a:pt x="6884416" y="3449320"/>
                </a:lnTo>
                <a:lnTo>
                  <a:pt x="7187185" y="3449320"/>
                </a:lnTo>
                <a:lnTo>
                  <a:pt x="7187185" y="3748023"/>
                </a:lnTo>
                <a:close/>
                <a:moveTo>
                  <a:pt x="6571488" y="3748023"/>
                </a:moveTo>
                <a:lnTo>
                  <a:pt x="6571488" y="3449320"/>
                </a:lnTo>
                <a:lnTo>
                  <a:pt x="6874257" y="3449320"/>
                </a:lnTo>
                <a:lnTo>
                  <a:pt x="6874257" y="3748023"/>
                </a:lnTo>
                <a:close/>
                <a:moveTo>
                  <a:pt x="6258560" y="3748023"/>
                </a:moveTo>
                <a:lnTo>
                  <a:pt x="6258560" y="3449320"/>
                </a:lnTo>
                <a:lnTo>
                  <a:pt x="6561329" y="3449320"/>
                </a:lnTo>
                <a:lnTo>
                  <a:pt x="6561329" y="3748023"/>
                </a:lnTo>
                <a:close/>
                <a:moveTo>
                  <a:pt x="5949697" y="3748023"/>
                </a:moveTo>
                <a:lnTo>
                  <a:pt x="5949697" y="3449320"/>
                </a:lnTo>
                <a:lnTo>
                  <a:pt x="6248401" y="3449320"/>
                </a:lnTo>
                <a:lnTo>
                  <a:pt x="6248401" y="3748023"/>
                </a:lnTo>
                <a:close/>
                <a:moveTo>
                  <a:pt x="5630674" y="3748023"/>
                </a:moveTo>
                <a:lnTo>
                  <a:pt x="5630674" y="3449320"/>
                </a:lnTo>
                <a:lnTo>
                  <a:pt x="5929377" y="3449320"/>
                </a:lnTo>
                <a:lnTo>
                  <a:pt x="5929377" y="3748023"/>
                </a:lnTo>
                <a:close/>
                <a:moveTo>
                  <a:pt x="5317747" y="3748023"/>
                </a:moveTo>
                <a:lnTo>
                  <a:pt x="5317747" y="3449320"/>
                </a:lnTo>
                <a:lnTo>
                  <a:pt x="5620512" y="3449320"/>
                </a:lnTo>
                <a:lnTo>
                  <a:pt x="5620512" y="3748023"/>
                </a:lnTo>
                <a:close/>
                <a:moveTo>
                  <a:pt x="5004817" y="3748023"/>
                </a:moveTo>
                <a:lnTo>
                  <a:pt x="5004817" y="3449320"/>
                </a:lnTo>
                <a:lnTo>
                  <a:pt x="5307584" y="3449320"/>
                </a:lnTo>
                <a:lnTo>
                  <a:pt x="5307584" y="3748023"/>
                </a:lnTo>
                <a:close/>
                <a:moveTo>
                  <a:pt x="4691889" y="3748023"/>
                </a:moveTo>
                <a:lnTo>
                  <a:pt x="4691889" y="3449320"/>
                </a:lnTo>
                <a:lnTo>
                  <a:pt x="4994658" y="3449320"/>
                </a:lnTo>
                <a:lnTo>
                  <a:pt x="4994658" y="3748023"/>
                </a:lnTo>
                <a:close/>
                <a:moveTo>
                  <a:pt x="4383025" y="3748023"/>
                </a:moveTo>
                <a:lnTo>
                  <a:pt x="4383025" y="3449320"/>
                </a:lnTo>
                <a:lnTo>
                  <a:pt x="4681730" y="3449320"/>
                </a:lnTo>
                <a:lnTo>
                  <a:pt x="4681730" y="3748023"/>
                </a:lnTo>
                <a:close/>
                <a:moveTo>
                  <a:pt x="4064000" y="3748023"/>
                </a:moveTo>
                <a:lnTo>
                  <a:pt x="4064000" y="3449320"/>
                </a:lnTo>
                <a:lnTo>
                  <a:pt x="4362706" y="3449320"/>
                </a:lnTo>
                <a:lnTo>
                  <a:pt x="4362706" y="3748023"/>
                </a:lnTo>
                <a:close/>
                <a:moveTo>
                  <a:pt x="3751072" y="3748023"/>
                </a:moveTo>
                <a:lnTo>
                  <a:pt x="3751072" y="3449320"/>
                </a:lnTo>
                <a:lnTo>
                  <a:pt x="4053842" y="3449320"/>
                </a:lnTo>
                <a:lnTo>
                  <a:pt x="4053842" y="3748023"/>
                </a:lnTo>
                <a:close/>
                <a:moveTo>
                  <a:pt x="3438144" y="3748023"/>
                </a:moveTo>
                <a:lnTo>
                  <a:pt x="3438144" y="3449320"/>
                </a:lnTo>
                <a:lnTo>
                  <a:pt x="3740913" y="3449320"/>
                </a:lnTo>
                <a:lnTo>
                  <a:pt x="3740913" y="3748023"/>
                </a:lnTo>
                <a:close/>
                <a:moveTo>
                  <a:pt x="3125216" y="3748023"/>
                </a:moveTo>
                <a:lnTo>
                  <a:pt x="3125216" y="3449320"/>
                </a:lnTo>
                <a:lnTo>
                  <a:pt x="3427985" y="3449320"/>
                </a:lnTo>
                <a:lnTo>
                  <a:pt x="3427985" y="3748023"/>
                </a:lnTo>
                <a:close/>
                <a:moveTo>
                  <a:pt x="2814322" y="3748023"/>
                </a:moveTo>
                <a:lnTo>
                  <a:pt x="2814322" y="3449320"/>
                </a:lnTo>
                <a:lnTo>
                  <a:pt x="3113024" y="3449320"/>
                </a:lnTo>
                <a:lnTo>
                  <a:pt x="3113024" y="3748023"/>
                </a:lnTo>
                <a:close/>
                <a:moveTo>
                  <a:pt x="2497329" y="3748023"/>
                </a:moveTo>
                <a:lnTo>
                  <a:pt x="2497329" y="3449320"/>
                </a:lnTo>
                <a:lnTo>
                  <a:pt x="2796032" y="3449320"/>
                </a:lnTo>
                <a:lnTo>
                  <a:pt x="2796032" y="3748023"/>
                </a:lnTo>
                <a:close/>
                <a:moveTo>
                  <a:pt x="2184401" y="3748023"/>
                </a:moveTo>
                <a:lnTo>
                  <a:pt x="2184401" y="3449320"/>
                </a:lnTo>
                <a:lnTo>
                  <a:pt x="2487168" y="3449320"/>
                </a:lnTo>
                <a:lnTo>
                  <a:pt x="2487168" y="3748023"/>
                </a:lnTo>
                <a:close/>
                <a:moveTo>
                  <a:pt x="1871473" y="3748023"/>
                </a:moveTo>
                <a:lnTo>
                  <a:pt x="1871473" y="3449320"/>
                </a:lnTo>
                <a:lnTo>
                  <a:pt x="2174240" y="3449320"/>
                </a:lnTo>
                <a:lnTo>
                  <a:pt x="2174240" y="3748023"/>
                </a:lnTo>
                <a:close/>
                <a:moveTo>
                  <a:pt x="1556512" y="3748023"/>
                </a:moveTo>
                <a:lnTo>
                  <a:pt x="1556512" y="3449320"/>
                </a:lnTo>
                <a:lnTo>
                  <a:pt x="1859282" y="3449320"/>
                </a:lnTo>
                <a:lnTo>
                  <a:pt x="1859282" y="3748023"/>
                </a:lnTo>
                <a:close/>
                <a:moveTo>
                  <a:pt x="1249681" y="3748023"/>
                </a:moveTo>
                <a:lnTo>
                  <a:pt x="1249681" y="3449320"/>
                </a:lnTo>
                <a:lnTo>
                  <a:pt x="1548384" y="3449320"/>
                </a:lnTo>
                <a:lnTo>
                  <a:pt x="1548384" y="3748023"/>
                </a:lnTo>
                <a:lnTo>
                  <a:pt x="1546354" y="3748023"/>
                </a:lnTo>
                <a:close/>
                <a:moveTo>
                  <a:pt x="930656" y="3748023"/>
                </a:moveTo>
                <a:lnTo>
                  <a:pt x="930656" y="3449320"/>
                </a:lnTo>
                <a:lnTo>
                  <a:pt x="1229361" y="3449320"/>
                </a:lnTo>
                <a:lnTo>
                  <a:pt x="1229361" y="3748023"/>
                </a:lnTo>
                <a:close/>
                <a:moveTo>
                  <a:pt x="617728" y="3748023"/>
                </a:moveTo>
                <a:lnTo>
                  <a:pt x="617728" y="3449320"/>
                </a:lnTo>
                <a:lnTo>
                  <a:pt x="920497" y="3449320"/>
                </a:lnTo>
                <a:lnTo>
                  <a:pt x="920497" y="3748023"/>
                </a:lnTo>
                <a:close/>
                <a:moveTo>
                  <a:pt x="302769" y="3748023"/>
                </a:moveTo>
                <a:lnTo>
                  <a:pt x="302769" y="3449320"/>
                </a:lnTo>
                <a:lnTo>
                  <a:pt x="605536" y="3449320"/>
                </a:lnTo>
                <a:lnTo>
                  <a:pt x="605536" y="3748023"/>
                </a:lnTo>
                <a:close/>
                <a:moveTo>
                  <a:pt x="11586464" y="4060951"/>
                </a:moveTo>
                <a:lnTo>
                  <a:pt x="11586464" y="3758184"/>
                </a:lnTo>
                <a:lnTo>
                  <a:pt x="11889233" y="3758184"/>
                </a:lnTo>
                <a:lnTo>
                  <a:pt x="11889233" y="4060951"/>
                </a:lnTo>
                <a:close/>
                <a:moveTo>
                  <a:pt x="11271505" y="4060951"/>
                </a:moveTo>
                <a:lnTo>
                  <a:pt x="11271505" y="3758184"/>
                </a:lnTo>
                <a:lnTo>
                  <a:pt x="11574272" y="3758184"/>
                </a:lnTo>
                <a:lnTo>
                  <a:pt x="11574272" y="4060951"/>
                </a:lnTo>
                <a:close/>
                <a:moveTo>
                  <a:pt x="10958577" y="4060951"/>
                </a:moveTo>
                <a:lnTo>
                  <a:pt x="10958577" y="3758184"/>
                </a:lnTo>
                <a:lnTo>
                  <a:pt x="11261344" y="3758184"/>
                </a:lnTo>
                <a:lnTo>
                  <a:pt x="11261344" y="4060951"/>
                </a:lnTo>
                <a:close/>
                <a:moveTo>
                  <a:pt x="10649713" y="4060951"/>
                </a:moveTo>
                <a:lnTo>
                  <a:pt x="10649713" y="3758184"/>
                </a:lnTo>
                <a:lnTo>
                  <a:pt x="10948416" y="3758184"/>
                </a:lnTo>
                <a:lnTo>
                  <a:pt x="10948416" y="4060951"/>
                </a:lnTo>
                <a:close/>
                <a:moveTo>
                  <a:pt x="10330688" y="4060951"/>
                </a:moveTo>
                <a:lnTo>
                  <a:pt x="10330688" y="3758184"/>
                </a:lnTo>
                <a:lnTo>
                  <a:pt x="10629393" y="3758184"/>
                </a:lnTo>
                <a:lnTo>
                  <a:pt x="10629393" y="4060951"/>
                </a:lnTo>
                <a:close/>
                <a:moveTo>
                  <a:pt x="10017760" y="4060951"/>
                </a:moveTo>
                <a:lnTo>
                  <a:pt x="10017760" y="3758184"/>
                </a:lnTo>
                <a:lnTo>
                  <a:pt x="10322560" y="3758184"/>
                </a:lnTo>
                <a:lnTo>
                  <a:pt x="10322560" y="4060951"/>
                </a:lnTo>
                <a:close/>
                <a:moveTo>
                  <a:pt x="9704832" y="4060951"/>
                </a:moveTo>
                <a:lnTo>
                  <a:pt x="9704832" y="3758184"/>
                </a:lnTo>
                <a:lnTo>
                  <a:pt x="10007601" y="3758184"/>
                </a:lnTo>
                <a:lnTo>
                  <a:pt x="10007601" y="4060951"/>
                </a:lnTo>
                <a:close/>
                <a:moveTo>
                  <a:pt x="9391904" y="4060951"/>
                </a:moveTo>
                <a:lnTo>
                  <a:pt x="9391904" y="3758184"/>
                </a:lnTo>
                <a:lnTo>
                  <a:pt x="9694673" y="3758184"/>
                </a:lnTo>
                <a:lnTo>
                  <a:pt x="9694673" y="4060951"/>
                </a:lnTo>
                <a:close/>
                <a:moveTo>
                  <a:pt x="9083040" y="4060951"/>
                </a:moveTo>
                <a:lnTo>
                  <a:pt x="9083040" y="3758184"/>
                </a:lnTo>
                <a:lnTo>
                  <a:pt x="9381745" y="3758184"/>
                </a:lnTo>
                <a:lnTo>
                  <a:pt x="9381745" y="4060951"/>
                </a:lnTo>
                <a:close/>
                <a:moveTo>
                  <a:pt x="8764017" y="4060951"/>
                </a:moveTo>
                <a:lnTo>
                  <a:pt x="8764017" y="3758184"/>
                </a:lnTo>
                <a:lnTo>
                  <a:pt x="9062720" y="3758184"/>
                </a:lnTo>
                <a:lnTo>
                  <a:pt x="9062720" y="4060951"/>
                </a:lnTo>
                <a:close/>
                <a:moveTo>
                  <a:pt x="8451089" y="4060951"/>
                </a:moveTo>
                <a:lnTo>
                  <a:pt x="8451089" y="3758184"/>
                </a:lnTo>
                <a:lnTo>
                  <a:pt x="8753856" y="3758184"/>
                </a:lnTo>
                <a:lnTo>
                  <a:pt x="8753856" y="4060951"/>
                </a:lnTo>
                <a:close/>
                <a:moveTo>
                  <a:pt x="8138161" y="4060951"/>
                </a:moveTo>
                <a:lnTo>
                  <a:pt x="8138161" y="3758184"/>
                </a:lnTo>
                <a:lnTo>
                  <a:pt x="8440928" y="3758184"/>
                </a:lnTo>
                <a:lnTo>
                  <a:pt x="8440928" y="4060951"/>
                </a:lnTo>
                <a:close/>
                <a:moveTo>
                  <a:pt x="7825233" y="4060951"/>
                </a:moveTo>
                <a:lnTo>
                  <a:pt x="7825233" y="3758184"/>
                </a:lnTo>
                <a:lnTo>
                  <a:pt x="8128000" y="3758184"/>
                </a:lnTo>
                <a:lnTo>
                  <a:pt x="8128000" y="4060951"/>
                </a:lnTo>
                <a:close/>
                <a:moveTo>
                  <a:pt x="7516369" y="4060951"/>
                </a:moveTo>
                <a:lnTo>
                  <a:pt x="7516369" y="3758184"/>
                </a:lnTo>
                <a:lnTo>
                  <a:pt x="7815072" y="3758184"/>
                </a:lnTo>
                <a:lnTo>
                  <a:pt x="7815072" y="4060951"/>
                </a:lnTo>
                <a:close/>
                <a:moveTo>
                  <a:pt x="7197344" y="4060951"/>
                </a:moveTo>
                <a:lnTo>
                  <a:pt x="7197344" y="3758184"/>
                </a:lnTo>
                <a:lnTo>
                  <a:pt x="7496049" y="3758184"/>
                </a:lnTo>
                <a:lnTo>
                  <a:pt x="7496049" y="4060951"/>
                </a:lnTo>
                <a:close/>
                <a:moveTo>
                  <a:pt x="6884416" y="4060951"/>
                </a:moveTo>
                <a:lnTo>
                  <a:pt x="6884416" y="3758184"/>
                </a:lnTo>
                <a:lnTo>
                  <a:pt x="7187185" y="3758184"/>
                </a:lnTo>
                <a:lnTo>
                  <a:pt x="7187185" y="4060951"/>
                </a:lnTo>
                <a:close/>
                <a:moveTo>
                  <a:pt x="6571488" y="4060951"/>
                </a:moveTo>
                <a:lnTo>
                  <a:pt x="6571488" y="3758184"/>
                </a:lnTo>
                <a:lnTo>
                  <a:pt x="6874257" y="3758184"/>
                </a:lnTo>
                <a:lnTo>
                  <a:pt x="6874257" y="4060951"/>
                </a:lnTo>
                <a:close/>
                <a:moveTo>
                  <a:pt x="6258560" y="4060951"/>
                </a:moveTo>
                <a:lnTo>
                  <a:pt x="6258560" y="3758184"/>
                </a:lnTo>
                <a:lnTo>
                  <a:pt x="6561329" y="3758184"/>
                </a:lnTo>
                <a:lnTo>
                  <a:pt x="6561329" y="4060951"/>
                </a:lnTo>
                <a:close/>
                <a:moveTo>
                  <a:pt x="5949697" y="4060951"/>
                </a:moveTo>
                <a:lnTo>
                  <a:pt x="5949697" y="3758184"/>
                </a:lnTo>
                <a:lnTo>
                  <a:pt x="6248401" y="3758184"/>
                </a:lnTo>
                <a:lnTo>
                  <a:pt x="6248401" y="4060951"/>
                </a:lnTo>
                <a:close/>
                <a:moveTo>
                  <a:pt x="5630674" y="4060951"/>
                </a:moveTo>
                <a:lnTo>
                  <a:pt x="5630674" y="3758184"/>
                </a:lnTo>
                <a:lnTo>
                  <a:pt x="5929377" y="3758184"/>
                </a:lnTo>
                <a:lnTo>
                  <a:pt x="5929377" y="4060951"/>
                </a:lnTo>
                <a:close/>
                <a:moveTo>
                  <a:pt x="5317747" y="4060951"/>
                </a:moveTo>
                <a:lnTo>
                  <a:pt x="5317747" y="3758184"/>
                </a:lnTo>
                <a:lnTo>
                  <a:pt x="5620512" y="3758184"/>
                </a:lnTo>
                <a:lnTo>
                  <a:pt x="5620512" y="4060951"/>
                </a:lnTo>
                <a:close/>
                <a:moveTo>
                  <a:pt x="5004817" y="4060951"/>
                </a:moveTo>
                <a:lnTo>
                  <a:pt x="5004817" y="3758184"/>
                </a:lnTo>
                <a:lnTo>
                  <a:pt x="5307584" y="3758184"/>
                </a:lnTo>
                <a:lnTo>
                  <a:pt x="5307584" y="4060951"/>
                </a:lnTo>
                <a:close/>
                <a:moveTo>
                  <a:pt x="4691889" y="4060951"/>
                </a:moveTo>
                <a:lnTo>
                  <a:pt x="4691889" y="3758184"/>
                </a:lnTo>
                <a:lnTo>
                  <a:pt x="4994658" y="3758184"/>
                </a:lnTo>
                <a:lnTo>
                  <a:pt x="4994658" y="4060951"/>
                </a:lnTo>
                <a:close/>
                <a:moveTo>
                  <a:pt x="4383025" y="4060951"/>
                </a:moveTo>
                <a:lnTo>
                  <a:pt x="4383025" y="3758184"/>
                </a:lnTo>
                <a:lnTo>
                  <a:pt x="4681730" y="3758184"/>
                </a:lnTo>
                <a:lnTo>
                  <a:pt x="4681730" y="4060951"/>
                </a:lnTo>
                <a:close/>
                <a:moveTo>
                  <a:pt x="4064000" y="4060951"/>
                </a:moveTo>
                <a:lnTo>
                  <a:pt x="4064000" y="3758184"/>
                </a:lnTo>
                <a:lnTo>
                  <a:pt x="4362706" y="3758184"/>
                </a:lnTo>
                <a:lnTo>
                  <a:pt x="4362706" y="4060951"/>
                </a:lnTo>
                <a:close/>
                <a:moveTo>
                  <a:pt x="3751072" y="4060951"/>
                </a:moveTo>
                <a:lnTo>
                  <a:pt x="3751072" y="3758184"/>
                </a:lnTo>
                <a:lnTo>
                  <a:pt x="4053842" y="3758184"/>
                </a:lnTo>
                <a:lnTo>
                  <a:pt x="4053842" y="4060951"/>
                </a:lnTo>
                <a:close/>
                <a:moveTo>
                  <a:pt x="3438144" y="4060951"/>
                </a:moveTo>
                <a:lnTo>
                  <a:pt x="3438144" y="3758184"/>
                </a:lnTo>
                <a:lnTo>
                  <a:pt x="3740913" y="3758184"/>
                </a:lnTo>
                <a:lnTo>
                  <a:pt x="3740913" y="4060951"/>
                </a:lnTo>
                <a:close/>
                <a:moveTo>
                  <a:pt x="3125216" y="4060951"/>
                </a:moveTo>
                <a:lnTo>
                  <a:pt x="3125216" y="3758184"/>
                </a:lnTo>
                <a:lnTo>
                  <a:pt x="3427985" y="3758184"/>
                </a:lnTo>
                <a:lnTo>
                  <a:pt x="3427985" y="4060951"/>
                </a:lnTo>
                <a:close/>
                <a:moveTo>
                  <a:pt x="2814322" y="4060951"/>
                </a:moveTo>
                <a:lnTo>
                  <a:pt x="2814322" y="3758184"/>
                </a:lnTo>
                <a:lnTo>
                  <a:pt x="3113024" y="3758184"/>
                </a:lnTo>
                <a:lnTo>
                  <a:pt x="3113024" y="4060951"/>
                </a:lnTo>
                <a:close/>
                <a:moveTo>
                  <a:pt x="2497329" y="4060951"/>
                </a:moveTo>
                <a:lnTo>
                  <a:pt x="2497329" y="3758184"/>
                </a:lnTo>
                <a:lnTo>
                  <a:pt x="2796032" y="3758184"/>
                </a:lnTo>
                <a:lnTo>
                  <a:pt x="2796032" y="4060951"/>
                </a:lnTo>
                <a:close/>
                <a:moveTo>
                  <a:pt x="2184401" y="4060951"/>
                </a:moveTo>
                <a:lnTo>
                  <a:pt x="2184401" y="3758184"/>
                </a:lnTo>
                <a:lnTo>
                  <a:pt x="2487168" y="3758184"/>
                </a:lnTo>
                <a:lnTo>
                  <a:pt x="2487168" y="4060951"/>
                </a:lnTo>
                <a:close/>
                <a:moveTo>
                  <a:pt x="1871473" y="4060951"/>
                </a:moveTo>
                <a:lnTo>
                  <a:pt x="1871473" y="3758184"/>
                </a:lnTo>
                <a:lnTo>
                  <a:pt x="2174240" y="3758184"/>
                </a:lnTo>
                <a:lnTo>
                  <a:pt x="2174240" y="4060951"/>
                </a:lnTo>
                <a:close/>
                <a:moveTo>
                  <a:pt x="1556512" y="4060951"/>
                </a:moveTo>
                <a:lnTo>
                  <a:pt x="1556512" y="3758184"/>
                </a:lnTo>
                <a:lnTo>
                  <a:pt x="1859282" y="3758184"/>
                </a:lnTo>
                <a:lnTo>
                  <a:pt x="1859282" y="4060951"/>
                </a:lnTo>
                <a:close/>
                <a:moveTo>
                  <a:pt x="1249681" y="4060951"/>
                </a:moveTo>
                <a:lnTo>
                  <a:pt x="1249681" y="3758184"/>
                </a:lnTo>
                <a:lnTo>
                  <a:pt x="1548384" y="3758184"/>
                </a:lnTo>
                <a:lnTo>
                  <a:pt x="1548384" y="4060951"/>
                </a:lnTo>
                <a:lnTo>
                  <a:pt x="1546354" y="4060951"/>
                </a:lnTo>
                <a:close/>
                <a:moveTo>
                  <a:pt x="930656" y="4060951"/>
                </a:moveTo>
                <a:lnTo>
                  <a:pt x="930656" y="3758184"/>
                </a:lnTo>
                <a:lnTo>
                  <a:pt x="1229361" y="3758184"/>
                </a:lnTo>
                <a:lnTo>
                  <a:pt x="1229361" y="4060951"/>
                </a:lnTo>
                <a:close/>
                <a:moveTo>
                  <a:pt x="617728" y="4060951"/>
                </a:moveTo>
                <a:lnTo>
                  <a:pt x="617728" y="3758184"/>
                </a:lnTo>
                <a:lnTo>
                  <a:pt x="920497" y="3758184"/>
                </a:lnTo>
                <a:lnTo>
                  <a:pt x="920497" y="4060951"/>
                </a:lnTo>
                <a:close/>
                <a:moveTo>
                  <a:pt x="302769" y="4060951"/>
                </a:moveTo>
                <a:lnTo>
                  <a:pt x="302769" y="3758184"/>
                </a:lnTo>
                <a:lnTo>
                  <a:pt x="605536" y="3758184"/>
                </a:lnTo>
                <a:lnTo>
                  <a:pt x="605536" y="4060951"/>
                </a:lnTo>
                <a:close/>
                <a:moveTo>
                  <a:pt x="11586464" y="4373879"/>
                </a:moveTo>
                <a:lnTo>
                  <a:pt x="11586464" y="4071112"/>
                </a:lnTo>
                <a:lnTo>
                  <a:pt x="11889233" y="4071112"/>
                </a:lnTo>
                <a:lnTo>
                  <a:pt x="11889233" y="4373879"/>
                </a:lnTo>
                <a:close/>
                <a:moveTo>
                  <a:pt x="11271505" y="4373879"/>
                </a:moveTo>
                <a:lnTo>
                  <a:pt x="11271505" y="4071112"/>
                </a:lnTo>
                <a:lnTo>
                  <a:pt x="11574272" y="4071112"/>
                </a:lnTo>
                <a:lnTo>
                  <a:pt x="11574272" y="4373879"/>
                </a:lnTo>
                <a:close/>
                <a:moveTo>
                  <a:pt x="10958577" y="4373879"/>
                </a:moveTo>
                <a:lnTo>
                  <a:pt x="10958577" y="4071112"/>
                </a:lnTo>
                <a:lnTo>
                  <a:pt x="11261344" y="4071112"/>
                </a:lnTo>
                <a:lnTo>
                  <a:pt x="11261344" y="4373879"/>
                </a:lnTo>
                <a:close/>
                <a:moveTo>
                  <a:pt x="10649713" y="4373879"/>
                </a:moveTo>
                <a:lnTo>
                  <a:pt x="10649713" y="4071112"/>
                </a:lnTo>
                <a:lnTo>
                  <a:pt x="10948416" y="4071112"/>
                </a:lnTo>
                <a:lnTo>
                  <a:pt x="10948416" y="4373879"/>
                </a:lnTo>
                <a:close/>
                <a:moveTo>
                  <a:pt x="10330688" y="4373879"/>
                </a:moveTo>
                <a:lnTo>
                  <a:pt x="10330688" y="4071112"/>
                </a:lnTo>
                <a:lnTo>
                  <a:pt x="10629393" y="4071112"/>
                </a:lnTo>
                <a:lnTo>
                  <a:pt x="10629393" y="4373879"/>
                </a:lnTo>
                <a:close/>
                <a:moveTo>
                  <a:pt x="10017760" y="4373879"/>
                </a:moveTo>
                <a:lnTo>
                  <a:pt x="10017760" y="4071112"/>
                </a:lnTo>
                <a:lnTo>
                  <a:pt x="10322560" y="4071112"/>
                </a:lnTo>
                <a:lnTo>
                  <a:pt x="10322560" y="4373879"/>
                </a:lnTo>
                <a:close/>
                <a:moveTo>
                  <a:pt x="9704832" y="4373879"/>
                </a:moveTo>
                <a:lnTo>
                  <a:pt x="9704832" y="4071112"/>
                </a:lnTo>
                <a:lnTo>
                  <a:pt x="10007601" y="4071112"/>
                </a:lnTo>
                <a:lnTo>
                  <a:pt x="10007601" y="4373879"/>
                </a:lnTo>
                <a:close/>
                <a:moveTo>
                  <a:pt x="9391904" y="4373879"/>
                </a:moveTo>
                <a:lnTo>
                  <a:pt x="9391904" y="4071112"/>
                </a:lnTo>
                <a:lnTo>
                  <a:pt x="9694673" y="4071112"/>
                </a:lnTo>
                <a:lnTo>
                  <a:pt x="9694673" y="4373879"/>
                </a:lnTo>
                <a:close/>
                <a:moveTo>
                  <a:pt x="9083040" y="4373879"/>
                </a:moveTo>
                <a:lnTo>
                  <a:pt x="9083040" y="4071112"/>
                </a:lnTo>
                <a:lnTo>
                  <a:pt x="9381745" y="4071112"/>
                </a:lnTo>
                <a:lnTo>
                  <a:pt x="9381745" y="4373879"/>
                </a:lnTo>
                <a:close/>
                <a:moveTo>
                  <a:pt x="8764017" y="4373879"/>
                </a:moveTo>
                <a:lnTo>
                  <a:pt x="8764017" y="4071112"/>
                </a:lnTo>
                <a:lnTo>
                  <a:pt x="9062720" y="4071112"/>
                </a:lnTo>
                <a:lnTo>
                  <a:pt x="9062720" y="4373879"/>
                </a:lnTo>
                <a:close/>
                <a:moveTo>
                  <a:pt x="8451089" y="4373879"/>
                </a:moveTo>
                <a:lnTo>
                  <a:pt x="8451089" y="4071112"/>
                </a:lnTo>
                <a:lnTo>
                  <a:pt x="8753856" y="4071112"/>
                </a:lnTo>
                <a:lnTo>
                  <a:pt x="8753856" y="4373879"/>
                </a:lnTo>
                <a:close/>
                <a:moveTo>
                  <a:pt x="8138161" y="4373879"/>
                </a:moveTo>
                <a:lnTo>
                  <a:pt x="8138161" y="4071112"/>
                </a:lnTo>
                <a:lnTo>
                  <a:pt x="8440928" y="4071112"/>
                </a:lnTo>
                <a:lnTo>
                  <a:pt x="8440928" y="4373879"/>
                </a:lnTo>
                <a:close/>
                <a:moveTo>
                  <a:pt x="7825233" y="4373879"/>
                </a:moveTo>
                <a:lnTo>
                  <a:pt x="7825233" y="4071112"/>
                </a:lnTo>
                <a:lnTo>
                  <a:pt x="8128000" y="4071112"/>
                </a:lnTo>
                <a:lnTo>
                  <a:pt x="8128000" y="4373879"/>
                </a:lnTo>
                <a:close/>
                <a:moveTo>
                  <a:pt x="7516369" y="4373879"/>
                </a:moveTo>
                <a:lnTo>
                  <a:pt x="7516369" y="4071112"/>
                </a:lnTo>
                <a:lnTo>
                  <a:pt x="7815072" y="4071112"/>
                </a:lnTo>
                <a:lnTo>
                  <a:pt x="7815072" y="4373879"/>
                </a:lnTo>
                <a:close/>
                <a:moveTo>
                  <a:pt x="7197344" y="4373879"/>
                </a:moveTo>
                <a:lnTo>
                  <a:pt x="7197344" y="4071112"/>
                </a:lnTo>
                <a:lnTo>
                  <a:pt x="7496049" y="4071112"/>
                </a:lnTo>
                <a:lnTo>
                  <a:pt x="7496049" y="4373879"/>
                </a:lnTo>
                <a:close/>
                <a:moveTo>
                  <a:pt x="6884416" y="4373879"/>
                </a:moveTo>
                <a:lnTo>
                  <a:pt x="6884416" y="4071112"/>
                </a:lnTo>
                <a:lnTo>
                  <a:pt x="7187185" y="4071112"/>
                </a:lnTo>
                <a:lnTo>
                  <a:pt x="7187185" y="4373879"/>
                </a:lnTo>
                <a:close/>
                <a:moveTo>
                  <a:pt x="6571488" y="4373879"/>
                </a:moveTo>
                <a:lnTo>
                  <a:pt x="6571488" y="4071112"/>
                </a:lnTo>
                <a:lnTo>
                  <a:pt x="6874257" y="4071112"/>
                </a:lnTo>
                <a:lnTo>
                  <a:pt x="6874257" y="4373879"/>
                </a:lnTo>
                <a:close/>
                <a:moveTo>
                  <a:pt x="6258560" y="4373879"/>
                </a:moveTo>
                <a:lnTo>
                  <a:pt x="6258560" y="4071112"/>
                </a:lnTo>
                <a:lnTo>
                  <a:pt x="6561329" y="4071112"/>
                </a:lnTo>
                <a:lnTo>
                  <a:pt x="6561329" y="4373879"/>
                </a:lnTo>
                <a:close/>
                <a:moveTo>
                  <a:pt x="5949697" y="4373879"/>
                </a:moveTo>
                <a:lnTo>
                  <a:pt x="5949697" y="4071112"/>
                </a:lnTo>
                <a:lnTo>
                  <a:pt x="6248401" y="4071112"/>
                </a:lnTo>
                <a:lnTo>
                  <a:pt x="6248401" y="4373879"/>
                </a:lnTo>
                <a:close/>
                <a:moveTo>
                  <a:pt x="5630674" y="4373879"/>
                </a:moveTo>
                <a:lnTo>
                  <a:pt x="5630674" y="4071112"/>
                </a:lnTo>
                <a:lnTo>
                  <a:pt x="5929377" y="4071112"/>
                </a:lnTo>
                <a:lnTo>
                  <a:pt x="5929377" y="4373879"/>
                </a:lnTo>
                <a:close/>
                <a:moveTo>
                  <a:pt x="5317747" y="4373879"/>
                </a:moveTo>
                <a:lnTo>
                  <a:pt x="5317747" y="4071112"/>
                </a:lnTo>
                <a:lnTo>
                  <a:pt x="5620512" y="4071112"/>
                </a:lnTo>
                <a:lnTo>
                  <a:pt x="5620512" y="4373879"/>
                </a:lnTo>
                <a:close/>
                <a:moveTo>
                  <a:pt x="5004817" y="4373879"/>
                </a:moveTo>
                <a:lnTo>
                  <a:pt x="5004817" y="4071112"/>
                </a:lnTo>
                <a:lnTo>
                  <a:pt x="5307584" y="4071112"/>
                </a:lnTo>
                <a:lnTo>
                  <a:pt x="5307584" y="4373879"/>
                </a:lnTo>
                <a:close/>
                <a:moveTo>
                  <a:pt x="4691889" y="4373879"/>
                </a:moveTo>
                <a:lnTo>
                  <a:pt x="4691889" y="4071112"/>
                </a:lnTo>
                <a:lnTo>
                  <a:pt x="4994658" y="4071112"/>
                </a:lnTo>
                <a:lnTo>
                  <a:pt x="4994658" y="4373879"/>
                </a:lnTo>
                <a:close/>
                <a:moveTo>
                  <a:pt x="4383025" y="4373879"/>
                </a:moveTo>
                <a:lnTo>
                  <a:pt x="4383025" y="4071112"/>
                </a:lnTo>
                <a:lnTo>
                  <a:pt x="4681730" y="4071112"/>
                </a:lnTo>
                <a:lnTo>
                  <a:pt x="4681730" y="4373879"/>
                </a:lnTo>
                <a:close/>
                <a:moveTo>
                  <a:pt x="4064000" y="4373879"/>
                </a:moveTo>
                <a:lnTo>
                  <a:pt x="4064000" y="4071112"/>
                </a:lnTo>
                <a:lnTo>
                  <a:pt x="4362706" y="4071112"/>
                </a:lnTo>
                <a:lnTo>
                  <a:pt x="4362706" y="4373879"/>
                </a:lnTo>
                <a:close/>
                <a:moveTo>
                  <a:pt x="3751072" y="4373879"/>
                </a:moveTo>
                <a:lnTo>
                  <a:pt x="3751072" y="4071112"/>
                </a:lnTo>
                <a:lnTo>
                  <a:pt x="4053842" y="4071112"/>
                </a:lnTo>
                <a:lnTo>
                  <a:pt x="4053842" y="4373879"/>
                </a:lnTo>
                <a:close/>
                <a:moveTo>
                  <a:pt x="3438144" y="4373879"/>
                </a:moveTo>
                <a:lnTo>
                  <a:pt x="3438144" y="4071112"/>
                </a:lnTo>
                <a:lnTo>
                  <a:pt x="3740913" y="4071112"/>
                </a:lnTo>
                <a:lnTo>
                  <a:pt x="3740913" y="4373879"/>
                </a:lnTo>
                <a:close/>
                <a:moveTo>
                  <a:pt x="3125216" y="4373879"/>
                </a:moveTo>
                <a:lnTo>
                  <a:pt x="3125216" y="4071112"/>
                </a:lnTo>
                <a:lnTo>
                  <a:pt x="3427985" y="4071112"/>
                </a:lnTo>
                <a:lnTo>
                  <a:pt x="3427985" y="4373879"/>
                </a:lnTo>
                <a:close/>
                <a:moveTo>
                  <a:pt x="2814322" y="4373879"/>
                </a:moveTo>
                <a:lnTo>
                  <a:pt x="2814322" y="4071112"/>
                </a:lnTo>
                <a:lnTo>
                  <a:pt x="3113024" y="4071112"/>
                </a:lnTo>
                <a:lnTo>
                  <a:pt x="3113024" y="4373879"/>
                </a:lnTo>
                <a:close/>
                <a:moveTo>
                  <a:pt x="2497329" y="4373879"/>
                </a:moveTo>
                <a:lnTo>
                  <a:pt x="2497329" y="4071112"/>
                </a:lnTo>
                <a:lnTo>
                  <a:pt x="2796032" y="4071112"/>
                </a:lnTo>
                <a:lnTo>
                  <a:pt x="2796032" y="4373879"/>
                </a:lnTo>
                <a:close/>
                <a:moveTo>
                  <a:pt x="2184401" y="4373879"/>
                </a:moveTo>
                <a:lnTo>
                  <a:pt x="2184401" y="4071112"/>
                </a:lnTo>
                <a:lnTo>
                  <a:pt x="2487168" y="4071112"/>
                </a:lnTo>
                <a:lnTo>
                  <a:pt x="2487168" y="4373879"/>
                </a:lnTo>
                <a:close/>
                <a:moveTo>
                  <a:pt x="1871473" y="4373879"/>
                </a:moveTo>
                <a:lnTo>
                  <a:pt x="1871473" y="4071112"/>
                </a:lnTo>
                <a:lnTo>
                  <a:pt x="2174240" y="4071112"/>
                </a:lnTo>
                <a:lnTo>
                  <a:pt x="2174240" y="4373879"/>
                </a:lnTo>
                <a:close/>
                <a:moveTo>
                  <a:pt x="1556512" y="4373879"/>
                </a:moveTo>
                <a:lnTo>
                  <a:pt x="1556512" y="4071112"/>
                </a:lnTo>
                <a:lnTo>
                  <a:pt x="1859282" y="4071112"/>
                </a:lnTo>
                <a:lnTo>
                  <a:pt x="1859282" y="4373879"/>
                </a:lnTo>
                <a:close/>
                <a:moveTo>
                  <a:pt x="1249681" y="4373879"/>
                </a:moveTo>
                <a:lnTo>
                  <a:pt x="1249681" y="4071112"/>
                </a:lnTo>
                <a:lnTo>
                  <a:pt x="1548384" y="4071112"/>
                </a:lnTo>
                <a:lnTo>
                  <a:pt x="1548384" y="4373879"/>
                </a:lnTo>
                <a:lnTo>
                  <a:pt x="1546354" y="4373879"/>
                </a:lnTo>
                <a:close/>
                <a:moveTo>
                  <a:pt x="930656" y="4373879"/>
                </a:moveTo>
                <a:lnTo>
                  <a:pt x="930656" y="4071112"/>
                </a:lnTo>
                <a:lnTo>
                  <a:pt x="1229361" y="4071112"/>
                </a:lnTo>
                <a:lnTo>
                  <a:pt x="1229361" y="4373879"/>
                </a:lnTo>
                <a:close/>
                <a:moveTo>
                  <a:pt x="617728" y="4373879"/>
                </a:moveTo>
                <a:lnTo>
                  <a:pt x="617728" y="4071112"/>
                </a:lnTo>
                <a:lnTo>
                  <a:pt x="920497" y="4071112"/>
                </a:lnTo>
                <a:lnTo>
                  <a:pt x="920497" y="4373879"/>
                </a:lnTo>
                <a:close/>
                <a:moveTo>
                  <a:pt x="302769" y="4373879"/>
                </a:moveTo>
                <a:lnTo>
                  <a:pt x="302769" y="4071112"/>
                </a:lnTo>
                <a:lnTo>
                  <a:pt x="605536" y="4071112"/>
                </a:lnTo>
                <a:lnTo>
                  <a:pt x="605536" y="4373879"/>
                </a:lnTo>
                <a:close/>
                <a:moveTo>
                  <a:pt x="11586464" y="4686807"/>
                </a:moveTo>
                <a:lnTo>
                  <a:pt x="11586464" y="4384040"/>
                </a:lnTo>
                <a:lnTo>
                  <a:pt x="11889233" y="4384040"/>
                </a:lnTo>
                <a:lnTo>
                  <a:pt x="11889233" y="4686807"/>
                </a:lnTo>
                <a:close/>
                <a:moveTo>
                  <a:pt x="11271505" y="4686807"/>
                </a:moveTo>
                <a:lnTo>
                  <a:pt x="11271505" y="4384040"/>
                </a:lnTo>
                <a:lnTo>
                  <a:pt x="11574272" y="4384040"/>
                </a:lnTo>
                <a:lnTo>
                  <a:pt x="11574272" y="4686807"/>
                </a:lnTo>
                <a:close/>
                <a:moveTo>
                  <a:pt x="10958577" y="4686807"/>
                </a:moveTo>
                <a:lnTo>
                  <a:pt x="10958577" y="4384040"/>
                </a:lnTo>
                <a:lnTo>
                  <a:pt x="11261344" y="4384040"/>
                </a:lnTo>
                <a:lnTo>
                  <a:pt x="11261344" y="4686807"/>
                </a:lnTo>
                <a:close/>
                <a:moveTo>
                  <a:pt x="10649713" y="4686807"/>
                </a:moveTo>
                <a:lnTo>
                  <a:pt x="10649713" y="4384040"/>
                </a:lnTo>
                <a:lnTo>
                  <a:pt x="10948416" y="4384040"/>
                </a:lnTo>
                <a:lnTo>
                  <a:pt x="10948416" y="4686807"/>
                </a:lnTo>
                <a:close/>
                <a:moveTo>
                  <a:pt x="10330688" y="4686807"/>
                </a:moveTo>
                <a:lnTo>
                  <a:pt x="10330688" y="4384040"/>
                </a:lnTo>
                <a:lnTo>
                  <a:pt x="10629393" y="4384040"/>
                </a:lnTo>
                <a:lnTo>
                  <a:pt x="10629393" y="4686807"/>
                </a:lnTo>
                <a:close/>
                <a:moveTo>
                  <a:pt x="10017760" y="4686807"/>
                </a:moveTo>
                <a:lnTo>
                  <a:pt x="10017760" y="4384040"/>
                </a:lnTo>
                <a:lnTo>
                  <a:pt x="10322560" y="4384040"/>
                </a:lnTo>
                <a:lnTo>
                  <a:pt x="10322560" y="4686807"/>
                </a:lnTo>
                <a:close/>
                <a:moveTo>
                  <a:pt x="9704832" y="4686807"/>
                </a:moveTo>
                <a:lnTo>
                  <a:pt x="9704832" y="4384040"/>
                </a:lnTo>
                <a:lnTo>
                  <a:pt x="10007601" y="4384040"/>
                </a:lnTo>
                <a:lnTo>
                  <a:pt x="10007601" y="4686807"/>
                </a:lnTo>
                <a:close/>
                <a:moveTo>
                  <a:pt x="9391904" y="4686807"/>
                </a:moveTo>
                <a:lnTo>
                  <a:pt x="9391904" y="4384040"/>
                </a:lnTo>
                <a:lnTo>
                  <a:pt x="9694673" y="4384040"/>
                </a:lnTo>
                <a:lnTo>
                  <a:pt x="9694673" y="4686807"/>
                </a:lnTo>
                <a:close/>
                <a:moveTo>
                  <a:pt x="9083040" y="4686807"/>
                </a:moveTo>
                <a:lnTo>
                  <a:pt x="9083040" y="4384040"/>
                </a:lnTo>
                <a:lnTo>
                  <a:pt x="9381745" y="4384040"/>
                </a:lnTo>
                <a:lnTo>
                  <a:pt x="9381745" y="4686807"/>
                </a:lnTo>
                <a:close/>
                <a:moveTo>
                  <a:pt x="8764017" y="4686807"/>
                </a:moveTo>
                <a:lnTo>
                  <a:pt x="8764017" y="4384040"/>
                </a:lnTo>
                <a:lnTo>
                  <a:pt x="9062720" y="4384040"/>
                </a:lnTo>
                <a:lnTo>
                  <a:pt x="9062720" y="4686807"/>
                </a:lnTo>
                <a:close/>
                <a:moveTo>
                  <a:pt x="8451089" y="4686807"/>
                </a:moveTo>
                <a:lnTo>
                  <a:pt x="8451089" y="4384040"/>
                </a:lnTo>
                <a:lnTo>
                  <a:pt x="8753856" y="4384040"/>
                </a:lnTo>
                <a:lnTo>
                  <a:pt x="8753856" y="4686807"/>
                </a:lnTo>
                <a:close/>
                <a:moveTo>
                  <a:pt x="8138161" y="4686807"/>
                </a:moveTo>
                <a:lnTo>
                  <a:pt x="8138161" y="4384040"/>
                </a:lnTo>
                <a:lnTo>
                  <a:pt x="8440928" y="4384040"/>
                </a:lnTo>
                <a:lnTo>
                  <a:pt x="8440928" y="4686807"/>
                </a:lnTo>
                <a:close/>
                <a:moveTo>
                  <a:pt x="7825233" y="4686807"/>
                </a:moveTo>
                <a:lnTo>
                  <a:pt x="7825233" y="4384040"/>
                </a:lnTo>
                <a:lnTo>
                  <a:pt x="8128000" y="4384040"/>
                </a:lnTo>
                <a:lnTo>
                  <a:pt x="8128000" y="4686807"/>
                </a:lnTo>
                <a:close/>
                <a:moveTo>
                  <a:pt x="7516369" y="4686807"/>
                </a:moveTo>
                <a:lnTo>
                  <a:pt x="7516369" y="4384040"/>
                </a:lnTo>
                <a:lnTo>
                  <a:pt x="7815072" y="4384040"/>
                </a:lnTo>
                <a:lnTo>
                  <a:pt x="7815072" y="4686807"/>
                </a:lnTo>
                <a:close/>
                <a:moveTo>
                  <a:pt x="7197344" y="4686807"/>
                </a:moveTo>
                <a:lnTo>
                  <a:pt x="7197344" y="4384040"/>
                </a:lnTo>
                <a:lnTo>
                  <a:pt x="7496049" y="4384040"/>
                </a:lnTo>
                <a:lnTo>
                  <a:pt x="7496049" y="4686807"/>
                </a:lnTo>
                <a:close/>
                <a:moveTo>
                  <a:pt x="6884416" y="4686807"/>
                </a:moveTo>
                <a:lnTo>
                  <a:pt x="6884416" y="4384040"/>
                </a:lnTo>
                <a:lnTo>
                  <a:pt x="7187185" y="4384040"/>
                </a:lnTo>
                <a:lnTo>
                  <a:pt x="7187185" y="4686807"/>
                </a:lnTo>
                <a:close/>
                <a:moveTo>
                  <a:pt x="6571488" y="4686807"/>
                </a:moveTo>
                <a:lnTo>
                  <a:pt x="6571488" y="4384040"/>
                </a:lnTo>
                <a:lnTo>
                  <a:pt x="6874257" y="4384040"/>
                </a:lnTo>
                <a:lnTo>
                  <a:pt x="6874257" y="4686807"/>
                </a:lnTo>
                <a:close/>
                <a:moveTo>
                  <a:pt x="6258560" y="4686807"/>
                </a:moveTo>
                <a:lnTo>
                  <a:pt x="6258560" y="4384040"/>
                </a:lnTo>
                <a:lnTo>
                  <a:pt x="6561329" y="4384040"/>
                </a:lnTo>
                <a:lnTo>
                  <a:pt x="6561329" y="4686807"/>
                </a:lnTo>
                <a:close/>
                <a:moveTo>
                  <a:pt x="5949697" y="4686807"/>
                </a:moveTo>
                <a:lnTo>
                  <a:pt x="5949697" y="4384040"/>
                </a:lnTo>
                <a:lnTo>
                  <a:pt x="6248401" y="4384040"/>
                </a:lnTo>
                <a:lnTo>
                  <a:pt x="6248401" y="4686807"/>
                </a:lnTo>
                <a:close/>
                <a:moveTo>
                  <a:pt x="5630674" y="4686807"/>
                </a:moveTo>
                <a:lnTo>
                  <a:pt x="5630674" y="4384040"/>
                </a:lnTo>
                <a:lnTo>
                  <a:pt x="5929377" y="4384040"/>
                </a:lnTo>
                <a:lnTo>
                  <a:pt x="5929377" y="4686807"/>
                </a:lnTo>
                <a:close/>
                <a:moveTo>
                  <a:pt x="5317747" y="4686807"/>
                </a:moveTo>
                <a:lnTo>
                  <a:pt x="5317747" y="4384040"/>
                </a:lnTo>
                <a:lnTo>
                  <a:pt x="5620512" y="4384040"/>
                </a:lnTo>
                <a:lnTo>
                  <a:pt x="5620512" y="4686807"/>
                </a:lnTo>
                <a:close/>
                <a:moveTo>
                  <a:pt x="5004817" y="4686807"/>
                </a:moveTo>
                <a:lnTo>
                  <a:pt x="5004817" y="4384040"/>
                </a:lnTo>
                <a:lnTo>
                  <a:pt x="5307584" y="4384040"/>
                </a:lnTo>
                <a:lnTo>
                  <a:pt x="5307584" y="4686807"/>
                </a:lnTo>
                <a:close/>
                <a:moveTo>
                  <a:pt x="4691889" y="4686807"/>
                </a:moveTo>
                <a:lnTo>
                  <a:pt x="4691889" y="4384040"/>
                </a:lnTo>
                <a:lnTo>
                  <a:pt x="4994658" y="4384040"/>
                </a:lnTo>
                <a:lnTo>
                  <a:pt x="4994658" y="4686807"/>
                </a:lnTo>
                <a:close/>
                <a:moveTo>
                  <a:pt x="4383025" y="4686807"/>
                </a:moveTo>
                <a:lnTo>
                  <a:pt x="4383025" y="4384040"/>
                </a:lnTo>
                <a:lnTo>
                  <a:pt x="4681730" y="4384040"/>
                </a:lnTo>
                <a:lnTo>
                  <a:pt x="4681730" y="4686807"/>
                </a:lnTo>
                <a:close/>
                <a:moveTo>
                  <a:pt x="4064000" y="4686807"/>
                </a:moveTo>
                <a:lnTo>
                  <a:pt x="4064000" y="4384040"/>
                </a:lnTo>
                <a:lnTo>
                  <a:pt x="4362706" y="4384040"/>
                </a:lnTo>
                <a:lnTo>
                  <a:pt x="4362706" y="4686807"/>
                </a:lnTo>
                <a:close/>
                <a:moveTo>
                  <a:pt x="3751072" y="4686807"/>
                </a:moveTo>
                <a:lnTo>
                  <a:pt x="3751072" y="4384040"/>
                </a:lnTo>
                <a:lnTo>
                  <a:pt x="4053842" y="4384040"/>
                </a:lnTo>
                <a:lnTo>
                  <a:pt x="4053842" y="4686807"/>
                </a:lnTo>
                <a:close/>
                <a:moveTo>
                  <a:pt x="3438144" y="4686807"/>
                </a:moveTo>
                <a:lnTo>
                  <a:pt x="3438144" y="4384040"/>
                </a:lnTo>
                <a:lnTo>
                  <a:pt x="3740913" y="4384040"/>
                </a:lnTo>
                <a:lnTo>
                  <a:pt x="3740913" y="4686807"/>
                </a:lnTo>
                <a:close/>
                <a:moveTo>
                  <a:pt x="3125216" y="4686807"/>
                </a:moveTo>
                <a:lnTo>
                  <a:pt x="3125216" y="4384040"/>
                </a:lnTo>
                <a:lnTo>
                  <a:pt x="3427985" y="4384040"/>
                </a:lnTo>
                <a:lnTo>
                  <a:pt x="3427985" y="4686807"/>
                </a:lnTo>
                <a:close/>
                <a:moveTo>
                  <a:pt x="2814322" y="4686807"/>
                </a:moveTo>
                <a:lnTo>
                  <a:pt x="2814322" y="4384040"/>
                </a:lnTo>
                <a:lnTo>
                  <a:pt x="3113024" y="4384040"/>
                </a:lnTo>
                <a:lnTo>
                  <a:pt x="3113024" y="4686807"/>
                </a:lnTo>
                <a:close/>
                <a:moveTo>
                  <a:pt x="2497329" y="4686807"/>
                </a:moveTo>
                <a:lnTo>
                  <a:pt x="2497329" y="4384040"/>
                </a:lnTo>
                <a:lnTo>
                  <a:pt x="2796032" y="4384040"/>
                </a:lnTo>
                <a:lnTo>
                  <a:pt x="2796032" y="4686807"/>
                </a:lnTo>
                <a:close/>
                <a:moveTo>
                  <a:pt x="2184401" y="4686807"/>
                </a:moveTo>
                <a:lnTo>
                  <a:pt x="2184401" y="4384040"/>
                </a:lnTo>
                <a:lnTo>
                  <a:pt x="2487168" y="4384040"/>
                </a:lnTo>
                <a:lnTo>
                  <a:pt x="2487168" y="4686807"/>
                </a:lnTo>
                <a:close/>
                <a:moveTo>
                  <a:pt x="1871473" y="4686807"/>
                </a:moveTo>
                <a:lnTo>
                  <a:pt x="1871473" y="4384040"/>
                </a:lnTo>
                <a:lnTo>
                  <a:pt x="2174240" y="4384040"/>
                </a:lnTo>
                <a:lnTo>
                  <a:pt x="2174240" y="4686807"/>
                </a:lnTo>
                <a:close/>
                <a:moveTo>
                  <a:pt x="1556512" y="4686807"/>
                </a:moveTo>
                <a:lnTo>
                  <a:pt x="1556512" y="4384040"/>
                </a:lnTo>
                <a:lnTo>
                  <a:pt x="1859282" y="4384040"/>
                </a:lnTo>
                <a:lnTo>
                  <a:pt x="1859282" y="4686807"/>
                </a:lnTo>
                <a:close/>
                <a:moveTo>
                  <a:pt x="1249681" y="4686807"/>
                </a:moveTo>
                <a:lnTo>
                  <a:pt x="1249681" y="4384040"/>
                </a:lnTo>
                <a:lnTo>
                  <a:pt x="1548384" y="4384040"/>
                </a:lnTo>
                <a:lnTo>
                  <a:pt x="1548384" y="4686807"/>
                </a:lnTo>
                <a:lnTo>
                  <a:pt x="1546354" y="4686807"/>
                </a:lnTo>
                <a:close/>
                <a:moveTo>
                  <a:pt x="930656" y="4686807"/>
                </a:moveTo>
                <a:lnTo>
                  <a:pt x="930656" y="4384040"/>
                </a:lnTo>
                <a:lnTo>
                  <a:pt x="1229361" y="4384040"/>
                </a:lnTo>
                <a:lnTo>
                  <a:pt x="1229361" y="4686807"/>
                </a:lnTo>
                <a:close/>
                <a:moveTo>
                  <a:pt x="617728" y="4686807"/>
                </a:moveTo>
                <a:lnTo>
                  <a:pt x="617728" y="4384040"/>
                </a:lnTo>
                <a:lnTo>
                  <a:pt x="920497" y="4384040"/>
                </a:lnTo>
                <a:lnTo>
                  <a:pt x="920497" y="4686807"/>
                </a:lnTo>
                <a:close/>
                <a:moveTo>
                  <a:pt x="302769" y="4686807"/>
                </a:moveTo>
                <a:lnTo>
                  <a:pt x="302769" y="4384040"/>
                </a:lnTo>
                <a:lnTo>
                  <a:pt x="605536" y="4384040"/>
                </a:lnTo>
                <a:lnTo>
                  <a:pt x="605536" y="4686807"/>
                </a:lnTo>
                <a:close/>
                <a:moveTo>
                  <a:pt x="11586464" y="4995670"/>
                </a:moveTo>
                <a:lnTo>
                  <a:pt x="11586464" y="4696968"/>
                </a:lnTo>
                <a:lnTo>
                  <a:pt x="11889233" y="4696968"/>
                </a:lnTo>
                <a:lnTo>
                  <a:pt x="11889233" y="4995670"/>
                </a:lnTo>
                <a:close/>
                <a:moveTo>
                  <a:pt x="11271505" y="4995670"/>
                </a:moveTo>
                <a:lnTo>
                  <a:pt x="11271505" y="4696968"/>
                </a:lnTo>
                <a:lnTo>
                  <a:pt x="11574272" y="4696968"/>
                </a:lnTo>
                <a:lnTo>
                  <a:pt x="11574272" y="4995670"/>
                </a:lnTo>
                <a:close/>
                <a:moveTo>
                  <a:pt x="10958577" y="4995670"/>
                </a:moveTo>
                <a:lnTo>
                  <a:pt x="10958577" y="4696968"/>
                </a:lnTo>
                <a:lnTo>
                  <a:pt x="11261344" y="4696968"/>
                </a:lnTo>
                <a:lnTo>
                  <a:pt x="11261344" y="4995670"/>
                </a:lnTo>
                <a:close/>
                <a:moveTo>
                  <a:pt x="10649713" y="4995670"/>
                </a:moveTo>
                <a:lnTo>
                  <a:pt x="10649713" y="4696968"/>
                </a:lnTo>
                <a:lnTo>
                  <a:pt x="10948416" y="4696968"/>
                </a:lnTo>
                <a:lnTo>
                  <a:pt x="10948416" y="4995670"/>
                </a:lnTo>
                <a:close/>
                <a:moveTo>
                  <a:pt x="10330688" y="4995670"/>
                </a:moveTo>
                <a:lnTo>
                  <a:pt x="10330688" y="4696968"/>
                </a:lnTo>
                <a:lnTo>
                  <a:pt x="10629393" y="4696968"/>
                </a:lnTo>
                <a:lnTo>
                  <a:pt x="10629393" y="4995670"/>
                </a:lnTo>
                <a:close/>
                <a:moveTo>
                  <a:pt x="10017760" y="4995670"/>
                </a:moveTo>
                <a:lnTo>
                  <a:pt x="10017760" y="4696968"/>
                </a:lnTo>
                <a:lnTo>
                  <a:pt x="10322560" y="4696968"/>
                </a:lnTo>
                <a:lnTo>
                  <a:pt x="10322560" y="4995670"/>
                </a:lnTo>
                <a:close/>
                <a:moveTo>
                  <a:pt x="9704832" y="4995670"/>
                </a:moveTo>
                <a:lnTo>
                  <a:pt x="9704832" y="4696968"/>
                </a:lnTo>
                <a:lnTo>
                  <a:pt x="10007601" y="4696968"/>
                </a:lnTo>
                <a:lnTo>
                  <a:pt x="10007601" y="4995670"/>
                </a:lnTo>
                <a:close/>
                <a:moveTo>
                  <a:pt x="9391904" y="4995670"/>
                </a:moveTo>
                <a:lnTo>
                  <a:pt x="9391904" y="4696968"/>
                </a:lnTo>
                <a:lnTo>
                  <a:pt x="9694673" y="4696968"/>
                </a:lnTo>
                <a:lnTo>
                  <a:pt x="9694673" y="4995670"/>
                </a:lnTo>
                <a:close/>
                <a:moveTo>
                  <a:pt x="9083040" y="4995670"/>
                </a:moveTo>
                <a:lnTo>
                  <a:pt x="9083040" y="4696968"/>
                </a:lnTo>
                <a:lnTo>
                  <a:pt x="9381745" y="4696968"/>
                </a:lnTo>
                <a:lnTo>
                  <a:pt x="9381745" y="4995670"/>
                </a:lnTo>
                <a:close/>
                <a:moveTo>
                  <a:pt x="8764017" y="4995670"/>
                </a:moveTo>
                <a:lnTo>
                  <a:pt x="8764017" y="4696968"/>
                </a:lnTo>
                <a:lnTo>
                  <a:pt x="9062720" y="4696968"/>
                </a:lnTo>
                <a:lnTo>
                  <a:pt x="9062720" y="4995670"/>
                </a:lnTo>
                <a:close/>
                <a:moveTo>
                  <a:pt x="8451089" y="4995670"/>
                </a:moveTo>
                <a:lnTo>
                  <a:pt x="8451089" y="4696968"/>
                </a:lnTo>
                <a:lnTo>
                  <a:pt x="8753856" y="4696968"/>
                </a:lnTo>
                <a:lnTo>
                  <a:pt x="8753856" y="4995670"/>
                </a:lnTo>
                <a:close/>
                <a:moveTo>
                  <a:pt x="8138161" y="4995670"/>
                </a:moveTo>
                <a:lnTo>
                  <a:pt x="8138161" y="4696968"/>
                </a:lnTo>
                <a:lnTo>
                  <a:pt x="8440928" y="4696968"/>
                </a:lnTo>
                <a:lnTo>
                  <a:pt x="8440928" y="4995670"/>
                </a:lnTo>
                <a:close/>
                <a:moveTo>
                  <a:pt x="7825233" y="4995670"/>
                </a:moveTo>
                <a:lnTo>
                  <a:pt x="7825233" y="4696968"/>
                </a:lnTo>
                <a:lnTo>
                  <a:pt x="8128000" y="4696968"/>
                </a:lnTo>
                <a:lnTo>
                  <a:pt x="8128000" y="4995670"/>
                </a:lnTo>
                <a:close/>
                <a:moveTo>
                  <a:pt x="7516369" y="4995670"/>
                </a:moveTo>
                <a:lnTo>
                  <a:pt x="7516369" y="4696968"/>
                </a:lnTo>
                <a:lnTo>
                  <a:pt x="7815072" y="4696968"/>
                </a:lnTo>
                <a:lnTo>
                  <a:pt x="7815072" y="4995670"/>
                </a:lnTo>
                <a:close/>
                <a:moveTo>
                  <a:pt x="7197344" y="4995670"/>
                </a:moveTo>
                <a:lnTo>
                  <a:pt x="7197344" y="4696968"/>
                </a:lnTo>
                <a:lnTo>
                  <a:pt x="7496049" y="4696968"/>
                </a:lnTo>
                <a:lnTo>
                  <a:pt x="7496049" y="4995670"/>
                </a:lnTo>
                <a:close/>
                <a:moveTo>
                  <a:pt x="6884416" y="4995670"/>
                </a:moveTo>
                <a:lnTo>
                  <a:pt x="6884416" y="4696968"/>
                </a:lnTo>
                <a:lnTo>
                  <a:pt x="7187185" y="4696968"/>
                </a:lnTo>
                <a:lnTo>
                  <a:pt x="7187185" y="4995670"/>
                </a:lnTo>
                <a:close/>
                <a:moveTo>
                  <a:pt x="6571488" y="4995670"/>
                </a:moveTo>
                <a:lnTo>
                  <a:pt x="6571488" y="4696968"/>
                </a:lnTo>
                <a:lnTo>
                  <a:pt x="6874257" y="4696968"/>
                </a:lnTo>
                <a:lnTo>
                  <a:pt x="6874257" y="4995670"/>
                </a:lnTo>
                <a:close/>
                <a:moveTo>
                  <a:pt x="6258560" y="4995670"/>
                </a:moveTo>
                <a:lnTo>
                  <a:pt x="6258560" y="4696968"/>
                </a:lnTo>
                <a:lnTo>
                  <a:pt x="6561329" y="4696968"/>
                </a:lnTo>
                <a:lnTo>
                  <a:pt x="6561329" y="4995670"/>
                </a:lnTo>
                <a:close/>
                <a:moveTo>
                  <a:pt x="5949697" y="4995670"/>
                </a:moveTo>
                <a:lnTo>
                  <a:pt x="5949697" y="4696968"/>
                </a:lnTo>
                <a:lnTo>
                  <a:pt x="6248401" y="4696968"/>
                </a:lnTo>
                <a:lnTo>
                  <a:pt x="6248401" y="4995670"/>
                </a:lnTo>
                <a:close/>
                <a:moveTo>
                  <a:pt x="5630674" y="4995670"/>
                </a:moveTo>
                <a:lnTo>
                  <a:pt x="5630674" y="4696968"/>
                </a:lnTo>
                <a:lnTo>
                  <a:pt x="5929377" y="4696968"/>
                </a:lnTo>
                <a:lnTo>
                  <a:pt x="5929377" y="4995670"/>
                </a:lnTo>
                <a:close/>
                <a:moveTo>
                  <a:pt x="5317747" y="4995670"/>
                </a:moveTo>
                <a:lnTo>
                  <a:pt x="5317747" y="4696968"/>
                </a:lnTo>
                <a:lnTo>
                  <a:pt x="5620512" y="4696968"/>
                </a:lnTo>
                <a:lnTo>
                  <a:pt x="5620512" y="4995670"/>
                </a:lnTo>
                <a:close/>
                <a:moveTo>
                  <a:pt x="5004817" y="4995670"/>
                </a:moveTo>
                <a:lnTo>
                  <a:pt x="5004817" y="4696968"/>
                </a:lnTo>
                <a:lnTo>
                  <a:pt x="5307584" y="4696968"/>
                </a:lnTo>
                <a:lnTo>
                  <a:pt x="5307584" y="4995670"/>
                </a:lnTo>
                <a:close/>
                <a:moveTo>
                  <a:pt x="4691889" y="4995670"/>
                </a:moveTo>
                <a:lnTo>
                  <a:pt x="4691889" y="4696968"/>
                </a:lnTo>
                <a:lnTo>
                  <a:pt x="4994658" y="4696968"/>
                </a:lnTo>
                <a:lnTo>
                  <a:pt x="4994658" y="4995670"/>
                </a:lnTo>
                <a:close/>
                <a:moveTo>
                  <a:pt x="4383025" y="4995670"/>
                </a:moveTo>
                <a:lnTo>
                  <a:pt x="4383025" y="4696968"/>
                </a:lnTo>
                <a:lnTo>
                  <a:pt x="4681730" y="4696968"/>
                </a:lnTo>
                <a:lnTo>
                  <a:pt x="4681730" y="4995670"/>
                </a:lnTo>
                <a:close/>
                <a:moveTo>
                  <a:pt x="4064000" y="4995670"/>
                </a:moveTo>
                <a:lnTo>
                  <a:pt x="4064000" y="4696968"/>
                </a:lnTo>
                <a:lnTo>
                  <a:pt x="4362706" y="4696968"/>
                </a:lnTo>
                <a:lnTo>
                  <a:pt x="4362706" y="4995670"/>
                </a:lnTo>
                <a:close/>
                <a:moveTo>
                  <a:pt x="3751072" y="4995670"/>
                </a:moveTo>
                <a:lnTo>
                  <a:pt x="3751072" y="4696968"/>
                </a:lnTo>
                <a:lnTo>
                  <a:pt x="4053842" y="4696968"/>
                </a:lnTo>
                <a:lnTo>
                  <a:pt x="4053842" y="4995670"/>
                </a:lnTo>
                <a:close/>
                <a:moveTo>
                  <a:pt x="3438144" y="4995670"/>
                </a:moveTo>
                <a:lnTo>
                  <a:pt x="3438144" y="4696968"/>
                </a:lnTo>
                <a:lnTo>
                  <a:pt x="3740913" y="4696968"/>
                </a:lnTo>
                <a:lnTo>
                  <a:pt x="3740913" y="4995670"/>
                </a:lnTo>
                <a:close/>
                <a:moveTo>
                  <a:pt x="3125216" y="4995670"/>
                </a:moveTo>
                <a:lnTo>
                  <a:pt x="3125216" y="4696968"/>
                </a:lnTo>
                <a:lnTo>
                  <a:pt x="3427985" y="4696968"/>
                </a:lnTo>
                <a:lnTo>
                  <a:pt x="3427985" y="4995670"/>
                </a:lnTo>
                <a:close/>
                <a:moveTo>
                  <a:pt x="2814322" y="4995670"/>
                </a:moveTo>
                <a:lnTo>
                  <a:pt x="2814322" y="4696968"/>
                </a:lnTo>
                <a:lnTo>
                  <a:pt x="3113024" y="4696968"/>
                </a:lnTo>
                <a:lnTo>
                  <a:pt x="3113024" y="4995670"/>
                </a:lnTo>
                <a:close/>
                <a:moveTo>
                  <a:pt x="2497329" y="4995670"/>
                </a:moveTo>
                <a:lnTo>
                  <a:pt x="2497329" y="4696968"/>
                </a:lnTo>
                <a:lnTo>
                  <a:pt x="2796032" y="4696968"/>
                </a:lnTo>
                <a:lnTo>
                  <a:pt x="2796032" y="4995670"/>
                </a:lnTo>
                <a:close/>
                <a:moveTo>
                  <a:pt x="2184401" y="4995670"/>
                </a:moveTo>
                <a:lnTo>
                  <a:pt x="2184401" y="4696968"/>
                </a:lnTo>
                <a:lnTo>
                  <a:pt x="2487168" y="4696968"/>
                </a:lnTo>
                <a:lnTo>
                  <a:pt x="2487168" y="4995670"/>
                </a:lnTo>
                <a:close/>
                <a:moveTo>
                  <a:pt x="1871473" y="4995670"/>
                </a:moveTo>
                <a:lnTo>
                  <a:pt x="1871473" y="4696968"/>
                </a:lnTo>
                <a:lnTo>
                  <a:pt x="2174240" y="4696968"/>
                </a:lnTo>
                <a:lnTo>
                  <a:pt x="2174240" y="4995670"/>
                </a:lnTo>
                <a:close/>
                <a:moveTo>
                  <a:pt x="1556512" y="4995670"/>
                </a:moveTo>
                <a:lnTo>
                  <a:pt x="1556512" y="4696968"/>
                </a:lnTo>
                <a:lnTo>
                  <a:pt x="1859282" y="4696968"/>
                </a:lnTo>
                <a:lnTo>
                  <a:pt x="1859282" y="4995670"/>
                </a:lnTo>
                <a:close/>
                <a:moveTo>
                  <a:pt x="1249681" y="4995670"/>
                </a:moveTo>
                <a:lnTo>
                  <a:pt x="1249681" y="4696968"/>
                </a:lnTo>
                <a:lnTo>
                  <a:pt x="1548384" y="4696968"/>
                </a:lnTo>
                <a:lnTo>
                  <a:pt x="1548384" y="4995670"/>
                </a:lnTo>
                <a:lnTo>
                  <a:pt x="1546354" y="4995670"/>
                </a:lnTo>
                <a:close/>
                <a:moveTo>
                  <a:pt x="930656" y="4995670"/>
                </a:moveTo>
                <a:lnTo>
                  <a:pt x="930656" y="4696968"/>
                </a:lnTo>
                <a:lnTo>
                  <a:pt x="1229361" y="4696968"/>
                </a:lnTo>
                <a:lnTo>
                  <a:pt x="1229361" y="4995670"/>
                </a:lnTo>
                <a:close/>
                <a:moveTo>
                  <a:pt x="617728" y="4995670"/>
                </a:moveTo>
                <a:lnTo>
                  <a:pt x="617728" y="4696968"/>
                </a:lnTo>
                <a:lnTo>
                  <a:pt x="920497" y="4696968"/>
                </a:lnTo>
                <a:lnTo>
                  <a:pt x="920497" y="4995670"/>
                </a:lnTo>
                <a:close/>
                <a:moveTo>
                  <a:pt x="302769" y="4995670"/>
                </a:moveTo>
                <a:lnTo>
                  <a:pt x="302769" y="4696968"/>
                </a:lnTo>
                <a:lnTo>
                  <a:pt x="605536" y="4696968"/>
                </a:lnTo>
                <a:lnTo>
                  <a:pt x="605536" y="4995670"/>
                </a:lnTo>
                <a:close/>
                <a:moveTo>
                  <a:pt x="11586464" y="5314695"/>
                </a:moveTo>
                <a:lnTo>
                  <a:pt x="11586464" y="5015990"/>
                </a:lnTo>
                <a:lnTo>
                  <a:pt x="11889233" y="5015990"/>
                </a:lnTo>
                <a:lnTo>
                  <a:pt x="11889233" y="5314695"/>
                </a:lnTo>
                <a:close/>
                <a:moveTo>
                  <a:pt x="11271505" y="5314695"/>
                </a:moveTo>
                <a:lnTo>
                  <a:pt x="11271505" y="5015990"/>
                </a:lnTo>
                <a:lnTo>
                  <a:pt x="11574272" y="5015990"/>
                </a:lnTo>
                <a:lnTo>
                  <a:pt x="11574272" y="5314695"/>
                </a:lnTo>
                <a:close/>
                <a:moveTo>
                  <a:pt x="10958577" y="5314695"/>
                </a:moveTo>
                <a:lnTo>
                  <a:pt x="10958577" y="5015990"/>
                </a:lnTo>
                <a:lnTo>
                  <a:pt x="11261344" y="5015990"/>
                </a:lnTo>
                <a:lnTo>
                  <a:pt x="11261344" y="5314695"/>
                </a:lnTo>
                <a:close/>
                <a:moveTo>
                  <a:pt x="10649713" y="5314695"/>
                </a:moveTo>
                <a:lnTo>
                  <a:pt x="10649713" y="5015990"/>
                </a:lnTo>
                <a:lnTo>
                  <a:pt x="10948416" y="5015990"/>
                </a:lnTo>
                <a:lnTo>
                  <a:pt x="10948416" y="5314695"/>
                </a:lnTo>
                <a:close/>
                <a:moveTo>
                  <a:pt x="10330688" y="5314695"/>
                </a:moveTo>
                <a:lnTo>
                  <a:pt x="10330688" y="5015990"/>
                </a:lnTo>
                <a:lnTo>
                  <a:pt x="10629393" y="5015990"/>
                </a:lnTo>
                <a:lnTo>
                  <a:pt x="10629393" y="5314695"/>
                </a:lnTo>
                <a:close/>
                <a:moveTo>
                  <a:pt x="10017760" y="5314695"/>
                </a:moveTo>
                <a:lnTo>
                  <a:pt x="10017760" y="5015990"/>
                </a:lnTo>
                <a:lnTo>
                  <a:pt x="10322560" y="5015990"/>
                </a:lnTo>
                <a:lnTo>
                  <a:pt x="10322560" y="5314695"/>
                </a:lnTo>
                <a:close/>
                <a:moveTo>
                  <a:pt x="9704832" y="5314695"/>
                </a:moveTo>
                <a:lnTo>
                  <a:pt x="9704832" y="5015990"/>
                </a:lnTo>
                <a:lnTo>
                  <a:pt x="10007601" y="5015990"/>
                </a:lnTo>
                <a:lnTo>
                  <a:pt x="10007601" y="5314695"/>
                </a:lnTo>
                <a:close/>
                <a:moveTo>
                  <a:pt x="9391904" y="5314695"/>
                </a:moveTo>
                <a:lnTo>
                  <a:pt x="9391904" y="5015990"/>
                </a:lnTo>
                <a:lnTo>
                  <a:pt x="9694673" y="5015990"/>
                </a:lnTo>
                <a:lnTo>
                  <a:pt x="9694673" y="5314695"/>
                </a:lnTo>
                <a:close/>
                <a:moveTo>
                  <a:pt x="9083040" y="5314695"/>
                </a:moveTo>
                <a:lnTo>
                  <a:pt x="9083040" y="5015990"/>
                </a:lnTo>
                <a:lnTo>
                  <a:pt x="9381745" y="5015990"/>
                </a:lnTo>
                <a:lnTo>
                  <a:pt x="9381745" y="5314695"/>
                </a:lnTo>
                <a:close/>
                <a:moveTo>
                  <a:pt x="8764017" y="5314695"/>
                </a:moveTo>
                <a:lnTo>
                  <a:pt x="8764017" y="5015990"/>
                </a:lnTo>
                <a:lnTo>
                  <a:pt x="9062720" y="5015990"/>
                </a:lnTo>
                <a:lnTo>
                  <a:pt x="9062720" y="5314695"/>
                </a:lnTo>
                <a:close/>
                <a:moveTo>
                  <a:pt x="8451089" y="5314695"/>
                </a:moveTo>
                <a:lnTo>
                  <a:pt x="8451089" y="5015990"/>
                </a:lnTo>
                <a:lnTo>
                  <a:pt x="8753856" y="5015990"/>
                </a:lnTo>
                <a:lnTo>
                  <a:pt x="8753856" y="5314695"/>
                </a:lnTo>
                <a:close/>
                <a:moveTo>
                  <a:pt x="8138161" y="5314695"/>
                </a:moveTo>
                <a:lnTo>
                  <a:pt x="8138161" y="5015990"/>
                </a:lnTo>
                <a:lnTo>
                  <a:pt x="8440928" y="5015990"/>
                </a:lnTo>
                <a:lnTo>
                  <a:pt x="8440928" y="5314695"/>
                </a:lnTo>
                <a:close/>
                <a:moveTo>
                  <a:pt x="7825233" y="5314695"/>
                </a:moveTo>
                <a:lnTo>
                  <a:pt x="7825233" y="5015990"/>
                </a:lnTo>
                <a:lnTo>
                  <a:pt x="8128000" y="5015990"/>
                </a:lnTo>
                <a:lnTo>
                  <a:pt x="8128000" y="5314695"/>
                </a:lnTo>
                <a:close/>
                <a:moveTo>
                  <a:pt x="7516369" y="5314695"/>
                </a:moveTo>
                <a:lnTo>
                  <a:pt x="7516369" y="5015990"/>
                </a:lnTo>
                <a:lnTo>
                  <a:pt x="7815072" y="5015990"/>
                </a:lnTo>
                <a:lnTo>
                  <a:pt x="7815072" y="5314695"/>
                </a:lnTo>
                <a:close/>
                <a:moveTo>
                  <a:pt x="7197344" y="5314695"/>
                </a:moveTo>
                <a:lnTo>
                  <a:pt x="7197344" y="5015990"/>
                </a:lnTo>
                <a:lnTo>
                  <a:pt x="7496049" y="5015990"/>
                </a:lnTo>
                <a:lnTo>
                  <a:pt x="7496049" y="5314695"/>
                </a:lnTo>
                <a:close/>
                <a:moveTo>
                  <a:pt x="6884416" y="5314695"/>
                </a:moveTo>
                <a:lnTo>
                  <a:pt x="6884416" y="5015990"/>
                </a:lnTo>
                <a:lnTo>
                  <a:pt x="7187185" y="5015990"/>
                </a:lnTo>
                <a:lnTo>
                  <a:pt x="7187185" y="5314695"/>
                </a:lnTo>
                <a:close/>
                <a:moveTo>
                  <a:pt x="6571488" y="5314695"/>
                </a:moveTo>
                <a:lnTo>
                  <a:pt x="6571488" y="5015990"/>
                </a:lnTo>
                <a:lnTo>
                  <a:pt x="6874257" y="5015990"/>
                </a:lnTo>
                <a:lnTo>
                  <a:pt x="6874257" y="5314695"/>
                </a:lnTo>
                <a:close/>
                <a:moveTo>
                  <a:pt x="6258560" y="5314695"/>
                </a:moveTo>
                <a:lnTo>
                  <a:pt x="6258560" y="5015990"/>
                </a:lnTo>
                <a:lnTo>
                  <a:pt x="6561329" y="5015990"/>
                </a:lnTo>
                <a:lnTo>
                  <a:pt x="6561329" y="5314695"/>
                </a:lnTo>
                <a:close/>
                <a:moveTo>
                  <a:pt x="5949697" y="5314695"/>
                </a:moveTo>
                <a:lnTo>
                  <a:pt x="5949697" y="5015990"/>
                </a:lnTo>
                <a:lnTo>
                  <a:pt x="6248401" y="5015990"/>
                </a:lnTo>
                <a:lnTo>
                  <a:pt x="6248401" y="5314695"/>
                </a:lnTo>
                <a:close/>
                <a:moveTo>
                  <a:pt x="5630674" y="5314695"/>
                </a:moveTo>
                <a:lnTo>
                  <a:pt x="5630674" y="5015990"/>
                </a:lnTo>
                <a:lnTo>
                  <a:pt x="5929377" y="5015990"/>
                </a:lnTo>
                <a:lnTo>
                  <a:pt x="5929377" y="5314695"/>
                </a:lnTo>
                <a:close/>
                <a:moveTo>
                  <a:pt x="5317747" y="5314695"/>
                </a:moveTo>
                <a:lnTo>
                  <a:pt x="5317747" y="5015990"/>
                </a:lnTo>
                <a:lnTo>
                  <a:pt x="5620512" y="5015990"/>
                </a:lnTo>
                <a:lnTo>
                  <a:pt x="5620512" y="5314695"/>
                </a:lnTo>
                <a:close/>
                <a:moveTo>
                  <a:pt x="5004817" y="5314695"/>
                </a:moveTo>
                <a:lnTo>
                  <a:pt x="5004817" y="5015990"/>
                </a:lnTo>
                <a:lnTo>
                  <a:pt x="5307584" y="5015990"/>
                </a:lnTo>
                <a:lnTo>
                  <a:pt x="5307584" y="5314695"/>
                </a:lnTo>
                <a:close/>
                <a:moveTo>
                  <a:pt x="4691889" y="5314695"/>
                </a:moveTo>
                <a:lnTo>
                  <a:pt x="4691889" y="5015990"/>
                </a:lnTo>
                <a:lnTo>
                  <a:pt x="4994658" y="5015990"/>
                </a:lnTo>
                <a:lnTo>
                  <a:pt x="4994658" y="5314695"/>
                </a:lnTo>
                <a:close/>
                <a:moveTo>
                  <a:pt x="4383025" y="5314695"/>
                </a:moveTo>
                <a:lnTo>
                  <a:pt x="4383025" y="5015990"/>
                </a:lnTo>
                <a:lnTo>
                  <a:pt x="4681730" y="5015990"/>
                </a:lnTo>
                <a:lnTo>
                  <a:pt x="4681730" y="5314695"/>
                </a:lnTo>
                <a:close/>
                <a:moveTo>
                  <a:pt x="4064000" y="5314695"/>
                </a:moveTo>
                <a:lnTo>
                  <a:pt x="4064000" y="5015990"/>
                </a:lnTo>
                <a:lnTo>
                  <a:pt x="4362706" y="5015990"/>
                </a:lnTo>
                <a:lnTo>
                  <a:pt x="4362706" y="5314695"/>
                </a:lnTo>
                <a:close/>
                <a:moveTo>
                  <a:pt x="3751072" y="5314695"/>
                </a:moveTo>
                <a:lnTo>
                  <a:pt x="3751072" y="5015990"/>
                </a:lnTo>
                <a:lnTo>
                  <a:pt x="4053842" y="5015990"/>
                </a:lnTo>
                <a:lnTo>
                  <a:pt x="4053842" y="5314695"/>
                </a:lnTo>
                <a:close/>
                <a:moveTo>
                  <a:pt x="3438144" y="5314695"/>
                </a:moveTo>
                <a:lnTo>
                  <a:pt x="3438144" y="5015990"/>
                </a:lnTo>
                <a:lnTo>
                  <a:pt x="3740913" y="5015990"/>
                </a:lnTo>
                <a:lnTo>
                  <a:pt x="3740913" y="5314695"/>
                </a:lnTo>
                <a:close/>
                <a:moveTo>
                  <a:pt x="3125216" y="5314695"/>
                </a:moveTo>
                <a:lnTo>
                  <a:pt x="3125216" y="5015990"/>
                </a:lnTo>
                <a:lnTo>
                  <a:pt x="3427985" y="5015990"/>
                </a:lnTo>
                <a:lnTo>
                  <a:pt x="3427985" y="5314695"/>
                </a:lnTo>
                <a:close/>
                <a:moveTo>
                  <a:pt x="2814322" y="5314695"/>
                </a:moveTo>
                <a:lnTo>
                  <a:pt x="2814322" y="5015990"/>
                </a:lnTo>
                <a:lnTo>
                  <a:pt x="3113024" y="5015990"/>
                </a:lnTo>
                <a:lnTo>
                  <a:pt x="3113024" y="5314695"/>
                </a:lnTo>
                <a:close/>
                <a:moveTo>
                  <a:pt x="2497329" y="5314695"/>
                </a:moveTo>
                <a:lnTo>
                  <a:pt x="2497329" y="5015990"/>
                </a:lnTo>
                <a:lnTo>
                  <a:pt x="2796032" y="5015990"/>
                </a:lnTo>
                <a:lnTo>
                  <a:pt x="2796032" y="5314695"/>
                </a:lnTo>
                <a:close/>
                <a:moveTo>
                  <a:pt x="2184401" y="5314695"/>
                </a:moveTo>
                <a:lnTo>
                  <a:pt x="2184401" y="5015990"/>
                </a:lnTo>
                <a:lnTo>
                  <a:pt x="2487168" y="5015990"/>
                </a:lnTo>
                <a:lnTo>
                  <a:pt x="2487168" y="5314695"/>
                </a:lnTo>
                <a:close/>
                <a:moveTo>
                  <a:pt x="1871473" y="5314695"/>
                </a:moveTo>
                <a:lnTo>
                  <a:pt x="1871473" y="5015990"/>
                </a:lnTo>
                <a:lnTo>
                  <a:pt x="2174240" y="5015990"/>
                </a:lnTo>
                <a:lnTo>
                  <a:pt x="2174240" y="5314695"/>
                </a:lnTo>
                <a:close/>
                <a:moveTo>
                  <a:pt x="1556512" y="5314695"/>
                </a:moveTo>
                <a:lnTo>
                  <a:pt x="1556512" y="5015990"/>
                </a:lnTo>
                <a:lnTo>
                  <a:pt x="1859282" y="5015990"/>
                </a:lnTo>
                <a:lnTo>
                  <a:pt x="1859282" y="5314695"/>
                </a:lnTo>
                <a:close/>
                <a:moveTo>
                  <a:pt x="1249681" y="5314695"/>
                </a:moveTo>
                <a:lnTo>
                  <a:pt x="1249681" y="5015990"/>
                </a:lnTo>
                <a:lnTo>
                  <a:pt x="1548384" y="5015990"/>
                </a:lnTo>
                <a:lnTo>
                  <a:pt x="1548384" y="5314695"/>
                </a:lnTo>
                <a:lnTo>
                  <a:pt x="1546354" y="5314695"/>
                </a:lnTo>
                <a:close/>
                <a:moveTo>
                  <a:pt x="930656" y="5314695"/>
                </a:moveTo>
                <a:lnTo>
                  <a:pt x="930656" y="5015990"/>
                </a:lnTo>
                <a:lnTo>
                  <a:pt x="1229361" y="5015990"/>
                </a:lnTo>
                <a:lnTo>
                  <a:pt x="1229361" y="5314695"/>
                </a:lnTo>
                <a:close/>
                <a:moveTo>
                  <a:pt x="617728" y="5314695"/>
                </a:moveTo>
                <a:lnTo>
                  <a:pt x="617728" y="5015990"/>
                </a:lnTo>
                <a:lnTo>
                  <a:pt x="920497" y="5015990"/>
                </a:lnTo>
                <a:lnTo>
                  <a:pt x="920497" y="5314695"/>
                </a:lnTo>
                <a:close/>
                <a:moveTo>
                  <a:pt x="302769" y="5314695"/>
                </a:moveTo>
                <a:lnTo>
                  <a:pt x="302769" y="5015990"/>
                </a:lnTo>
                <a:lnTo>
                  <a:pt x="605536" y="5015990"/>
                </a:lnTo>
                <a:lnTo>
                  <a:pt x="605536" y="5314695"/>
                </a:lnTo>
                <a:close/>
                <a:moveTo>
                  <a:pt x="11586464" y="5627623"/>
                </a:moveTo>
                <a:lnTo>
                  <a:pt x="11586464" y="5324854"/>
                </a:lnTo>
                <a:lnTo>
                  <a:pt x="11889233" y="5324854"/>
                </a:lnTo>
                <a:lnTo>
                  <a:pt x="11889233" y="5627623"/>
                </a:lnTo>
                <a:close/>
                <a:moveTo>
                  <a:pt x="11271505" y="5627623"/>
                </a:moveTo>
                <a:lnTo>
                  <a:pt x="11271505" y="5324854"/>
                </a:lnTo>
                <a:lnTo>
                  <a:pt x="11574272" y="5324854"/>
                </a:lnTo>
                <a:lnTo>
                  <a:pt x="11574272" y="5627623"/>
                </a:lnTo>
                <a:close/>
                <a:moveTo>
                  <a:pt x="10958577" y="5627623"/>
                </a:moveTo>
                <a:lnTo>
                  <a:pt x="10958577" y="5324854"/>
                </a:lnTo>
                <a:lnTo>
                  <a:pt x="11261344" y="5324854"/>
                </a:lnTo>
                <a:lnTo>
                  <a:pt x="11261344" y="5627623"/>
                </a:lnTo>
                <a:close/>
                <a:moveTo>
                  <a:pt x="10649713" y="5627623"/>
                </a:moveTo>
                <a:lnTo>
                  <a:pt x="10649713" y="5324854"/>
                </a:lnTo>
                <a:lnTo>
                  <a:pt x="10948416" y="5324854"/>
                </a:lnTo>
                <a:lnTo>
                  <a:pt x="10948416" y="5627623"/>
                </a:lnTo>
                <a:close/>
                <a:moveTo>
                  <a:pt x="10330688" y="5627623"/>
                </a:moveTo>
                <a:lnTo>
                  <a:pt x="10330688" y="5324854"/>
                </a:lnTo>
                <a:lnTo>
                  <a:pt x="10629393" y="5324854"/>
                </a:lnTo>
                <a:lnTo>
                  <a:pt x="10629393" y="5627623"/>
                </a:lnTo>
                <a:close/>
                <a:moveTo>
                  <a:pt x="10017760" y="5627623"/>
                </a:moveTo>
                <a:lnTo>
                  <a:pt x="10017760" y="5324854"/>
                </a:lnTo>
                <a:lnTo>
                  <a:pt x="10322560" y="5324854"/>
                </a:lnTo>
                <a:lnTo>
                  <a:pt x="10322560" y="5627623"/>
                </a:lnTo>
                <a:close/>
                <a:moveTo>
                  <a:pt x="9704832" y="5627623"/>
                </a:moveTo>
                <a:lnTo>
                  <a:pt x="9704832" y="5324854"/>
                </a:lnTo>
                <a:lnTo>
                  <a:pt x="10007601" y="5324854"/>
                </a:lnTo>
                <a:lnTo>
                  <a:pt x="10007601" y="5627623"/>
                </a:lnTo>
                <a:close/>
                <a:moveTo>
                  <a:pt x="9391904" y="5627623"/>
                </a:moveTo>
                <a:lnTo>
                  <a:pt x="9391904" y="5324854"/>
                </a:lnTo>
                <a:lnTo>
                  <a:pt x="9694673" y="5324854"/>
                </a:lnTo>
                <a:lnTo>
                  <a:pt x="9694673" y="5627623"/>
                </a:lnTo>
                <a:close/>
                <a:moveTo>
                  <a:pt x="9083040" y="5627623"/>
                </a:moveTo>
                <a:lnTo>
                  <a:pt x="9083040" y="5324854"/>
                </a:lnTo>
                <a:lnTo>
                  <a:pt x="9381745" y="5324854"/>
                </a:lnTo>
                <a:lnTo>
                  <a:pt x="9381745" y="5627623"/>
                </a:lnTo>
                <a:close/>
                <a:moveTo>
                  <a:pt x="8764017" y="5627623"/>
                </a:moveTo>
                <a:lnTo>
                  <a:pt x="8764017" y="5324854"/>
                </a:lnTo>
                <a:lnTo>
                  <a:pt x="9062720" y="5324854"/>
                </a:lnTo>
                <a:lnTo>
                  <a:pt x="9062720" y="5627623"/>
                </a:lnTo>
                <a:close/>
                <a:moveTo>
                  <a:pt x="8451089" y="5627623"/>
                </a:moveTo>
                <a:lnTo>
                  <a:pt x="8451089" y="5324854"/>
                </a:lnTo>
                <a:lnTo>
                  <a:pt x="8753856" y="5324854"/>
                </a:lnTo>
                <a:lnTo>
                  <a:pt x="8753856" y="5627623"/>
                </a:lnTo>
                <a:close/>
                <a:moveTo>
                  <a:pt x="8138161" y="5627623"/>
                </a:moveTo>
                <a:lnTo>
                  <a:pt x="8138161" y="5324854"/>
                </a:lnTo>
                <a:lnTo>
                  <a:pt x="8440928" y="5324854"/>
                </a:lnTo>
                <a:lnTo>
                  <a:pt x="8440928" y="5627623"/>
                </a:lnTo>
                <a:close/>
                <a:moveTo>
                  <a:pt x="7825233" y="5627623"/>
                </a:moveTo>
                <a:lnTo>
                  <a:pt x="7825233" y="5324854"/>
                </a:lnTo>
                <a:lnTo>
                  <a:pt x="8128000" y="5324854"/>
                </a:lnTo>
                <a:lnTo>
                  <a:pt x="8128000" y="5627623"/>
                </a:lnTo>
                <a:close/>
                <a:moveTo>
                  <a:pt x="7516369" y="5627623"/>
                </a:moveTo>
                <a:lnTo>
                  <a:pt x="7516369" y="5324854"/>
                </a:lnTo>
                <a:lnTo>
                  <a:pt x="7815072" y="5324854"/>
                </a:lnTo>
                <a:lnTo>
                  <a:pt x="7815072" y="5627623"/>
                </a:lnTo>
                <a:close/>
                <a:moveTo>
                  <a:pt x="7197344" y="5627623"/>
                </a:moveTo>
                <a:lnTo>
                  <a:pt x="7197344" y="5324854"/>
                </a:lnTo>
                <a:lnTo>
                  <a:pt x="7496049" y="5324854"/>
                </a:lnTo>
                <a:lnTo>
                  <a:pt x="7496049" y="5627623"/>
                </a:lnTo>
                <a:close/>
                <a:moveTo>
                  <a:pt x="6884416" y="5627623"/>
                </a:moveTo>
                <a:lnTo>
                  <a:pt x="6884416" y="5324854"/>
                </a:lnTo>
                <a:lnTo>
                  <a:pt x="7187185" y="5324854"/>
                </a:lnTo>
                <a:lnTo>
                  <a:pt x="7187185" y="5627623"/>
                </a:lnTo>
                <a:close/>
                <a:moveTo>
                  <a:pt x="6571488" y="5627623"/>
                </a:moveTo>
                <a:lnTo>
                  <a:pt x="6571488" y="5324854"/>
                </a:lnTo>
                <a:lnTo>
                  <a:pt x="6874257" y="5324854"/>
                </a:lnTo>
                <a:lnTo>
                  <a:pt x="6874257" y="5627623"/>
                </a:lnTo>
                <a:close/>
                <a:moveTo>
                  <a:pt x="6258560" y="5627623"/>
                </a:moveTo>
                <a:lnTo>
                  <a:pt x="6258560" y="5324854"/>
                </a:lnTo>
                <a:lnTo>
                  <a:pt x="6561329" y="5324854"/>
                </a:lnTo>
                <a:lnTo>
                  <a:pt x="6561329" y="5627623"/>
                </a:lnTo>
                <a:close/>
                <a:moveTo>
                  <a:pt x="5949697" y="5627623"/>
                </a:moveTo>
                <a:lnTo>
                  <a:pt x="5949697" y="5324854"/>
                </a:lnTo>
                <a:lnTo>
                  <a:pt x="6248401" y="5324854"/>
                </a:lnTo>
                <a:lnTo>
                  <a:pt x="6248401" y="5627623"/>
                </a:lnTo>
                <a:close/>
                <a:moveTo>
                  <a:pt x="5630674" y="5627623"/>
                </a:moveTo>
                <a:lnTo>
                  <a:pt x="5630674" y="5324854"/>
                </a:lnTo>
                <a:lnTo>
                  <a:pt x="5929377" y="5324854"/>
                </a:lnTo>
                <a:lnTo>
                  <a:pt x="5929377" y="5627623"/>
                </a:lnTo>
                <a:close/>
                <a:moveTo>
                  <a:pt x="5317747" y="5627623"/>
                </a:moveTo>
                <a:lnTo>
                  <a:pt x="5317747" y="5324854"/>
                </a:lnTo>
                <a:lnTo>
                  <a:pt x="5620512" y="5324854"/>
                </a:lnTo>
                <a:lnTo>
                  <a:pt x="5620512" y="5627623"/>
                </a:lnTo>
                <a:close/>
                <a:moveTo>
                  <a:pt x="5004817" y="5627623"/>
                </a:moveTo>
                <a:lnTo>
                  <a:pt x="5004817" y="5324854"/>
                </a:lnTo>
                <a:lnTo>
                  <a:pt x="5307584" y="5324854"/>
                </a:lnTo>
                <a:lnTo>
                  <a:pt x="5307584" y="5627623"/>
                </a:lnTo>
                <a:close/>
                <a:moveTo>
                  <a:pt x="4691889" y="5627623"/>
                </a:moveTo>
                <a:lnTo>
                  <a:pt x="4691889" y="5324854"/>
                </a:lnTo>
                <a:lnTo>
                  <a:pt x="4994658" y="5324854"/>
                </a:lnTo>
                <a:lnTo>
                  <a:pt x="4994658" y="5627623"/>
                </a:lnTo>
                <a:close/>
                <a:moveTo>
                  <a:pt x="4383025" y="5627623"/>
                </a:moveTo>
                <a:lnTo>
                  <a:pt x="4383025" y="5324854"/>
                </a:lnTo>
                <a:lnTo>
                  <a:pt x="4681730" y="5324854"/>
                </a:lnTo>
                <a:lnTo>
                  <a:pt x="4681730" y="5627623"/>
                </a:lnTo>
                <a:close/>
                <a:moveTo>
                  <a:pt x="4064000" y="5627623"/>
                </a:moveTo>
                <a:lnTo>
                  <a:pt x="4064000" y="5324854"/>
                </a:lnTo>
                <a:lnTo>
                  <a:pt x="4362706" y="5324854"/>
                </a:lnTo>
                <a:lnTo>
                  <a:pt x="4362706" y="5627623"/>
                </a:lnTo>
                <a:close/>
                <a:moveTo>
                  <a:pt x="3751072" y="5627623"/>
                </a:moveTo>
                <a:lnTo>
                  <a:pt x="3751072" y="5324854"/>
                </a:lnTo>
                <a:lnTo>
                  <a:pt x="4053842" y="5324854"/>
                </a:lnTo>
                <a:lnTo>
                  <a:pt x="4053842" y="5627623"/>
                </a:lnTo>
                <a:close/>
                <a:moveTo>
                  <a:pt x="3438144" y="5627623"/>
                </a:moveTo>
                <a:lnTo>
                  <a:pt x="3438144" y="5324854"/>
                </a:lnTo>
                <a:lnTo>
                  <a:pt x="3740913" y="5324854"/>
                </a:lnTo>
                <a:lnTo>
                  <a:pt x="3740913" y="5627623"/>
                </a:lnTo>
                <a:close/>
                <a:moveTo>
                  <a:pt x="3125216" y="5627623"/>
                </a:moveTo>
                <a:lnTo>
                  <a:pt x="3125216" y="5324854"/>
                </a:lnTo>
                <a:lnTo>
                  <a:pt x="3427985" y="5324854"/>
                </a:lnTo>
                <a:lnTo>
                  <a:pt x="3427985" y="5627623"/>
                </a:lnTo>
                <a:close/>
                <a:moveTo>
                  <a:pt x="2814322" y="5627623"/>
                </a:moveTo>
                <a:lnTo>
                  <a:pt x="2814322" y="5324854"/>
                </a:lnTo>
                <a:lnTo>
                  <a:pt x="3113024" y="5324854"/>
                </a:lnTo>
                <a:lnTo>
                  <a:pt x="3113024" y="5627623"/>
                </a:lnTo>
                <a:close/>
                <a:moveTo>
                  <a:pt x="2497329" y="5627623"/>
                </a:moveTo>
                <a:lnTo>
                  <a:pt x="2497329" y="5324854"/>
                </a:lnTo>
                <a:lnTo>
                  <a:pt x="2796032" y="5324854"/>
                </a:lnTo>
                <a:lnTo>
                  <a:pt x="2796032" y="5627623"/>
                </a:lnTo>
                <a:close/>
                <a:moveTo>
                  <a:pt x="2184401" y="5627623"/>
                </a:moveTo>
                <a:lnTo>
                  <a:pt x="2184401" y="5324854"/>
                </a:lnTo>
                <a:lnTo>
                  <a:pt x="2487168" y="5324854"/>
                </a:lnTo>
                <a:lnTo>
                  <a:pt x="2487168" y="5627623"/>
                </a:lnTo>
                <a:close/>
                <a:moveTo>
                  <a:pt x="1871473" y="5627623"/>
                </a:moveTo>
                <a:lnTo>
                  <a:pt x="1871473" y="5324854"/>
                </a:lnTo>
                <a:lnTo>
                  <a:pt x="2174240" y="5324854"/>
                </a:lnTo>
                <a:lnTo>
                  <a:pt x="2174240" y="5627623"/>
                </a:lnTo>
                <a:close/>
                <a:moveTo>
                  <a:pt x="1556512" y="5627623"/>
                </a:moveTo>
                <a:lnTo>
                  <a:pt x="1556512" y="5324854"/>
                </a:lnTo>
                <a:lnTo>
                  <a:pt x="1859282" y="5324854"/>
                </a:lnTo>
                <a:lnTo>
                  <a:pt x="1859282" y="5627623"/>
                </a:lnTo>
                <a:close/>
                <a:moveTo>
                  <a:pt x="1249681" y="5627623"/>
                </a:moveTo>
                <a:lnTo>
                  <a:pt x="1249681" y="5324854"/>
                </a:lnTo>
                <a:lnTo>
                  <a:pt x="1548384" y="5324854"/>
                </a:lnTo>
                <a:lnTo>
                  <a:pt x="1548384" y="5627623"/>
                </a:lnTo>
                <a:lnTo>
                  <a:pt x="1546354" y="5627623"/>
                </a:lnTo>
                <a:close/>
                <a:moveTo>
                  <a:pt x="930656" y="5627623"/>
                </a:moveTo>
                <a:lnTo>
                  <a:pt x="930656" y="5324854"/>
                </a:lnTo>
                <a:lnTo>
                  <a:pt x="1229361" y="5324854"/>
                </a:lnTo>
                <a:lnTo>
                  <a:pt x="1229361" y="5627623"/>
                </a:lnTo>
                <a:close/>
                <a:moveTo>
                  <a:pt x="617728" y="5627623"/>
                </a:moveTo>
                <a:lnTo>
                  <a:pt x="617728" y="5324854"/>
                </a:lnTo>
                <a:lnTo>
                  <a:pt x="920497" y="5324854"/>
                </a:lnTo>
                <a:lnTo>
                  <a:pt x="920497" y="5627623"/>
                </a:lnTo>
                <a:close/>
                <a:moveTo>
                  <a:pt x="302769" y="5627623"/>
                </a:moveTo>
                <a:lnTo>
                  <a:pt x="302769" y="5324854"/>
                </a:lnTo>
                <a:lnTo>
                  <a:pt x="605536" y="5324854"/>
                </a:lnTo>
                <a:lnTo>
                  <a:pt x="605536" y="5627623"/>
                </a:lnTo>
                <a:close/>
                <a:moveTo>
                  <a:pt x="11586464" y="5940551"/>
                </a:moveTo>
                <a:lnTo>
                  <a:pt x="11586464" y="5637782"/>
                </a:lnTo>
                <a:lnTo>
                  <a:pt x="11889233" y="5637782"/>
                </a:lnTo>
                <a:lnTo>
                  <a:pt x="11889233" y="5940551"/>
                </a:lnTo>
                <a:close/>
                <a:moveTo>
                  <a:pt x="11271505" y="5940551"/>
                </a:moveTo>
                <a:lnTo>
                  <a:pt x="11271505" y="5637782"/>
                </a:lnTo>
                <a:lnTo>
                  <a:pt x="11574272" y="5637782"/>
                </a:lnTo>
                <a:lnTo>
                  <a:pt x="11574272" y="5940551"/>
                </a:lnTo>
                <a:close/>
                <a:moveTo>
                  <a:pt x="10958577" y="5940551"/>
                </a:moveTo>
                <a:lnTo>
                  <a:pt x="10958577" y="5637782"/>
                </a:lnTo>
                <a:lnTo>
                  <a:pt x="11261344" y="5637782"/>
                </a:lnTo>
                <a:lnTo>
                  <a:pt x="11261344" y="5940551"/>
                </a:lnTo>
                <a:close/>
                <a:moveTo>
                  <a:pt x="10649713" y="5940551"/>
                </a:moveTo>
                <a:lnTo>
                  <a:pt x="10649713" y="5637782"/>
                </a:lnTo>
                <a:lnTo>
                  <a:pt x="10948416" y="5637782"/>
                </a:lnTo>
                <a:lnTo>
                  <a:pt x="10948416" y="5940551"/>
                </a:lnTo>
                <a:close/>
                <a:moveTo>
                  <a:pt x="10330688" y="5940551"/>
                </a:moveTo>
                <a:lnTo>
                  <a:pt x="10330688" y="5637782"/>
                </a:lnTo>
                <a:lnTo>
                  <a:pt x="10629393" y="5637782"/>
                </a:lnTo>
                <a:lnTo>
                  <a:pt x="10629393" y="5940551"/>
                </a:lnTo>
                <a:close/>
                <a:moveTo>
                  <a:pt x="10017760" y="5940551"/>
                </a:moveTo>
                <a:lnTo>
                  <a:pt x="10017760" y="5637782"/>
                </a:lnTo>
                <a:lnTo>
                  <a:pt x="10322560" y="5637782"/>
                </a:lnTo>
                <a:lnTo>
                  <a:pt x="10322560" y="5940551"/>
                </a:lnTo>
                <a:close/>
                <a:moveTo>
                  <a:pt x="9704832" y="5940551"/>
                </a:moveTo>
                <a:lnTo>
                  <a:pt x="9704832" y="5637782"/>
                </a:lnTo>
                <a:lnTo>
                  <a:pt x="10007601" y="5637782"/>
                </a:lnTo>
                <a:lnTo>
                  <a:pt x="10007601" y="5940551"/>
                </a:lnTo>
                <a:close/>
                <a:moveTo>
                  <a:pt x="9391904" y="5940551"/>
                </a:moveTo>
                <a:lnTo>
                  <a:pt x="9391904" y="5637782"/>
                </a:lnTo>
                <a:lnTo>
                  <a:pt x="9694673" y="5637782"/>
                </a:lnTo>
                <a:lnTo>
                  <a:pt x="9694673" y="5940551"/>
                </a:lnTo>
                <a:close/>
                <a:moveTo>
                  <a:pt x="9083040" y="5940551"/>
                </a:moveTo>
                <a:lnTo>
                  <a:pt x="9083040" y="5637782"/>
                </a:lnTo>
                <a:lnTo>
                  <a:pt x="9381745" y="5637782"/>
                </a:lnTo>
                <a:lnTo>
                  <a:pt x="9381745" y="5940551"/>
                </a:lnTo>
                <a:close/>
                <a:moveTo>
                  <a:pt x="8764017" y="5940551"/>
                </a:moveTo>
                <a:lnTo>
                  <a:pt x="8764017" y="5637782"/>
                </a:lnTo>
                <a:lnTo>
                  <a:pt x="9062720" y="5637782"/>
                </a:lnTo>
                <a:lnTo>
                  <a:pt x="9062720" y="5940551"/>
                </a:lnTo>
                <a:close/>
                <a:moveTo>
                  <a:pt x="8451089" y="5940551"/>
                </a:moveTo>
                <a:lnTo>
                  <a:pt x="8451089" y="5637782"/>
                </a:lnTo>
                <a:lnTo>
                  <a:pt x="8753856" y="5637782"/>
                </a:lnTo>
                <a:lnTo>
                  <a:pt x="8753856" y="5940551"/>
                </a:lnTo>
                <a:close/>
                <a:moveTo>
                  <a:pt x="8138161" y="5940551"/>
                </a:moveTo>
                <a:lnTo>
                  <a:pt x="8138161" y="5637782"/>
                </a:lnTo>
                <a:lnTo>
                  <a:pt x="8440928" y="5637782"/>
                </a:lnTo>
                <a:lnTo>
                  <a:pt x="8440928" y="5940551"/>
                </a:lnTo>
                <a:close/>
                <a:moveTo>
                  <a:pt x="7825233" y="5940551"/>
                </a:moveTo>
                <a:lnTo>
                  <a:pt x="7825233" y="5637782"/>
                </a:lnTo>
                <a:lnTo>
                  <a:pt x="8128000" y="5637782"/>
                </a:lnTo>
                <a:lnTo>
                  <a:pt x="8128000" y="5940551"/>
                </a:lnTo>
                <a:close/>
                <a:moveTo>
                  <a:pt x="7516369" y="5940551"/>
                </a:moveTo>
                <a:lnTo>
                  <a:pt x="7516369" y="5637782"/>
                </a:lnTo>
                <a:lnTo>
                  <a:pt x="7815072" y="5637782"/>
                </a:lnTo>
                <a:lnTo>
                  <a:pt x="7815072" y="5940551"/>
                </a:lnTo>
                <a:close/>
                <a:moveTo>
                  <a:pt x="7197344" y="5940551"/>
                </a:moveTo>
                <a:lnTo>
                  <a:pt x="7197344" y="5637782"/>
                </a:lnTo>
                <a:lnTo>
                  <a:pt x="7496049" y="5637782"/>
                </a:lnTo>
                <a:lnTo>
                  <a:pt x="7496049" y="5940551"/>
                </a:lnTo>
                <a:close/>
                <a:moveTo>
                  <a:pt x="6884416" y="5940551"/>
                </a:moveTo>
                <a:lnTo>
                  <a:pt x="6884416" y="5637782"/>
                </a:lnTo>
                <a:lnTo>
                  <a:pt x="7187185" y="5637782"/>
                </a:lnTo>
                <a:lnTo>
                  <a:pt x="7187185" y="5940551"/>
                </a:lnTo>
                <a:close/>
                <a:moveTo>
                  <a:pt x="6571488" y="5940551"/>
                </a:moveTo>
                <a:lnTo>
                  <a:pt x="6571488" y="5637782"/>
                </a:lnTo>
                <a:lnTo>
                  <a:pt x="6874257" y="5637782"/>
                </a:lnTo>
                <a:lnTo>
                  <a:pt x="6874257" y="5940551"/>
                </a:lnTo>
                <a:close/>
                <a:moveTo>
                  <a:pt x="6258560" y="5940551"/>
                </a:moveTo>
                <a:lnTo>
                  <a:pt x="6258560" y="5637782"/>
                </a:lnTo>
                <a:lnTo>
                  <a:pt x="6561329" y="5637782"/>
                </a:lnTo>
                <a:lnTo>
                  <a:pt x="6561329" y="5940551"/>
                </a:lnTo>
                <a:close/>
                <a:moveTo>
                  <a:pt x="5949697" y="5940551"/>
                </a:moveTo>
                <a:lnTo>
                  <a:pt x="5949697" y="5637782"/>
                </a:lnTo>
                <a:lnTo>
                  <a:pt x="6248401" y="5637782"/>
                </a:lnTo>
                <a:lnTo>
                  <a:pt x="6248401" y="5940551"/>
                </a:lnTo>
                <a:close/>
                <a:moveTo>
                  <a:pt x="5630674" y="5940551"/>
                </a:moveTo>
                <a:lnTo>
                  <a:pt x="5630674" y="5637782"/>
                </a:lnTo>
                <a:lnTo>
                  <a:pt x="5929377" y="5637782"/>
                </a:lnTo>
                <a:lnTo>
                  <a:pt x="5929377" y="5940551"/>
                </a:lnTo>
                <a:close/>
                <a:moveTo>
                  <a:pt x="5317747" y="5940551"/>
                </a:moveTo>
                <a:lnTo>
                  <a:pt x="5317747" y="5637782"/>
                </a:lnTo>
                <a:lnTo>
                  <a:pt x="5620512" y="5637782"/>
                </a:lnTo>
                <a:lnTo>
                  <a:pt x="5620512" y="5940551"/>
                </a:lnTo>
                <a:close/>
                <a:moveTo>
                  <a:pt x="5004817" y="5940551"/>
                </a:moveTo>
                <a:lnTo>
                  <a:pt x="5004817" y="5637782"/>
                </a:lnTo>
                <a:lnTo>
                  <a:pt x="5307584" y="5637782"/>
                </a:lnTo>
                <a:lnTo>
                  <a:pt x="5307584" y="5940551"/>
                </a:lnTo>
                <a:close/>
                <a:moveTo>
                  <a:pt x="4691889" y="5940551"/>
                </a:moveTo>
                <a:lnTo>
                  <a:pt x="4691889" y="5637782"/>
                </a:lnTo>
                <a:lnTo>
                  <a:pt x="4994658" y="5637782"/>
                </a:lnTo>
                <a:lnTo>
                  <a:pt x="4994658" y="5940551"/>
                </a:lnTo>
                <a:close/>
                <a:moveTo>
                  <a:pt x="4383025" y="5940551"/>
                </a:moveTo>
                <a:lnTo>
                  <a:pt x="4383025" y="5637782"/>
                </a:lnTo>
                <a:lnTo>
                  <a:pt x="4681730" y="5637782"/>
                </a:lnTo>
                <a:lnTo>
                  <a:pt x="4681730" y="5940551"/>
                </a:lnTo>
                <a:close/>
                <a:moveTo>
                  <a:pt x="4064000" y="5940551"/>
                </a:moveTo>
                <a:lnTo>
                  <a:pt x="4064000" y="5637782"/>
                </a:lnTo>
                <a:lnTo>
                  <a:pt x="4362706" y="5637782"/>
                </a:lnTo>
                <a:lnTo>
                  <a:pt x="4362706" y="5940551"/>
                </a:lnTo>
                <a:close/>
                <a:moveTo>
                  <a:pt x="3751072" y="5940551"/>
                </a:moveTo>
                <a:lnTo>
                  <a:pt x="3751072" y="5637782"/>
                </a:lnTo>
                <a:lnTo>
                  <a:pt x="4053842" y="5637782"/>
                </a:lnTo>
                <a:lnTo>
                  <a:pt x="4053842" y="5940551"/>
                </a:lnTo>
                <a:close/>
                <a:moveTo>
                  <a:pt x="3438144" y="5940551"/>
                </a:moveTo>
                <a:lnTo>
                  <a:pt x="3438144" y="5637782"/>
                </a:lnTo>
                <a:lnTo>
                  <a:pt x="3740913" y="5637782"/>
                </a:lnTo>
                <a:lnTo>
                  <a:pt x="3740913" y="5940551"/>
                </a:lnTo>
                <a:close/>
                <a:moveTo>
                  <a:pt x="3125216" y="5940551"/>
                </a:moveTo>
                <a:lnTo>
                  <a:pt x="3125216" y="5637782"/>
                </a:lnTo>
                <a:lnTo>
                  <a:pt x="3427985" y="5637782"/>
                </a:lnTo>
                <a:lnTo>
                  <a:pt x="3427985" y="5940551"/>
                </a:lnTo>
                <a:close/>
                <a:moveTo>
                  <a:pt x="2814322" y="5940551"/>
                </a:moveTo>
                <a:lnTo>
                  <a:pt x="2814322" y="5637782"/>
                </a:lnTo>
                <a:lnTo>
                  <a:pt x="3113024" y="5637782"/>
                </a:lnTo>
                <a:lnTo>
                  <a:pt x="3113024" y="5940551"/>
                </a:lnTo>
                <a:close/>
                <a:moveTo>
                  <a:pt x="2497329" y="5940551"/>
                </a:moveTo>
                <a:lnTo>
                  <a:pt x="2497329" y="5637782"/>
                </a:lnTo>
                <a:lnTo>
                  <a:pt x="2796032" y="5637782"/>
                </a:lnTo>
                <a:lnTo>
                  <a:pt x="2796032" y="5940551"/>
                </a:lnTo>
                <a:close/>
                <a:moveTo>
                  <a:pt x="2184401" y="5940551"/>
                </a:moveTo>
                <a:lnTo>
                  <a:pt x="2184401" y="5637782"/>
                </a:lnTo>
                <a:lnTo>
                  <a:pt x="2487168" y="5637782"/>
                </a:lnTo>
                <a:lnTo>
                  <a:pt x="2487168" y="5940551"/>
                </a:lnTo>
                <a:close/>
                <a:moveTo>
                  <a:pt x="1871473" y="5940551"/>
                </a:moveTo>
                <a:lnTo>
                  <a:pt x="1871473" y="5637782"/>
                </a:lnTo>
                <a:lnTo>
                  <a:pt x="2174240" y="5637782"/>
                </a:lnTo>
                <a:lnTo>
                  <a:pt x="2174240" y="5940551"/>
                </a:lnTo>
                <a:close/>
                <a:moveTo>
                  <a:pt x="1556512" y="5940551"/>
                </a:moveTo>
                <a:lnTo>
                  <a:pt x="1556512" y="5637782"/>
                </a:lnTo>
                <a:lnTo>
                  <a:pt x="1859282" y="5637782"/>
                </a:lnTo>
                <a:lnTo>
                  <a:pt x="1859282" y="5940551"/>
                </a:lnTo>
                <a:close/>
                <a:moveTo>
                  <a:pt x="1249681" y="5940551"/>
                </a:moveTo>
                <a:lnTo>
                  <a:pt x="1249681" y="5637782"/>
                </a:lnTo>
                <a:lnTo>
                  <a:pt x="1548384" y="5637782"/>
                </a:lnTo>
                <a:lnTo>
                  <a:pt x="1548384" y="5940551"/>
                </a:lnTo>
                <a:lnTo>
                  <a:pt x="1546354" y="5940551"/>
                </a:lnTo>
                <a:close/>
                <a:moveTo>
                  <a:pt x="930656" y="5940551"/>
                </a:moveTo>
                <a:lnTo>
                  <a:pt x="930656" y="5637782"/>
                </a:lnTo>
                <a:lnTo>
                  <a:pt x="1229361" y="5637782"/>
                </a:lnTo>
                <a:lnTo>
                  <a:pt x="1229361" y="5940551"/>
                </a:lnTo>
                <a:close/>
                <a:moveTo>
                  <a:pt x="617728" y="5940551"/>
                </a:moveTo>
                <a:lnTo>
                  <a:pt x="617728" y="5637782"/>
                </a:lnTo>
                <a:lnTo>
                  <a:pt x="920497" y="5637782"/>
                </a:lnTo>
                <a:lnTo>
                  <a:pt x="920497" y="5940551"/>
                </a:lnTo>
                <a:close/>
                <a:moveTo>
                  <a:pt x="302769" y="5940551"/>
                </a:moveTo>
                <a:lnTo>
                  <a:pt x="302769" y="5637782"/>
                </a:lnTo>
                <a:lnTo>
                  <a:pt x="605536" y="5637782"/>
                </a:lnTo>
                <a:lnTo>
                  <a:pt x="605536" y="5940551"/>
                </a:lnTo>
                <a:close/>
                <a:moveTo>
                  <a:pt x="11586464" y="6255510"/>
                </a:moveTo>
                <a:lnTo>
                  <a:pt x="11586464" y="5952743"/>
                </a:lnTo>
                <a:lnTo>
                  <a:pt x="11889233" y="5952743"/>
                </a:lnTo>
                <a:lnTo>
                  <a:pt x="11889233" y="6255510"/>
                </a:lnTo>
                <a:close/>
                <a:moveTo>
                  <a:pt x="11271505" y="6255510"/>
                </a:moveTo>
                <a:lnTo>
                  <a:pt x="11271505" y="5952743"/>
                </a:lnTo>
                <a:lnTo>
                  <a:pt x="11574272" y="5952743"/>
                </a:lnTo>
                <a:lnTo>
                  <a:pt x="11574272" y="6255510"/>
                </a:lnTo>
                <a:close/>
                <a:moveTo>
                  <a:pt x="10958577" y="6255510"/>
                </a:moveTo>
                <a:lnTo>
                  <a:pt x="10958577" y="5952743"/>
                </a:lnTo>
                <a:lnTo>
                  <a:pt x="11261344" y="5952743"/>
                </a:lnTo>
                <a:lnTo>
                  <a:pt x="11261344" y="6255510"/>
                </a:lnTo>
                <a:close/>
                <a:moveTo>
                  <a:pt x="10649713" y="6255510"/>
                </a:moveTo>
                <a:lnTo>
                  <a:pt x="10649713" y="5952743"/>
                </a:lnTo>
                <a:lnTo>
                  <a:pt x="10948416" y="5952743"/>
                </a:lnTo>
                <a:lnTo>
                  <a:pt x="10948416" y="6255510"/>
                </a:lnTo>
                <a:close/>
                <a:moveTo>
                  <a:pt x="10330688" y="6255510"/>
                </a:moveTo>
                <a:lnTo>
                  <a:pt x="10330688" y="5952743"/>
                </a:lnTo>
                <a:lnTo>
                  <a:pt x="10629393" y="5952743"/>
                </a:lnTo>
                <a:lnTo>
                  <a:pt x="10629393" y="6255510"/>
                </a:lnTo>
                <a:close/>
                <a:moveTo>
                  <a:pt x="10017760" y="6255510"/>
                </a:moveTo>
                <a:lnTo>
                  <a:pt x="10017760" y="5952743"/>
                </a:lnTo>
                <a:lnTo>
                  <a:pt x="10322560" y="5952743"/>
                </a:lnTo>
                <a:lnTo>
                  <a:pt x="10322560" y="6255510"/>
                </a:lnTo>
                <a:close/>
                <a:moveTo>
                  <a:pt x="9704832" y="6255510"/>
                </a:moveTo>
                <a:lnTo>
                  <a:pt x="9704832" y="5952743"/>
                </a:lnTo>
                <a:lnTo>
                  <a:pt x="10007601" y="5952743"/>
                </a:lnTo>
                <a:lnTo>
                  <a:pt x="10007601" y="6255510"/>
                </a:lnTo>
                <a:close/>
                <a:moveTo>
                  <a:pt x="9391904" y="6255510"/>
                </a:moveTo>
                <a:lnTo>
                  <a:pt x="9391904" y="5952743"/>
                </a:lnTo>
                <a:lnTo>
                  <a:pt x="9694673" y="5952743"/>
                </a:lnTo>
                <a:lnTo>
                  <a:pt x="9694673" y="6255510"/>
                </a:lnTo>
                <a:close/>
                <a:moveTo>
                  <a:pt x="9083040" y="6255510"/>
                </a:moveTo>
                <a:lnTo>
                  <a:pt x="9083040" y="5952743"/>
                </a:lnTo>
                <a:lnTo>
                  <a:pt x="9381745" y="5952743"/>
                </a:lnTo>
                <a:lnTo>
                  <a:pt x="9381745" y="6255510"/>
                </a:lnTo>
                <a:close/>
                <a:moveTo>
                  <a:pt x="8764017" y="6255510"/>
                </a:moveTo>
                <a:lnTo>
                  <a:pt x="8764017" y="5952743"/>
                </a:lnTo>
                <a:lnTo>
                  <a:pt x="9062720" y="5952743"/>
                </a:lnTo>
                <a:lnTo>
                  <a:pt x="9062720" y="6255510"/>
                </a:lnTo>
                <a:close/>
                <a:moveTo>
                  <a:pt x="8451089" y="6255510"/>
                </a:moveTo>
                <a:lnTo>
                  <a:pt x="8451089" y="5952743"/>
                </a:lnTo>
                <a:lnTo>
                  <a:pt x="8753856" y="5952743"/>
                </a:lnTo>
                <a:lnTo>
                  <a:pt x="8753856" y="6255510"/>
                </a:lnTo>
                <a:close/>
                <a:moveTo>
                  <a:pt x="8138161" y="6255510"/>
                </a:moveTo>
                <a:lnTo>
                  <a:pt x="8138161" y="5952743"/>
                </a:lnTo>
                <a:lnTo>
                  <a:pt x="8440928" y="5952743"/>
                </a:lnTo>
                <a:lnTo>
                  <a:pt x="8440928" y="6255510"/>
                </a:lnTo>
                <a:close/>
                <a:moveTo>
                  <a:pt x="7825233" y="6255510"/>
                </a:moveTo>
                <a:lnTo>
                  <a:pt x="7825233" y="5952743"/>
                </a:lnTo>
                <a:lnTo>
                  <a:pt x="8128000" y="5952743"/>
                </a:lnTo>
                <a:lnTo>
                  <a:pt x="8128000" y="6255510"/>
                </a:lnTo>
                <a:close/>
                <a:moveTo>
                  <a:pt x="7516369" y="6255510"/>
                </a:moveTo>
                <a:lnTo>
                  <a:pt x="7516369" y="5952743"/>
                </a:lnTo>
                <a:lnTo>
                  <a:pt x="7815072" y="5952743"/>
                </a:lnTo>
                <a:lnTo>
                  <a:pt x="7815072" y="6255510"/>
                </a:lnTo>
                <a:close/>
                <a:moveTo>
                  <a:pt x="7197344" y="6255510"/>
                </a:moveTo>
                <a:lnTo>
                  <a:pt x="7197344" y="5952743"/>
                </a:lnTo>
                <a:lnTo>
                  <a:pt x="7496049" y="5952743"/>
                </a:lnTo>
                <a:lnTo>
                  <a:pt x="7496049" y="6255510"/>
                </a:lnTo>
                <a:close/>
                <a:moveTo>
                  <a:pt x="6884416" y="6255510"/>
                </a:moveTo>
                <a:lnTo>
                  <a:pt x="6884416" y="5952743"/>
                </a:lnTo>
                <a:lnTo>
                  <a:pt x="7187185" y="5952743"/>
                </a:lnTo>
                <a:lnTo>
                  <a:pt x="7187185" y="6255510"/>
                </a:lnTo>
                <a:close/>
                <a:moveTo>
                  <a:pt x="6571488" y="6255510"/>
                </a:moveTo>
                <a:lnTo>
                  <a:pt x="6571488" y="5952743"/>
                </a:lnTo>
                <a:lnTo>
                  <a:pt x="6874257" y="5952743"/>
                </a:lnTo>
                <a:lnTo>
                  <a:pt x="6874257" y="6255510"/>
                </a:lnTo>
                <a:close/>
                <a:moveTo>
                  <a:pt x="6258560" y="6255510"/>
                </a:moveTo>
                <a:lnTo>
                  <a:pt x="6258560" y="5952743"/>
                </a:lnTo>
                <a:lnTo>
                  <a:pt x="6561329" y="5952743"/>
                </a:lnTo>
                <a:lnTo>
                  <a:pt x="6561329" y="6255510"/>
                </a:lnTo>
                <a:close/>
                <a:moveTo>
                  <a:pt x="5949697" y="6255510"/>
                </a:moveTo>
                <a:lnTo>
                  <a:pt x="5949697" y="5952743"/>
                </a:lnTo>
                <a:lnTo>
                  <a:pt x="6248401" y="5952743"/>
                </a:lnTo>
                <a:lnTo>
                  <a:pt x="6248401" y="6255510"/>
                </a:lnTo>
                <a:close/>
                <a:moveTo>
                  <a:pt x="5630674" y="6255510"/>
                </a:moveTo>
                <a:lnTo>
                  <a:pt x="5630674" y="5952743"/>
                </a:lnTo>
                <a:lnTo>
                  <a:pt x="5929377" y="5952743"/>
                </a:lnTo>
                <a:lnTo>
                  <a:pt x="5929377" y="6255510"/>
                </a:lnTo>
                <a:close/>
                <a:moveTo>
                  <a:pt x="5317747" y="6255510"/>
                </a:moveTo>
                <a:lnTo>
                  <a:pt x="5317747" y="5952743"/>
                </a:lnTo>
                <a:lnTo>
                  <a:pt x="5620512" y="5952743"/>
                </a:lnTo>
                <a:lnTo>
                  <a:pt x="5620512" y="6255510"/>
                </a:lnTo>
                <a:close/>
                <a:moveTo>
                  <a:pt x="5004817" y="6255510"/>
                </a:moveTo>
                <a:lnTo>
                  <a:pt x="5004817" y="5952743"/>
                </a:lnTo>
                <a:lnTo>
                  <a:pt x="5307584" y="5952743"/>
                </a:lnTo>
                <a:lnTo>
                  <a:pt x="5307584" y="6255510"/>
                </a:lnTo>
                <a:close/>
                <a:moveTo>
                  <a:pt x="4691889" y="6255510"/>
                </a:moveTo>
                <a:lnTo>
                  <a:pt x="4691889" y="5952743"/>
                </a:lnTo>
                <a:lnTo>
                  <a:pt x="4994658" y="5952743"/>
                </a:lnTo>
                <a:lnTo>
                  <a:pt x="4994658" y="6255510"/>
                </a:lnTo>
                <a:close/>
                <a:moveTo>
                  <a:pt x="4383025" y="6255510"/>
                </a:moveTo>
                <a:lnTo>
                  <a:pt x="4383025" y="5952743"/>
                </a:lnTo>
                <a:lnTo>
                  <a:pt x="4681730" y="5952743"/>
                </a:lnTo>
                <a:lnTo>
                  <a:pt x="4681730" y="6255510"/>
                </a:lnTo>
                <a:close/>
                <a:moveTo>
                  <a:pt x="4064000" y="6255510"/>
                </a:moveTo>
                <a:lnTo>
                  <a:pt x="4064000" y="5952743"/>
                </a:lnTo>
                <a:lnTo>
                  <a:pt x="4362706" y="5952743"/>
                </a:lnTo>
                <a:lnTo>
                  <a:pt x="4362706" y="6255510"/>
                </a:lnTo>
                <a:close/>
                <a:moveTo>
                  <a:pt x="3751072" y="6255510"/>
                </a:moveTo>
                <a:lnTo>
                  <a:pt x="3751072" y="5952743"/>
                </a:lnTo>
                <a:lnTo>
                  <a:pt x="4053842" y="5952743"/>
                </a:lnTo>
                <a:lnTo>
                  <a:pt x="4053842" y="6255510"/>
                </a:lnTo>
                <a:close/>
                <a:moveTo>
                  <a:pt x="3438144" y="6255510"/>
                </a:moveTo>
                <a:lnTo>
                  <a:pt x="3438144" y="5952743"/>
                </a:lnTo>
                <a:lnTo>
                  <a:pt x="3740913" y="5952743"/>
                </a:lnTo>
                <a:lnTo>
                  <a:pt x="3740913" y="6255510"/>
                </a:lnTo>
                <a:close/>
                <a:moveTo>
                  <a:pt x="3125216" y="6255510"/>
                </a:moveTo>
                <a:lnTo>
                  <a:pt x="3125216" y="5952743"/>
                </a:lnTo>
                <a:lnTo>
                  <a:pt x="3427985" y="5952743"/>
                </a:lnTo>
                <a:lnTo>
                  <a:pt x="3427985" y="6255510"/>
                </a:lnTo>
                <a:close/>
                <a:moveTo>
                  <a:pt x="2814322" y="6255510"/>
                </a:moveTo>
                <a:lnTo>
                  <a:pt x="2814322" y="5952743"/>
                </a:lnTo>
                <a:lnTo>
                  <a:pt x="3113024" y="5952743"/>
                </a:lnTo>
                <a:lnTo>
                  <a:pt x="3113024" y="6255510"/>
                </a:lnTo>
                <a:close/>
                <a:moveTo>
                  <a:pt x="2497329" y="6255510"/>
                </a:moveTo>
                <a:lnTo>
                  <a:pt x="2497329" y="5952743"/>
                </a:lnTo>
                <a:lnTo>
                  <a:pt x="2796032" y="5952743"/>
                </a:lnTo>
                <a:lnTo>
                  <a:pt x="2796032" y="6255510"/>
                </a:lnTo>
                <a:close/>
                <a:moveTo>
                  <a:pt x="2184401" y="6255510"/>
                </a:moveTo>
                <a:lnTo>
                  <a:pt x="2184401" y="5952743"/>
                </a:lnTo>
                <a:lnTo>
                  <a:pt x="2487168" y="5952743"/>
                </a:lnTo>
                <a:lnTo>
                  <a:pt x="2487168" y="6255510"/>
                </a:lnTo>
                <a:close/>
                <a:moveTo>
                  <a:pt x="1871473" y="6255510"/>
                </a:moveTo>
                <a:lnTo>
                  <a:pt x="1871473" y="5952743"/>
                </a:lnTo>
                <a:lnTo>
                  <a:pt x="2174240" y="5952743"/>
                </a:lnTo>
                <a:lnTo>
                  <a:pt x="2174240" y="6255510"/>
                </a:lnTo>
                <a:close/>
                <a:moveTo>
                  <a:pt x="1556512" y="6255510"/>
                </a:moveTo>
                <a:lnTo>
                  <a:pt x="1556512" y="5952743"/>
                </a:lnTo>
                <a:lnTo>
                  <a:pt x="1859282" y="5952743"/>
                </a:lnTo>
                <a:lnTo>
                  <a:pt x="1859282" y="6255510"/>
                </a:lnTo>
                <a:close/>
                <a:moveTo>
                  <a:pt x="1249681" y="6255510"/>
                </a:moveTo>
                <a:lnTo>
                  <a:pt x="1249681" y="5952743"/>
                </a:lnTo>
                <a:lnTo>
                  <a:pt x="1548384" y="5952743"/>
                </a:lnTo>
                <a:lnTo>
                  <a:pt x="1548384" y="6255510"/>
                </a:lnTo>
                <a:lnTo>
                  <a:pt x="1546354" y="6255510"/>
                </a:lnTo>
                <a:close/>
                <a:moveTo>
                  <a:pt x="930656" y="6255510"/>
                </a:moveTo>
                <a:lnTo>
                  <a:pt x="930656" y="5952743"/>
                </a:lnTo>
                <a:lnTo>
                  <a:pt x="1229361" y="5952743"/>
                </a:lnTo>
                <a:lnTo>
                  <a:pt x="1229361" y="6255510"/>
                </a:lnTo>
                <a:close/>
                <a:moveTo>
                  <a:pt x="617728" y="6255510"/>
                </a:moveTo>
                <a:lnTo>
                  <a:pt x="617728" y="5952743"/>
                </a:lnTo>
                <a:lnTo>
                  <a:pt x="920497" y="5952743"/>
                </a:lnTo>
                <a:lnTo>
                  <a:pt x="920497" y="6255510"/>
                </a:lnTo>
                <a:close/>
                <a:moveTo>
                  <a:pt x="302769" y="6255510"/>
                </a:moveTo>
                <a:lnTo>
                  <a:pt x="302769" y="5952743"/>
                </a:lnTo>
                <a:lnTo>
                  <a:pt x="605536" y="5952743"/>
                </a:lnTo>
                <a:lnTo>
                  <a:pt x="605536" y="6255510"/>
                </a:lnTo>
                <a:close/>
                <a:moveTo>
                  <a:pt x="11586464" y="6562343"/>
                </a:moveTo>
                <a:lnTo>
                  <a:pt x="11586464" y="6263638"/>
                </a:lnTo>
                <a:lnTo>
                  <a:pt x="11889233" y="6263638"/>
                </a:lnTo>
                <a:lnTo>
                  <a:pt x="11889233" y="6562343"/>
                </a:lnTo>
                <a:close/>
                <a:moveTo>
                  <a:pt x="11271505" y="6562343"/>
                </a:moveTo>
                <a:lnTo>
                  <a:pt x="11271505" y="6263638"/>
                </a:lnTo>
                <a:lnTo>
                  <a:pt x="11574272" y="6263638"/>
                </a:lnTo>
                <a:lnTo>
                  <a:pt x="11574272" y="6562343"/>
                </a:lnTo>
                <a:close/>
                <a:moveTo>
                  <a:pt x="10958577" y="6562343"/>
                </a:moveTo>
                <a:lnTo>
                  <a:pt x="10958577" y="6263638"/>
                </a:lnTo>
                <a:lnTo>
                  <a:pt x="11261344" y="6263638"/>
                </a:lnTo>
                <a:lnTo>
                  <a:pt x="11261344" y="6562343"/>
                </a:lnTo>
                <a:close/>
                <a:moveTo>
                  <a:pt x="10649713" y="6562343"/>
                </a:moveTo>
                <a:lnTo>
                  <a:pt x="10649713" y="6263638"/>
                </a:lnTo>
                <a:lnTo>
                  <a:pt x="10948416" y="6263638"/>
                </a:lnTo>
                <a:lnTo>
                  <a:pt x="10948416" y="6562343"/>
                </a:lnTo>
                <a:close/>
                <a:moveTo>
                  <a:pt x="10330688" y="6562343"/>
                </a:moveTo>
                <a:lnTo>
                  <a:pt x="10330688" y="6263638"/>
                </a:lnTo>
                <a:lnTo>
                  <a:pt x="10629393" y="6263638"/>
                </a:lnTo>
                <a:lnTo>
                  <a:pt x="10629393" y="6562343"/>
                </a:lnTo>
                <a:close/>
                <a:moveTo>
                  <a:pt x="10017760" y="6562343"/>
                </a:moveTo>
                <a:lnTo>
                  <a:pt x="10017760" y="6263638"/>
                </a:lnTo>
                <a:lnTo>
                  <a:pt x="10322560" y="6263638"/>
                </a:lnTo>
                <a:lnTo>
                  <a:pt x="10322560" y="6562343"/>
                </a:lnTo>
                <a:close/>
                <a:moveTo>
                  <a:pt x="9704832" y="6562343"/>
                </a:moveTo>
                <a:lnTo>
                  <a:pt x="9704832" y="6263638"/>
                </a:lnTo>
                <a:lnTo>
                  <a:pt x="10007601" y="6263638"/>
                </a:lnTo>
                <a:lnTo>
                  <a:pt x="10007601" y="6562343"/>
                </a:lnTo>
                <a:close/>
                <a:moveTo>
                  <a:pt x="9391904" y="6562343"/>
                </a:moveTo>
                <a:lnTo>
                  <a:pt x="9391904" y="6263638"/>
                </a:lnTo>
                <a:lnTo>
                  <a:pt x="9694673" y="6263638"/>
                </a:lnTo>
                <a:lnTo>
                  <a:pt x="9694673" y="6562343"/>
                </a:lnTo>
                <a:close/>
                <a:moveTo>
                  <a:pt x="9083040" y="6562343"/>
                </a:moveTo>
                <a:lnTo>
                  <a:pt x="9083040" y="6263638"/>
                </a:lnTo>
                <a:lnTo>
                  <a:pt x="9381745" y="6263638"/>
                </a:lnTo>
                <a:lnTo>
                  <a:pt x="9381745" y="6562343"/>
                </a:lnTo>
                <a:close/>
                <a:moveTo>
                  <a:pt x="8764017" y="6562343"/>
                </a:moveTo>
                <a:lnTo>
                  <a:pt x="8764017" y="6263638"/>
                </a:lnTo>
                <a:lnTo>
                  <a:pt x="9062720" y="6263638"/>
                </a:lnTo>
                <a:lnTo>
                  <a:pt x="9062720" y="6562343"/>
                </a:lnTo>
                <a:close/>
                <a:moveTo>
                  <a:pt x="8451089" y="6562343"/>
                </a:moveTo>
                <a:lnTo>
                  <a:pt x="8451089" y="6263638"/>
                </a:lnTo>
                <a:lnTo>
                  <a:pt x="8753856" y="6263638"/>
                </a:lnTo>
                <a:lnTo>
                  <a:pt x="8753856" y="6562343"/>
                </a:lnTo>
                <a:close/>
                <a:moveTo>
                  <a:pt x="8138161" y="6562343"/>
                </a:moveTo>
                <a:lnTo>
                  <a:pt x="8138161" y="6263638"/>
                </a:lnTo>
                <a:lnTo>
                  <a:pt x="8440928" y="6263638"/>
                </a:lnTo>
                <a:lnTo>
                  <a:pt x="8440928" y="6562343"/>
                </a:lnTo>
                <a:close/>
                <a:moveTo>
                  <a:pt x="7825233" y="6562343"/>
                </a:moveTo>
                <a:lnTo>
                  <a:pt x="7825233" y="6263638"/>
                </a:lnTo>
                <a:lnTo>
                  <a:pt x="8128000" y="6263638"/>
                </a:lnTo>
                <a:lnTo>
                  <a:pt x="8128000" y="6562343"/>
                </a:lnTo>
                <a:close/>
                <a:moveTo>
                  <a:pt x="7516369" y="6562343"/>
                </a:moveTo>
                <a:lnTo>
                  <a:pt x="7516369" y="6263638"/>
                </a:lnTo>
                <a:lnTo>
                  <a:pt x="7815072" y="6263638"/>
                </a:lnTo>
                <a:lnTo>
                  <a:pt x="7815072" y="6562343"/>
                </a:lnTo>
                <a:close/>
                <a:moveTo>
                  <a:pt x="7197344" y="6562343"/>
                </a:moveTo>
                <a:lnTo>
                  <a:pt x="7197344" y="6263638"/>
                </a:lnTo>
                <a:lnTo>
                  <a:pt x="7496049" y="6263638"/>
                </a:lnTo>
                <a:lnTo>
                  <a:pt x="7496049" y="6562343"/>
                </a:lnTo>
                <a:close/>
                <a:moveTo>
                  <a:pt x="6884416" y="6562343"/>
                </a:moveTo>
                <a:lnTo>
                  <a:pt x="6884416" y="6263638"/>
                </a:lnTo>
                <a:lnTo>
                  <a:pt x="7187185" y="6263638"/>
                </a:lnTo>
                <a:lnTo>
                  <a:pt x="7187185" y="6562343"/>
                </a:lnTo>
                <a:close/>
                <a:moveTo>
                  <a:pt x="6571488" y="6562343"/>
                </a:moveTo>
                <a:lnTo>
                  <a:pt x="6571488" y="6263638"/>
                </a:lnTo>
                <a:lnTo>
                  <a:pt x="6874257" y="6263638"/>
                </a:lnTo>
                <a:lnTo>
                  <a:pt x="6874257" y="6562343"/>
                </a:lnTo>
                <a:close/>
                <a:moveTo>
                  <a:pt x="6258560" y="6562343"/>
                </a:moveTo>
                <a:lnTo>
                  <a:pt x="6258560" y="6263638"/>
                </a:lnTo>
                <a:lnTo>
                  <a:pt x="6561329" y="6263638"/>
                </a:lnTo>
                <a:lnTo>
                  <a:pt x="6561329" y="6562343"/>
                </a:lnTo>
                <a:close/>
                <a:moveTo>
                  <a:pt x="5949697" y="6562343"/>
                </a:moveTo>
                <a:lnTo>
                  <a:pt x="5949697" y="6263638"/>
                </a:lnTo>
                <a:lnTo>
                  <a:pt x="6248401" y="6263638"/>
                </a:lnTo>
                <a:lnTo>
                  <a:pt x="6248401" y="6562343"/>
                </a:lnTo>
                <a:close/>
                <a:moveTo>
                  <a:pt x="5630674" y="6562343"/>
                </a:moveTo>
                <a:lnTo>
                  <a:pt x="5630674" y="6263638"/>
                </a:lnTo>
                <a:lnTo>
                  <a:pt x="5929377" y="6263638"/>
                </a:lnTo>
                <a:lnTo>
                  <a:pt x="5929377" y="6562343"/>
                </a:lnTo>
                <a:close/>
                <a:moveTo>
                  <a:pt x="5317747" y="6562343"/>
                </a:moveTo>
                <a:lnTo>
                  <a:pt x="5317747" y="6263638"/>
                </a:lnTo>
                <a:lnTo>
                  <a:pt x="5620512" y="6263638"/>
                </a:lnTo>
                <a:lnTo>
                  <a:pt x="5620512" y="6562343"/>
                </a:lnTo>
                <a:close/>
                <a:moveTo>
                  <a:pt x="5004817" y="6562343"/>
                </a:moveTo>
                <a:lnTo>
                  <a:pt x="5004817" y="6263638"/>
                </a:lnTo>
                <a:lnTo>
                  <a:pt x="5307584" y="6263638"/>
                </a:lnTo>
                <a:lnTo>
                  <a:pt x="5307584" y="6562343"/>
                </a:lnTo>
                <a:close/>
                <a:moveTo>
                  <a:pt x="4691889" y="6562343"/>
                </a:moveTo>
                <a:lnTo>
                  <a:pt x="4691889" y="6263638"/>
                </a:lnTo>
                <a:lnTo>
                  <a:pt x="4994658" y="6263638"/>
                </a:lnTo>
                <a:lnTo>
                  <a:pt x="4994658" y="6562343"/>
                </a:lnTo>
                <a:close/>
                <a:moveTo>
                  <a:pt x="4383025" y="6562343"/>
                </a:moveTo>
                <a:lnTo>
                  <a:pt x="4383025" y="6263638"/>
                </a:lnTo>
                <a:lnTo>
                  <a:pt x="4681730" y="6263638"/>
                </a:lnTo>
                <a:lnTo>
                  <a:pt x="4681730" y="6562343"/>
                </a:lnTo>
                <a:close/>
                <a:moveTo>
                  <a:pt x="4064000" y="6562343"/>
                </a:moveTo>
                <a:lnTo>
                  <a:pt x="4064000" y="6263638"/>
                </a:lnTo>
                <a:lnTo>
                  <a:pt x="4362706" y="6263638"/>
                </a:lnTo>
                <a:lnTo>
                  <a:pt x="4362706" y="6562343"/>
                </a:lnTo>
                <a:close/>
                <a:moveTo>
                  <a:pt x="3751072" y="6562343"/>
                </a:moveTo>
                <a:lnTo>
                  <a:pt x="3751072" y="6263638"/>
                </a:lnTo>
                <a:lnTo>
                  <a:pt x="4053842" y="6263638"/>
                </a:lnTo>
                <a:lnTo>
                  <a:pt x="4053842" y="6562343"/>
                </a:lnTo>
                <a:close/>
                <a:moveTo>
                  <a:pt x="3438144" y="6562343"/>
                </a:moveTo>
                <a:lnTo>
                  <a:pt x="3438144" y="6263638"/>
                </a:lnTo>
                <a:lnTo>
                  <a:pt x="3740913" y="6263638"/>
                </a:lnTo>
                <a:lnTo>
                  <a:pt x="3740913" y="6562343"/>
                </a:lnTo>
                <a:close/>
                <a:moveTo>
                  <a:pt x="3125216" y="6562343"/>
                </a:moveTo>
                <a:lnTo>
                  <a:pt x="3125216" y="6263638"/>
                </a:lnTo>
                <a:lnTo>
                  <a:pt x="3427985" y="6263638"/>
                </a:lnTo>
                <a:lnTo>
                  <a:pt x="3427985" y="6562343"/>
                </a:lnTo>
                <a:close/>
                <a:moveTo>
                  <a:pt x="2814322" y="6562343"/>
                </a:moveTo>
                <a:lnTo>
                  <a:pt x="2814322" y="6263638"/>
                </a:lnTo>
                <a:lnTo>
                  <a:pt x="3113024" y="6263638"/>
                </a:lnTo>
                <a:lnTo>
                  <a:pt x="3113024" y="6562343"/>
                </a:lnTo>
                <a:close/>
                <a:moveTo>
                  <a:pt x="2497329" y="6562343"/>
                </a:moveTo>
                <a:lnTo>
                  <a:pt x="2497329" y="6263638"/>
                </a:lnTo>
                <a:lnTo>
                  <a:pt x="2796032" y="6263638"/>
                </a:lnTo>
                <a:lnTo>
                  <a:pt x="2796032" y="6562343"/>
                </a:lnTo>
                <a:close/>
                <a:moveTo>
                  <a:pt x="2184401" y="6562343"/>
                </a:moveTo>
                <a:lnTo>
                  <a:pt x="2184401" y="6263638"/>
                </a:lnTo>
                <a:lnTo>
                  <a:pt x="2487168" y="6263638"/>
                </a:lnTo>
                <a:lnTo>
                  <a:pt x="2487168" y="6562343"/>
                </a:lnTo>
                <a:close/>
                <a:moveTo>
                  <a:pt x="1871473" y="6562343"/>
                </a:moveTo>
                <a:lnTo>
                  <a:pt x="1871473" y="6263638"/>
                </a:lnTo>
                <a:lnTo>
                  <a:pt x="2174240" y="6263638"/>
                </a:lnTo>
                <a:lnTo>
                  <a:pt x="2174240" y="6562343"/>
                </a:lnTo>
                <a:close/>
                <a:moveTo>
                  <a:pt x="1556512" y="6562343"/>
                </a:moveTo>
                <a:lnTo>
                  <a:pt x="1556512" y="6263638"/>
                </a:lnTo>
                <a:lnTo>
                  <a:pt x="1859282" y="6263638"/>
                </a:lnTo>
                <a:lnTo>
                  <a:pt x="1859282" y="6562343"/>
                </a:lnTo>
                <a:close/>
                <a:moveTo>
                  <a:pt x="1249681" y="6562343"/>
                </a:moveTo>
                <a:lnTo>
                  <a:pt x="1249681" y="6263638"/>
                </a:lnTo>
                <a:lnTo>
                  <a:pt x="1548384" y="6263638"/>
                </a:lnTo>
                <a:lnTo>
                  <a:pt x="1548384" y="6562343"/>
                </a:lnTo>
                <a:lnTo>
                  <a:pt x="1546354" y="6562343"/>
                </a:lnTo>
                <a:close/>
                <a:moveTo>
                  <a:pt x="930656" y="6562343"/>
                </a:moveTo>
                <a:lnTo>
                  <a:pt x="930656" y="6263638"/>
                </a:lnTo>
                <a:lnTo>
                  <a:pt x="1229361" y="6263638"/>
                </a:lnTo>
                <a:lnTo>
                  <a:pt x="1229361" y="6562343"/>
                </a:lnTo>
                <a:close/>
                <a:moveTo>
                  <a:pt x="617728" y="6562343"/>
                </a:moveTo>
                <a:lnTo>
                  <a:pt x="617728" y="6263638"/>
                </a:lnTo>
                <a:lnTo>
                  <a:pt x="920497" y="6263638"/>
                </a:lnTo>
                <a:lnTo>
                  <a:pt x="920497" y="6562343"/>
                </a:lnTo>
                <a:close/>
                <a:moveTo>
                  <a:pt x="302769" y="6562343"/>
                </a:moveTo>
                <a:lnTo>
                  <a:pt x="302769" y="6263638"/>
                </a:lnTo>
                <a:lnTo>
                  <a:pt x="605536" y="6263638"/>
                </a:lnTo>
                <a:lnTo>
                  <a:pt x="605536" y="6562343"/>
                </a:lnTo>
                <a:close/>
                <a:moveTo>
                  <a:pt x="292608" y="6858000"/>
                </a:moveTo>
                <a:lnTo>
                  <a:pt x="302769" y="6858000"/>
                </a:lnTo>
                <a:lnTo>
                  <a:pt x="302769" y="6582663"/>
                </a:lnTo>
                <a:lnTo>
                  <a:pt x="605536" y="6582663"/>
                </a:lnTo>
                <a:lnTo>
                  <a:pt x="605536" y="6858000"/>
                </a:lnTo>
                <a:lnTo>
                  <a:pt x="617728" y="6858000"/>
                </a:lnTo>
                <a:lnTo>
                  <a:pt x="617728" y="6582663"/>
                </a:lnTo>
                <a:lnTo>
                  <a:pt x="920497" y="6582663"/>
                </a:lnTo>
                <a:lnTo>
                  <a:pt x="920497" y="6858000"/>
                </a:lnTo>
                <a:lnTo>
                  <a:pt x="930656" y="6858000"/>
                </a:lnTo>
                <a:lnTo>
                  <a:pt x="930656" y="6582663"/>
                </a:lnTo>
                <a:lnTo>
                  <a:pt x="1229361" y="6582663"/>
                </a:lnTo>
                <a:lnTo>
                  <a:pt x="1229361" y="6858000"/>
                </a:lnTo>
                <a:lnTo>
                  <a:pt x="1249681" y="6858000"/>
                </a:lnTo>
                <a:lnTo>
                  <a:pt x="1249681" y="6582663"/>
                </a:lnTo>
                <a:lnTo>
                  <a:pt x="1548384" y="6582663"/>
                </a:lnTo>
                <a:lnTo>
                  <a:pt x="1548384" y="6858000"/>
                </a:lnTo>
                <a:lnTo>
                  <a:pt x="1556512" y="6858000"/>
                </a:lnTo>
                <a:lnTo>
                  <a:pt x="1556512" y="6582663"/>
                </a:lnTo>
                <a:lnTo>
                  <a:pt x="1859282" y="6582663"/>
                </a:lnTo>
                <a:lnTo>
                  <a:pt x="1859282" y="6858000"/>
                </a:lnTo>
                <a:lnTo>
                  <a:pt x="1871473" y="6858000"/>
                </a:lnTo>
                <a:lnTo>
                  <a:pt x="1871473" y="6582663"/>
                </a:lnTo>
                <a:lnTo>
                  <a:pt x="2174240" y="6582663"/>
                </a:lnTo>
                <a:lnTo>
                  <a:pt x="2174240" y="6858000"/>
                </a:lnTo>
                <a:lnTo>
                  <a:pt x="2184401" y="6858000"/>
                </a:lnTo>
                <a:lnTo>
                  <a:pt x="2184401" y="6582663"/>
                </a:lnTo>
                <a:lnTo>
                  <a:pt x="2487168" y="6582663"/>
                </a:lnTo>
                <a:lnTo>
                  <a:pt x="2487168" y="6858000"/>
                </a:lnTo>
                <a:lnTo>
                  <a:pt x="2497329" y="6858000"/>
                </a:lnTo>
                <a:lnTo>
                  <a:pt x="2497329" y="6582663"/>
                </a:lnTo>
                <a:lnTo>
                  <a:pt x="2796032" y="6582663"/>
                </a:lnTo>
                <a:lnTo>
                  <a:pt x="2796032" y="6858000"/>
                </a:lnTo>
                <a:lnTo>
                  <a:pt x="2814322" y="6858000"/>
                </a:lnTo>
                <a:lnTo>
                  <a:pt x="2814322" y="6582663"/>
                </a:lnTo>
                <a:lnTo>
                  <a:pt x="3113024" y="6582663"/>
                </a:lnTo>
                <a:lnTo>
                  <a:pt x="3113024" y="6858000"/>
                </a:lnTo>
                <a:lnTo>
                  <a:pt x="3125216" y="6858000"/>
                </a:lnTo>
                <a:lnTo>
                  <a:pt x="3125216" y="6582663"/>
                </a:lnTo>
                <a:lnTo>
                  <a:pt x="3427985" y="6582663"/>
                </a:lnTo>
                <a:lnTo>
                  <a:pt x="3427985" y="6858000"/>
                </a:lnTo>
                <a:lnTo>
                  <a:pt x="3438144" y="6858000"/>
                </a:lnTo>
                <a:lnTo>
                  <a:pt x="3438144" y="6582663"/>
                </a:lnTo>
                <a:lnTo>
                  <a:pt x="3740913" y="6582663"/>
                </a:lnTo>
                <a:lnTo>
                  <a:pt x="3740913" y="6858000"/>
                </a:lnTo>
                <a:lnTo>
                  <a:pt x="3751072" y="6858000"/>
                </a:lnTo>
                <a:lnTo>
                  <a:pt x="3751072" y="6582663"/>
                </a:lnTo>
                <a:lnTo>
                  <a:pt x="4053842" y="6582663"/>
                </a:lnTo>
                <a:lnTo>
                  <a:pt x="4053842" y="6858000"/>
                </a:lnTo>
                <a:lnTo>
                  <a:pt x="4064000" y="6858000"/>
                </a:lnTo>
                <a:lnTo>
                  <a:pt x="4064000" y="6582663"/>
                </a:lnTo>
                <a:lnTo>
                  <a:pt x="4362706" y="6582663"/>
                </a:lnTo>
                <a:lnTo>
                  <a:pt x="4362706" y="6858000"/>
                </a:lnTo>
                <a:lnTo>
                  <a:pt x="4383025" y="6858000"/>
                </a:lnTo>
                <a:lnTo>
                  <a:pt x="4383025" y="6582663"/>
                </a:lnTo>
                <a:lnTo>
                  <a:pt x="4681730" y="6582663"/>
                </a:lnTo>
                <a:lnTo>
                  <a:pt x="4681730" y="6858000"/>
                </a:lnTo>
                <a:lnTo>
                  <a:pt x="4691889" y="6858000"/>
                </a:lnTo>
                <a:lnTo>
                  <a:pt x="4691889" y="6582663"/>
                </a:lnTo>
                <a:lnTo>
                  <a:pt x="4994658" y="6582663"/>
                </a:lnTo>
                <a:lnTo>
                  <a:pt x="4994658" y="6858000"/>
                </a:lnTo>
                <a:lnTo>
                  <a:pt x="5004817" y="6858000"/>
                </a:lnTo>
                <a:lnTo>
                  <a:pt x="5004817" y="6582663"/>
                </a:lnTo>
                <a:lnTo>
                  <a:pt x="5307584" y="6582663"/>
                </a:lnTo>
                <a:lnTo>
                  <a:pt x="5307584" y="6858000"/>
                </a:lnTo>
                <a:lnTo>
                  <a:pt x="5317747" y="6858000"/>
                </a:lnTo>
                <a:lnTo>
                  <a:pt x="5317747" y="6582663"/>
                </a:lnTo>
                <a:lnTo>
                  <a:pt x="5620512" y="6582663"/>
                </a:lnTo>
                <a:lnTo>
                  <a:pt x="5620512" y="6858000"/>
                </a:lnTo>
                <a:lnTo>
                  <a:pt x="5630674" y="6858000"/>
                </a:lnTo>
                <a:lnTo>
                  <a:pt x="5630674" y="6582663"/>
                </a:lnTo>
                <a:lnTo>
                  <a:pt x="5929377" y="6582663"/>
                </a:lnTo>
                <a:lnTo>
                  <a:pt x="5929377" y="6858000"/>
                </a:lnTo>
                <a:lnTo>
                  <a:pt x="5949697" y="6858000"/>
                </a:lnTo>
                <a:lnTo>
                  <a:pt x="5949697" y="6582663"/>
                </a:lnTo>
                <a:lnTo>
                  <a:pt x="6248401" y="6582663"/>
                </a:lnTo>
                <a:lnTo>
                  <a:pt x="6248401" y="6858000"/>
                </a:lnTo>
                <a:lnTo>
                  <a:pt x="6258560" y="6858000"/>
                </a:lnTo>
                <a:lnTo>
                  <a:pt x="6258560" y="6582663"/>
                </a:lnTo>
                <a:lnTo>
                  <a:pt x="6561329" y="6582663"/>
                </a:lnTo>
                <a:lnTo>
                  <a:pt x="6561329" y="6858000"/>
                </a:lnTo>
                <a:lnTo>
                  <a:pt x="6571488" y="6858000"/>
                </a:lnTo>
                <a:lnTo>
                  <a:pt x="6571488" y="6582663"/>
                </a:lnTo>
                <a:lnTo>
                  <a:pt x="6874257" y="6582663"/>
                </a:lnTo>
                <a:lnTo>
                  <a:pt x="6874257" y="6858000"/>
                </a:lnTo>
                <a:lnTo>
                  <a:pt x="6884416" y="6858000"/>
                </a:lnTo>
                <a:lnTo>
                  <a:pt x="6884416" y="6582663"/>
                </a:lnTo>
                <a:lnTo>
                  <a:pt x="7187185" y="6582663"/>
                </a:lnTo>
                <a:lnTo>
                  <a:pt x="7187185" y="6858000"/>
                </a:lnTo>
                <a:lnTo>
                  <a:pt x="7197344" y="6858000"/>
                </a:lnTo>
                <a:lnTo>
                  <a:pt x="7197344" y="6582663"/>
                </a:lnTo>
                <a:lnTo>
                  <a:pt x="7496049" y="6582663"/>
                </a:lnTo>
                <a:lnTo>
                  <a:pt x="7496049" y="6858000"/>
                </a:lnTo>
                <a:lnTo>
                  <a:pt x="7516369" y="6858000"/>
                </a:lnTo>
                <a:lnTo>
                  <a:pt x="7516369" y="6582663"/>
                </a:lnTo>
                <a:lnTo>
                  <a:pt x="7815072" y="6582663"/>
                </a:lnTo>
                <a:lnTo>
                  <a:pt x="7815072" y="6858000"/>
                </a:lnTo>
                <a:lnTo>
                  <a:pt x="7825233" y="6858000"/>
                </a:lnTo>
                <a:lnTo>
                  <a:pt x="7825233" y="6582663"/>
                </a:lnTo>
                <a:lnTo>
                  <a:pt x="8128000" y="6582663"/>
                </a:lnTo>
                <a:lnTo>
                  <a:pt x="8128000" y="6858000"/>
                </a:lnTo>
                <a:lnTo>
                  <a:pt x="8138161" y="6858000"/>
                </a:lnTo>
                <a:lnTo>
                  <a:pt x="8138161" y="6582663"/>
                </a:lnTo>
                <a:lnTo>
                  <a:pt x="8440928" y="6582663"/>
                </a:lnTo>
                <a:lnTo>
                  <a:pt x="8440928" y="6858000"/>
                </a:lnTo>
                <a:lnTo>
                  <a:pt x="8451089" y="6858000"/>
                </a:lnTo>
                <a:lnTo>
                  <a:pt x="8451089" y="6582663"/>
                </a:lnTo>
                <a:lnTo>
                  <a:pt x="8753856" y="6582663"/>
                </a:lnTo>
                <a:lnTo>
                  <a:pt x="8753856" y="6858000"/>
                </a:lnTo>
                <a:lnTo>
                  <a:pt x="8764017" y="6858000"/>
                </a:lnTo>
                <a:lnTo>
                  <a:pt x="8764017" y="6582663"/>
                </a:lnTo>
                <a:lnTo>
                  <a:pt x="9062720" y="6582663"/>
                </a:lnTo>
                <a:lnTo>
                  <a:pt x="9062720" y="6858000"/>
                </a:lnTo>
                <a:lnTo>
                  <a:pt x="9083040" y="6858000"/>
                </a:lnTo>
                <a:lnTo>
                  <a:pt x="9083040" y="6582663"/>
                </a:lnTo>
                <a:lnTo>
                  <a:pt x="9381745" y="6582663"/>
                </a:lnTo>
                <a:lnTo>
                  <a:pt x="9381745" y="6858000"/>
                </a:lnTo>
                <a:lnTo>
                  <a:pt x="9391904" y="6858000"/>
                </a:lnTo>
                <a:lnTo>
                  <a:pt x="9391904" y="6582663"/>
                </a:lnTo>
                <a:lnTo>
                  <a:pt x="9694673" y="6582663"/>
                </a:lnTo>
                <a:lnTo>
                  <a:pt x="9694673" y="6858000"/>
                </a:lnTo>
                <a:lnTo>
                  <a:pt x="9704832" y="6858000"/>
                </a:lnTo>
                <a:lnTo>
                  <a:pt x="9704832" y="6582663"/>
                </a:lnTo>
                <a:lnTo>
                  <a:pt x="10007601" y="6582663"/>
                </a:lnTo>
                <a:lnTo>
                  <a:pt x="10007601" y="6858000"/>
                </a:lnTo>
                <a:lnTo>
                  <a:pt x="10017760" y="6858000"/>
                </a:lnTo>
                <a:lnTo>
                  <a:pt x="10017760" y="6582663"/>
                </a:lnTo>
                <a:lnTo>
                  <a:pt x="10322560" y="6582663"/>
                </a:lnTo>
                <a:lnTo>
                  <a:pt x="10322560" y="6858000"/>
                </a:lnTo>
                <a:lnTo>
                  <a:pt x="10330688" y="6858000"/>
                </a:lnTo>
                <a:lnTo>
                  <a:pt x="10330688" y="6582663"/>
                </a:lnTo>
                <a:lnTo>
                  <a:pt x="10629393" y="6582663"/>
                </a:lnTo>
                <a:lnTo>
                  <a:pt x="10629393" y="6858000"/>
                </a:lnTo>
                <a:lnTo>
                  <a:pt x="10649713" y="6858000"/>
                </a:lnTo>
                <a:lnTo>
                  <a:pt x="10649713" y="6582663"/>
                </a:lnTo>
                <a:lnTo>
                  <a:pt x="10948416" y="6582663"/>
                </a:lnTo>
                <a:lnTo>
                  <a:pt x="10948416" y="6858000"/>
                </a:lnTo>
                <a:lnTo>
                  <a:pt x="10958577" y="6858000"/>
                </a:lnTo>
                <a:lnTo>
                  <a:pt x="10958577" y="6582663"/>
                </a:lnTo>
                <a:lnTo>
                  <a:pt x="11261344" y="6582663"/>
                </a:lnTo>
                <a:lnTo>
                  <a:pt x="11261344" y="6858000"/>
                </a:lnTo>
                <a:lnTo>
                  <a:pt x="11271505" y="6858000"/>
                </a:lnTo>
                <a:lnTo>
                  <a:pt x="11271505" y="6582663"/>
                </a:lnTo>
                <a:lnTo>
                  <a:pt x="11574272" y="6582663"/>
                </a:lnTo>
                <a:lnTo>
                  <a:pt x="11574272" y="6858000"/>
                </a:lnTo>
                <a:lnTo>
                  <a:pt x="11586464" y="6858000"/>
                </a:lnTo>
                <a:lnTo>
                  <a:pt x="11586464" y="6582663"/>
                </a:lnTo>
                <a:lnTo>
                  <a:pt x="11889233" y="6582663"/>
                </a:lnTo>
                <a:lnTo>
                  <a:pt x="11889233" y="6858000"/>
                </a:lnTo>
                <a:lnTo>
                  <a:pt x="11899392" y="6858000"/>
                </a:lnTo>
                <a:lnTo>
                  <a:pt x="11899392" y="6582663"/>
                </a:lnTo>
                <a:lnTo>
                  <a:pt x="12192000" y="6582663"/>
                </a:lnTo>
                <a:lnTo>
                  <a:pt x="12192000" y="6562343"/>
                </a:lnTo>
                <a:lnTo>
                  <a:pt x="11899392" y="6562343"/>
                </a:lnTo>
                <a:lnTo>
                  <a:pt x="11899392" y="6263638"/>
                </a:lnTo>
                <a:lnTo>
                  <a:pt x="12192000" y="6263638"/>
                </a:lnTo>
                <a:lnTo>
                  <a:pt x="12192000" y="6253479"/>
                </a:lnTo>
                <a:lnTo>
                  <a:pt x="11899392" y="6253479"/>
                </a:lnTo>
                <a:lnTo>
                  <a:pt x="11899392" y="5950710"/>
                </a:lnTo>
                <a:lnTo>
                  <a:pt x="12192000" y="5950710"/>
                </a:lnTo>
                <a:lnTo>
                  <a:pt x="12192000" y="5940551"/>
                </a:lnTo>
                <a:lnTo>
                  <a:pt x="11899392" y="5940551"/>
                </a:lnTo>
                <a:lnTo>
                  <a:pt x="11899392" y="5637782"/>
                </a:lnTo>
                <a:lnTo>
                  <a:pt x="12192000" y="5637782"/>
                </a:lnTo>
                <a:lnTo>
                  <a:pt x="12192000" y="5627623"/>
                </a:lnTo>
                <a:lnTo>
                  <a:pt x="11899392" y="5627623"/>
                </a:lnTo>
                <a:lnTo>
                  <a:pt x="11899392" y="5324854"/>
                </a:lnTo>
                <a:lnTo>
                  <a:pt x="12192000" y="5324854"/>
                </a:lnTo>
                <a:lnTo>
                  <a:pt x="12192000" y="5314695"/>
                </a:lnTo>
                <a:lnTo>
                  <a:pt x="11899392" y="5314695"/>
                </a:lnTo>
                <a:lnTo>
                  <a:pt x="11899392" y="5015990"/>
                </a:lnTo>
                <a:lnTo>
                  <a:pt x="12192000" y="5015990"/>
                </a:lnTo>
                <a:lnTo>
                  <a:pt x="12192000" y="4995670"/>
                </a:lnTo>
                <a:lnTo>
                  <a:pt x="11899392" y="4995670"/>
                </a:lnTo>
                <a:lnTo>
                  <a:pt x="11899392" y="4696968"/>
                </a:lnTo>
                <a:lnTo>
                  <a:pt x="12192000" y="4696968"/>
                </a:lnTo>
                <a:lnTo>
                  <a:pt x="12192000" y="4686807"/>
                </a:lnTo>
                <a:lnTo>
                  <a:pt x="11899392" y="4686807"/>
                </a:lnTo>
                <a:lnTo>
                  <a:pt x="11899392" y="4384040"/>
                </a:lnTo>
                <a:lnTo>
                  <a:pt x="12192000" y="4384040"/>
                </a:lnTo>
                <a:lnTo>
                  <a:pt x="12192000" y="4373879"/>
                </a:lnTo>
                <a:lnTo>
                  <a:pt x="11899392" y="4373879"/>
                </a:lnTo>
                <a:lnTo>
                  <a:pt x="11899392" y="4071112"/>
                </a:lnTo>
                <a:lnTo>
                  <a:pt x="12192000" y="4071112"/>
                </a:lnTo>
                <a:lnTo>
                  <a:pt x="12192000" y="4060951"/>
                </a:lnTo>
                <a:lnTo>
                  <a:pt x="11899392" y="4060951"/>
                </a:lnTo>
                <a:lnTo>
                  <a:pt x="11899392" y="3758184"/>
                </a:lnTo>
                <a:lnTo>
                  <a:pt x="12192000" y="3758184"/>
                </a:lnTo>
                <a:lnTo>
                  <a:pt x="12192000" y="3748023"/>
                </a:lnTo>
                <a:lnTo>
                  <a:pt x="11899392" y="3748023"/>
                </a:lnTo>
                <a:lnTo>
                  <a:pt x="11899392" y="3449320"/>
                </a:lnTo>
                <a:lnTo>
                  <a:pt x="12192000" y="3449320"/>
                </a:lnTo>
                <a:lnTo>
                  <a:pt x="12192000" y="3429000"/>
                </a:lnTo>
                <a:lnTo>
                  <a:pt x="11899392" y="3429000"/>
                </a:lnTo>
                <a:lnTo>
                  <a:pt x="11899392" y="3130295"/>
                </a:lnTo>
                <a:lnTo>
                  <a:pt x="12192000" y="3130295"/>
                </a:lnTo>
                <a:lnTo>
                  <a:pt x="12192000" y="3120136"/>
                </a:lnTo>
                <a:lnTo>
                  <a:pt x="11899392" y="3120136"/>
                </a:lnTo>
                <a:lnTo>
                  <a:pt x="11899392" y="2817367"/>
                </a:lnTo>
                <a:lnTo>
                  <a:pt x="12192000" y="2817367"/>
                </a:lnTo>
                <a:lnTo>
                  <a:pt x="12192000" y="2807208"/>
                </a:lnTo>
                <a:lnTo>
                  <a:pt x="11899392" y="2807208"/>
                </a:lnTo>
                <a:lnTo>
                  <a:pt x="11899392" y="2504439"/>
                </a:lnTo>
                <a:lnTo>
                  <a:pt x="12192000" y="2504439"/>
                </a:lnTo>
                <a:lnTo>
                  <a:pt x="12192000" y="2494280"/>
                </a:lnTo>
                <a:lnTo>
                  <a:pt x="11899392" y="2494280"/>
                </a:lnTo>
                <a:lnTo>
                  <a:pt x="11899392" y="2191511"/>
                </a:lnTo>
                <a:lnTo>
                  <a:pt x="12192000" y="2191511"/>
                </a:lnTo>
                <a:lnTo>
                  <a:pt x="12192000" y="2181352"/>
                </a:lnTo>
                <a:lnTo>
                  <a:pt x="11899392" y="2181352"/>
                </a:lnTo>
                <a:lnTo>
                  <a:pt x="11899392" y="1882647"/>
                </a:lnTo>
                <a:lnTo>
                  <a:pt x="12192000" y="1882647"/>
                </a:lnTo>
                <a:lnTo>
                  <a:pt x="12192000" y="1862327"/>
                </a:lnTo>
                <a:lnTo>
                  <a:pt x="11899392" y="1862327"/>
                </a:lnTo>
                <a:lnTo>
                  <a:pt x="11899392" y="1563625"/>
                </a:lnTo>
                <a:lnTo>
                  <a:pt x="12192000" y="1563625"/>
                </a:lnTo>
                <a:lnTo>
                  <a:pt x="12192000" y="1553464"/>
                </a:lnTo>
                <a:lnTo>
                  <a:pt x="11899392" y="1553464"/>
                </a:lnTo>
                <a:lnTo>
                  <a:pt x="11899392" y="1250697"/>
                </a:lnTo>
                <a:lnTo>
                  <a:pt x="12192000" y="1250697"/>
                </a:lnTo>
                <a:lnTo>
                  <a:pt x="12192000" y="1240536"/>
                </a:lnTo>
                <a:lnTo>
                  <a:pt x="11899392" y="1240536"/>
                </a:lnTo>
                <a:lnTo>
                  <a:pt x="11899392" y="937769"/>
                </a:lnTo>
                <a:lnTo>
                  <a:pt x="12192000" y="937769"/>
                </a:lnTo>
                <a:lnTo>
                  <a:pt x="12192000" y="927608"/>
                </a:lnTo>
                <a:lnTo>
                  <a:pt x="11899392" y="927608"/>
                </a:lnTo>
                <a:lnTo>
                  <a:pt x="11899392" y="624841"/>
                </a:lnTo>
                <a:lnTo>
                  <a:pt x="12192000" y="624841"/>
                </a:lnTo>
                <a:lnTo>
                  <a:pt x="12192000" y="614680"/>
                </a:lnTo>
                <a:lnTo>
                  <a:pt x="11899392" y="614680"/>
                </a:lnTo>
                <a:lnTo>
                  <a:pt x="11899392" y="315977"/>
                </a:lnTo>
                <a:lnTo>
                  <a:pt x="12192000" y="315977"/>
                </a:lnTo>
                <a:lnTo>
                  <a:pt x="12192000" y="295657"/>
                </a:lnTo>
                <a:lnTo>
                  <a:pt x="11899392" y="295657"/>
                </a:lnTo>
                <a:lnTo>
                  <a:pt x="11899392" y="0"/>
                </a:lnTo>
                <a:lnTo>
                  <a:pt x="11889233" y="0"/>
                </a:lnTo>
                <a:lnTo>
                  <a:pt x="11889233" y="295657"/>
                </a:lnTo>
                <a:lnTo>
                  <a:pt x="11586464" y="295657"/>
                </a:lnTo>
                <a:lnTo>
                  <a:pt x="11586464" y="0"/>
                </a:lnTo>
                <a:lnTo>
                  <a:pt x="11574272" y="0"/>
                </a:lnTo>
                <a:lnTo>
                  <a:pt x="11574272" y="295657"/>
                </a:lnTo>
                <a:lnTo>
                  <a:pt x="11271505" y="295657"/>
                </a:lnTo>
                <a:lnTo>
                  <a:pt x="11271505" y="0"/>
                </a:lnTo>
                <a:lnTo>
                  <a:pt x="11261344" y="0"/>
                </a:lnTo>
                <a:lnTo>
                  <a:pt x="11261344" y="295657"/>
                </a:lnTo>
                <a:lnTo>
                  <a:pt x="10958577" y="295657"/>
                </a:lnTo>
                <a:lnTo>
                  <a:pt x="10958577" y="0"/>
                </a:lnTo>
                <a:lnTo>
                  <a:pt x="10948416" y="0"/>
                </a:lnTo>
                <a:lnTo>
                  <a:pt x="10948416" y="295657"/>
                </a:lnTo>
                <a:lnTo>
                  <a:pt x="10649713" y="295657"/>
                </a:lnTo>
                <a:lnTo>
                  <a:pt x="10649713" y="0"/>
                </a:lnTo>
                <a:lnTo>
                  <a:pt x="10629393" y="0"/>
                </a:lnTo>
                <a:lnTo>
                  <a:pt x="10629393" y="295657"/>
                </a:lnTo>
                <a:lnTo>
                  <a:pt x="10330688" y="295657"/>
                </a:lnTo>
                <a:lnTo>
                  <a:pt x="10330688" y="0"/>
                </a:lnTo>
                <a:lnTo>
                  <a:pt x="10322560" y="0"/>
                </a:lnTo>
                <a:lnTo>
                  <a:pt x="10322560" y="295657"/>
                </a:lnTo>
                <a:lnTo>
                  <a:pt x="10017760" y="295657"/>
                </a:lnTo>
                <a:lnTo>
                  <a:pt x="10017760" y="0"/>
                </a:lnTo>
                <a:lnTo>
                  <a:pt x="10007601" y="0"/>
                </a:lnTo>
                <a:lnTo>
                  <a:pt x="10007601" y="295657"/>
                </a:lnTo>
                <a:lnTo>
                  <a:pt x="9704832" y="295657"/>
                </a:lnTo>
                <a:lnTo>
                  <a:pt x="9704832" y="0"/>
                </a:lnTo>
                <a:lnTo>
                  <a:pt x="9694673" y="0"/>
                </a:lnTo>
                <a:lnTo>
                  <a:pt x="9694673" y="295657"/>
                </a:lnTo>
                <a:lnTo>
                  <a:pt x="9391904" y="295657"/>
                </a:lnTo>
                <a:lnTo>
                  <a:pt x="9391904" y="0"/>
                </a:lnTo>
                <a:lnTo>
                  <a:pt x="9381745" y="0"/>
                </a:lnTo>
                <a:lnTo>
                  <a:pt x="9381745" y="295657"/>
                </a:lnTo>
                <a:lnTo>
                  <a:pt x="9083040" y="295657"/>
                </a:lnTo>
                <a:lnTo>
                  <a:pt x="9083040" y="0"/>
                </a:lnTo>
                <a:lnTo>
                  <a:pt x="9062720" y="0"/>
                </a:lnTo>
                <a:lnTo>
                  <a:pt x="9062720" y="295657"/>
                </a:lnTo>
                <a:lnTo>
                  <a:pt x="8764017" y="295657"/>
                </a:lnTo>
                <a:lnTo>
                  <a:pt x="8764017" y="0"/>
                </a:lnTo>
                <a:lnTo>
                  <a:pt x="8753856" y="0"/>
                </a:lnTo>
                <a:lnTo>
                  <a:pt x="8753856" y="295657"/>
                </a:lnTo>
                <a:lnTo>
                  <a:pt x="8451089" y="295657"/>
                </a:lnTo>
                <a:lnTo>
                  <a:pt x="8451089" y="0"/>
                </a:lnTo>
                <a:lnTo>
                  <a:pt x="8440928" y="0"/>
                </a:lnTo>
                <a:lnTo>
                  <a:pt x="8440928" y="295657"/>
                </a:lnTo>
                <a:lnTo>
                  <a:pt x="8138161" y="295657"/>
                </a:lnTo>
                <a:lnTo>
                  <a:pt x="8138161" y="0"/>
                </a:lnTo>
                <a:lnTo>
                  <a:pt x="8128000" y="0"/>
                </a:lnTo>
                <a:lnTo>
                  <a:pt x="8128000" y="295657"/>
                </a:lnTo>
                <a:lnTo>
                  <a:pt x="7825233" y="295657"/>
                </a:lnTo>
                <a:lnTo>
                  <a:pt x="7825233" y="0"/>
                </a:lnTo>
                <a:lnTo>
                  <a:pt x="7815072" y="0"/>
                </a:lnTo>
                <a:lnTo>
                  <a:pt x="7815072" y="295657"/>
                </a:lnTo>
                <a:lnTo>
                  <a:pt x="7516369" y="295657"/>
                </a:lnTo>
                <a:lnTo>
                  <a:pt x="7516369" y="0"/>
                </a:lnTo>
                <a:lnTo>
                  <a:pt x="7496049" y="0"/>
                </a:lnTo>
                <a:lnTo>
                  <a:pt x="7496049" y="295657"/>
                </a:lnTo>
                <a:lnTo>
                  <a:pt x="7197344" y="295657"/>
                </a:lnTo>
                <a:lnTo>
                  <a:pt x="7197344" y="0"/>
                </a:lnTo>
                <a:lnTo>
                  <a:pt x="7187185" y="0"/>
                </a:lnTo>
                <a:lnTo>
                  <a:pt x="7187185" y="295657"/>
                </a:lnTo>
                <a:lnTo>
                  <a:pt x="6884416" y="295657"/>
                </a:lnTo>
                <a:lnTo>
                  <a:pt x="6884416" y="0"/>
                </a:lnTo>
                <a:lnTo>
                  <a:pt x="6874257" y="0"/>
                </a:lnTo>
                <a:lnTo>
                  <a:pt x="6874257" y="295657"/>
                </a:lnTo>
                <a:lnTo>
                  <a:pt x="6571488" y="295657"/>
                </a:lnTo>
                <a:lnTo>
                  <a:pt x="6571488" y="0"/>
                </a:lnTo>
                <a:lnTo>
                  <a:pt x="6561329" y="0"/>
                </a:lnTo>
                <a:lnTo>
                  <a:pt x="6561329" y="295657"/>
                </a:lnTo>
                <a:lnTo>
                  <a:pt x="6258560" y="295657"/>
                </a:lnTo>
                <a:lnTo>
                  <a:pt x="6258560" y="0"/>
                </a:lnTo>
                <a:lnTo>
                  <a:pt x="6248401" y="0"/>
                </a:lnTo>
                <a:lnTo>
                  <a:pt x="6248401" y="295657"/>
                </a:lnTo>
                <a:lnTo>
                  <a:pt x="5949697" y="295657"/>
                </a:lnTo>
                <a:lnTo>
                  <a:pt x="5949697" y="0"/>
                </a:lnTo>
                <a:lnTo>
                  <a:pt x="5929377" y="0"/>
                </a:lnTo>
                <a:lnTo>
                  <a:pt x="5929377" y="295657"/>
                </a:lnTo>
                <a:lnTo>
                  <a:pt x="5630674" y="295657"/>
                </a:lnTo>
                <a:lnTo>
                  <a:pt x="5630674" y="0"/>
                </a:lnTo>
                <a:lnTo>
                  <a:pt x="5620512" y="0"/>
                </a:lnTo>
                <a:lnTo>
                  <a:pt x="5620512" y="295657"/>
                </a:lnTo>
                <a:lnTo>
                  <a:pt x="5317747" y="295657"/>
                </a:lnTo>
                <a:lnTo>
                  <a:pt x="5317747" y="0"/>
                </a:lnTo>
                <a:lnTo>
                  <a:pt x="5307584" y="0"/>
                </a:lnTo>
                <a:lnTo>
                  <a:pt x="5307584" y="295657"/>
                </a:lnTo>
                <a:lnTo>
                  <a:pt x="5004817" y="295657"/>
                </a:lnTo>
                <a:lnTo>
                  <a:pt x="5004817" y="0"/>
                </a:lnTo>
                <a:lnTo>
                  <a:pt x="4994658" y="0"/>
                </a:lnTo>
                <a:lnTo>
                  <a:pt x="4994658" y="295657"/>
                </a:lnTo>
                <a:lnTo>
                  <a:pt x="4691889" y="295657"/>
                </a:lnTo>
                <a:lnTo>
                  <a:pt x="4691889" y="0"/>
                </a:lnTo>
                <a:lnTo>
                  <a:pt x="4681730" y="0"/>
                </a:lnTo>
                <a:lnTo>
                  <a:pt x="4681730" y="295657"/>
                </a:lnTo>
                <a:lnTo>
                  <a:pt x="4383025" y="295657"/>
                </a:lnTo>
                <a:lnTo>
                  <a:pt x="4383025" y="0"/>
                </a:lnTo>
                <a:lnTo>
                  <a:pt x="4362706" y="0"/>
                </a:lnTo>
                <a:lnTo>
                  <a:pt x="4362706" y="295657"/>
                </a:lnTo>
                <a:lnTo>
                  <a:pt x="4064000" y="295657"/>
                </a:lnTo>
                <a:lnTo>
                  <a:pt x="4064000" y="0"/>
                </a:lnTo>
                <a:lnTo>
                  <a:pt x="4053842" y="0"/>
                </a:lnTo>
                <a:lnTo>
                  <a:pt x="4053842" y="295657"/>
                </a:lnTo>
                <a:lnTo>
                  <a:pt x="3751072" y="295657"/>
                </a:lnTo>
                <a:lnTo>
                  <a:pt x="3751072" y="0"/>
                </a:lnTo>
                <a:lnTo>
                  <a:pt x="3740913" y="0"/>
                </a:lnTo>
                <a:lnTo>
                  <a:pt x="3740913" y="295657"/>
                </a:lnTo>
                <a:lnTo>
                  <a:pt x="3438144" y="295657"/>
                </a:lnTo>
                <a:lnTo>
                  <a:pt x="3438144" y="0"/>
                </a:lnTo>
                <a:lnTo>
                  <a:pt x="3427985" y="0"/>
                </a:lnTo>
                <a:lnTo>
                  <a:pt x="3427985" y="295657"/>
                </a:lnTo>
                <a:lnTo>
                  <a:pt x="3125216" y="295657"/>
                </a:lnTo>
                <a:lnTo>
                  <a:pt x="3125216" y="0"/>
                </a:lnTo>
                <a:lnTo>
                  <a:pt x="3113024" y="0"/>
                </a:lnTo>
                <a:lnTo>
                  <a:pt x="3113024" y="295657"/>
                </a:lnTo>
                <a:lnTo>
                  <a:pt x="2814322" y="295657"/>
                </a:lnTo>
                <a:lnTo>
                  <a:pt x="2814322" y="0"/>
                </a:lnTo>
                <a:lnTo>
                  <a:pt x="2796032" y="0"/>
                </a:lnTo>
                <a:lnTo>
                  <a:pt x="2796032" y="295657"/>
                </a:lnTo>
                <a:lnTo>
                  <a:pt x="2497329" y="295657"/>
                </a:lnTo>
                <a:lnTo>
                  <a:pt x="2497329" y="0"/>
                </a:lnTo>
                <a:lnTo>
                  <a:pt x="2487168" y="0"/>
                </a:lnTo>
                <a:lnTo>
                  <a:pt x="2487168" y="295657"/>
                </a:lnTo>
                <a:lnTo>
                  <a:pt x="2184401" y="295657"/>
                </a:lnTo>
                <a:lnTo>
                  <a:pt x="2184401" y="0"/>
                </a:lnTo>
                <a:lnTo>
                  <a:pt x="2174240" y="0"/>
                </a:lnTo>
                <a:lnTo>
                  <a:pt x="2174240" y="295657"/>
                </a:lnTo>
                <a:lnTo>
                  <a:pt x="1871473" y="295657"/>
                </a:lnTo>
                <a:lnTo>
                  <a:pt x="1871473" y="0"/>
                </a:lnTo>
                <a:lnTo>
                  <a:pt x="1859282" y="0"/>
                </a:lnTo>
                <a:lnTo>
                  <a:pt x="1859282" y="295657"/>
                </a:lnTo>
                <a:lnTo>
                  <a:pt x="1556512" y="295657"/>
                </a:lnTo>
                <a:lnTo>
                  <a:pt x="1556512" y="0"/>
                </a:lnTo>
                <a:lnTo>
                  <a:pt x="1548384" y="0"/>
                </a:lnTo>
                <a:lnTo>
                  <a:pt x="1548384" y="295657"/>
                </a:lnTo>
                <a:lnTo>
                  <a:pt x="1546354" y="295657"/>
                </a:lnTo>
                <a:lnTo>
                  <a:pt x="1249681" y="295657"/>
                </a:lnTo>
                <a:lnTo>
                  <a:pt x="1249681" y="0"/>
                </a:lnTo>
                <a:lnTo>
                  <a:pt x="1229361" y="0"/>
                </a:lnTo>
                <a:lnTo>
                  <a:pt x="1229361" y="295657"/>
                </a:lnTo>
                <a:lnTo>
                  <a:pt x="930656" y="295657"/>
                </a:lnTo>
                <a:lnTo>
                  <a:pt x="930656" y="0"/>
                </a:lnTo>
                <a:lnTo>
                  <a:pt x="920497" y="0"/>
                </a:lnTo>
                <a:lnTo>
                  <a:pt x="920497" y="295657"/>
                </a:lnTo>
                <a:lnTo>
                  <a:pt x="617728" y="295657"/>
                </a:lnTo>
                <a:lnTo>
                  <a:pt x="617728" y="0"/>
                </a:lnTo>
                <a:lnTo>
                  <a:pt x="605536" y="0"/>
                </a:lnTo>
                <a:lnTo>
                  <a:pt x="605536" y="295657"/>
                </a:lnTo>
                <a:lnTo>
                  <a:pt x="302769" y="295657"/>
                </a:lnTo>
                <a:lnTo>
                  <a:pt x="302769" y="0"/>
                </a:lnTo>
                <a:lnTo>
                  <a:pt x="292608" y="0"/>
                </a:lnTo>
                <a:lnTo>
                  <a:pt x="292608" y="293624"/>
                </a:lnTo>
                <a:lnTo>
                  <a:pt x="0" y="293624"/>
                </a:lnTo>
                <a:lnTo>
                  <a:pt x="0" y="313944"/>
                </a:lnTo>
                <a:lnTo>
                  <a:pt x="292608" y="313944"/>
                </a:lnTo>
                <a:lnTo>
                  <a:pt x="292608" y="614680"/>
                </a:lnTo>
                <a:lnTo>
                  <a:pt x="0" y="614680"/>
                </a:lnTo>
                <a:lnTo>
                  <a:pt x="0" y="624841"/>
                </a:lnTo>
                <a:lnTo>
                  <a:pt x="292608" y="624841"/>
                </a:lnTo>
                <a:lnTo>
                  <a:pt x="292608" y="927608"/>
                </a:lnTo>
                <a:lnTo>
                  <a:pt x="0" y="927608"/>
                </a:lnTo>
                <a:lnTo>
                  <a:pt x="0" y="937769"/>
                </a:lnTo>
                <a:lnTo>
                  <a:pt x="292608" y="937769"/>
                </a:lnTo>
                <a:lnTo>
                  <a:pt x="292608" y="1240536"/>
                </a:lnTo>
                <a:lnTo>
                  <a:pt x="0" y="1240536"/>
                </a:lnTo>
                <a:lnTo>
                  <a:pt x="0" y="1250697"/>
                </a:lnTo>
                <a:lnTo>
                  <a:pt x="292608" y="1250697"/>
                </a:lnTo>
                <a:lnTo>
                  <a:pt x="292608" y="1553464"/>
                </a:lnTo>
                <a:lnTo>
                  <a:pt x="0" y="1553464"/>
                </a:lnTo>
                <a:lnTo>
                  <a:pt x="0" y="1563625"/>
                </a:lnTo>
                <a:lnTo>
                  <a:pt x="292608" y="1563625"/>
                </a:lnTo>
                <a:lnTo>
                  <a:pt x="292608" y="1862327"/>
                </a:lnTo>
                <a:lnTo>
                  <a:pt x="0" y="1862327"/>
                </a:lnTo>
                <a:lnTo>
                  <a:pt x="0" y="1882647"/>
                </a:lnTo>
                <a:lnTo>
                  <a:pt x="292608" y="1882647"/>
                </a:lnTo>
                <a:lnTo>
                  <a:pt x="292608" y="2181352"/>
                </a:lnTo>
                <a:lnTo>
                  <a:pt x="0" y="2181352"/>
                </a:lnTo>
                <a:lnTo>
                  <a:pt x="0" y="2191511"/>
                </a:lnTo>
                <a:lnTo>
                  <a:pt x="292608" y="2191511"/>
                </a:lnTo>
                <a:lnTo>
                  <a:pt x="292608" y="2494280"/>
                </a:lnTo>
                <a:lnTo>
                  <a:pt x="0" y="2494280"/>
                </a:lnTo>
                <a:lnTo>
                  <a:pt x="0" y="2504439"/>
                </a:lnTo>
                <a:lnTo>
                  <a:pt x="292608" y="2504439"/>
                </a:lnTo>
                <a:lnTo>
                  <a:pt x="292608" y="2807208"/>
                </a:lnTo>
                <a:lnTo>
                  <a:pt x="0" y="2807208"/>
                </a:lnTo>
                <a:lnTo>
                  <a:pt x="0" y="2817367"/>
                </a:lnTo>
                <a:lnTo>
                  <a:pt x="292608" y="2817367"/>
                </a:lnTo>
                <a:lnTo>
                  <a:pt x="292608" y="3120136"/>
                </a:lnTo>
                <a:lnTo>
                  <a:pt x="0" y="3120136"/>
                </a:lnTo>
                <a:lnTo>
                  <a:pt x="0" y="3130295"/>
                </a:lnTo>
                <a:lnTo>
                  <a:pt x="292608" y="3130295"/>
                </a:lnTo>
                <a:lnTo>
                  <a:pt x="292608" y="3429000"/>
                </a:lnTo>
                <a:lnTo>
                  <a:pt x="0" y="3429000"/>
                </a:lnTo>
                <a:lnTo>
                  <a:pt x="0" y="3449320"/>
                </a:lnTo>
                <a:lnTo>
                  <a:pt x="292608" y="3449320"/>
                </a:lnTo>
                <a:lnTo>
                  <a:pt x="292608" y="3748023"/>
                </a:lnTo>
                <a:lnTo>
                  <a:pt x="0" y="3748023"/>
                </a:lnTo>
                <a:lnTo>
                  <a:pt x="0" y="3758184"/>
                </a:lnTo>
                <a:lnTo>
                  <a:pt x="292608" y="3758184"/>
                </a:lnTo>
                <a:lnTo>
                  <a:pt x="292608" y="4060951"/>
                </a:lnTo>
                <a:lnTo>
                  <a:pt x="0" y="4060951"/>
                </a:lnTo>
                <a:lnTo>
                  <a:pt x="0" y="4071112"/>
                </a:lnTo>
                <a:lnTo>
                  <a:pt x="292608" y="4071112"/>
                </a:lnTo>
                <a:lnTo>
                  <a:pt x="292608" y="4373879"/>
                </a:lnTo>
                <a:lnTo>
                  <a:pt x="0" y="4373879"/>
                </a:lnTo>
                <a:lnTo>
                  <a:pt x="0" y="4384040"/>
                </a:lnTo>
                <a:lnTo>
                  <a:pt x="292608" y="4384040"/>
                </a:lnTo>
                <a:lnTo>
                  <a:pt x="292608" y="4686807"/>
                </a:lnTo>
                <a:lnTo>
                  <a:pt x="0" y="4686807"/>
                </a:lnTo>
                <a:lnTo>
                  <a:pt x="0" y="4696968"/>
                </a:lnTo>
                <a:lnTo>
                  <a:pt x="292608" y="4696968"/>
                </a:lnTo>
                <a:lnTo>
                  <a:pt x="292608" y="4995670"/>
                </a:lnTo>
                <a:lnTo>
                  <a:pt x="0" y="4995670"/>
                </a:lnTo>
                <a:lnTo>
                  <a:pt x="0" y="5015990"/>
                </a:lnTo>
                <a:lnTo>
                  <a:pt x="292608" y="5015990"/>
                </a:lnTo>
                <a:lnTo>
                  <a:pt x="292608" y="5314695"/>
                </a:lnTo>
                <a:lnTo>
                  <a:pt x="0" y="5314695"/>
                </a:lnTo>
                <a:lnTo>
                  <a:pt x="0" y="5324854"/>
                </a:lnTo>
                <a:lnTo>
                  <a:pt x="292608" y="5324854"/>
                </a:lnTo>
                <a:lnTo>
                  <a:pt x="292608" y="5627623"/>
                </a:lnTo>
                <a:lnTo>
                  <a:pt x="0" y="5627623"/>
                </a:lnTo>
                <a:lnTo>
                  <a:pt x="0" y="5637782"/>
                </a:lnTo>
                <a:lnTo>
                  <a:pt x="292608" y="5637782"/>
                </a:lnTo>
                <a:lnTo>
                  <a:pt x="292608" y="5940551"/>
                </a:lnTo>
                <a:lnTo>
                  <a:pt x="0" y="5940551"/>
                </a:lnTo>
                <a:lnTo>
                  <a:pt x="0" y="5950710"/>
                </a:lnTo>
                <a:lnTo>
                  <a:pt x="292608" y="5950710"/>
                </a:lnTo>
                <a:lnTo>
                  <a:pt x="292608" y="6253479"/>
                </a:lnTo>
                <a:lnTo>
                  <a:pt x="0" y="6253479"/>
                </a:lnTo>
                <a:lnTo>
                  <a:pt x="0" y="6263638"/>
                </a:lnTo>
                <a:lnTo>
                  <a:pt x="292608" y="6263638"/>
                </a:lnTo>
                <a:lnTo>
                  <a:pt x="292608" y="6562343"/>
                </a:lnTo>
                <a:lnTo>
                  <a:pt x="0" y="6562343"/>
                </a:lnTo>
                <a:lnTo>
                  <a:pt x="0" y="6582663"/>
                </a:lnTo>
                <a:lnTo>
                  <a:pt x="292608" y="6582663"/>
                </a:lnTo>
                <a:close/>
              </a:path>
            </a:pathLst>
          </a:custGeom>
          <a:solidFill>
            <a:schemeClr val="bg1">
              <a:alpha val="20000"/>
            </a:schemeClr>
          </a:solidFill>
          <a:ln w="9525" cap="flat">
            <a:noFill/>
            <a:prstDash val="solid"/>
            <a:miter/>
          </a:ln>
        </p:spPr>
        <p:txBody>
          <a:bodyPr rtlCol="0" anchor="ctr"/>
          <a:lstStyle/>
          <a:p>
            <a:endParaRPr lang="en-US"/>
          </a:p>
        </p:txBody>
      </p:sp>
      <p:sp>
        <p:nvSpPr>
          <p:cNvPr id="2" name="Rectangle 1">
            <a:extLst>
              <a:ext uri="{FF2B5EF4-FFF2-40B4-BE49-F238E27FC236}">
                <a16:creationId xmlns:a16="http://schemas.microsoft.com/office/drawing/2014/main" id="{AEEDBBC8-4BBE-468D-B8E4-02064EF8DDE1}"/>
              </a:ext>
            </a:extLst>
          </p:cNvPr>
          <p:cNvSpPr/>
          <p:nvPr userDrawn="1"/>
        </p:nvSpPr>
        <p:spPr>
          <a:xfrm>
            <a:off x="0" y="6491288"/>
            <a:ext cx="12192000" cy="366712"/>
          </a:xfrm>
          <a:prstGeom prst="rect">
            <a:avLst/>
          </a:prstGeom>
          <a:solidFill>
            <a:srgbClr val="2427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74">
            <a:extLst>
              <a:ext uri="{FF2B5EF4-FFF2-40B4-BE49-F238E27FC236}">
                <a16:creationId xmlns:a16="http://schemas.microsoft.com/office/drawing/2014/main" id="{4BC5089A-5171-4C78-9601-F16B66C3A512}"/>
              </a:ext>
            </a:extLst>
          </p:cNvPr>
          <p:cNvSpPr>
            <a:spLocks noChangeArrowheads="1"/>
          </p:cNvSpPr>
          <p:nvPr userDrawn="1"/>
        </p:nvSpPr>
        <p:spPr bwMode="auto">
          <a:xfrm>
            <a:off x="6542778" y="6627019"/>
            <a:ext cx="96521" cy="95251"/>
          </a:xfrm>
          <a:custGeom>
            <a:avLst/>
            <a:gdLst>
              <a:gd name="T0" fmla="*/ 14641 w 445"/>
              <a:gd name="T1" fmla="*/ 58439 h 436"/>
              <a:gd name="T2" fmla="*/ 14641 w 445"/>
              <a:gd name="T3" fmla="*/ 58439 h 436"/>
              <a:gd name="T4" fmla="*/ 33619 w 445"/>
              <a:gd name="T5" fmla="*/ 101585 h 436"/>
              <a:gd name="T6" fmla="*/ 62901 w 445"/>
              <a:gd name="T7" fmla="*/ 111416 h 436"/>
              <a:gd name="T8" fmla="*/ 67781 w 445"/>
              <a:gd name="T9" fmla="*/ 111416 h 436"/>
              <a:gd name="T10" fmla="*/ 72661 w 445"/>
              <a:gd name="T11" fmla="*/ 135447 h 436"/>
              <a:gd name="T12" fmla="*/ 72661 w 445"/>
              <a:gd name="T13" fmla="*/ 135447 h 436"/>
              <a:gd name="T14" fmla="*/ 0 w 445"/>
              <a:gd name="T15" fmla="*/ 188425 h 436"/>
              <a:gd name="T16" fmla="*/ 62901 w 445"/>
              <a:gd name="T17" fmla="*/ 237579 h 436"/>
              <a:gd name="T18" fmla="*/ 62901 w 445"/>
              <a:gd name="T19" fmla="*/ 237579 h 436"/>
              <a:gd name="T20" fmla="*/ 67781 w 445"/>
              <a:gd name="T21" fmla="*/ 237579 h 436"/>
              <a:gd name="T22" fmla="*/ 106280 w 445"/>
              <a:gd name="T23" fmla="*/ 227748 h 436"/>
              <a:gd name="T24" fmla="*/ 135020 w 445"/>
              <a:gd name="T25" fmla="*/ 174771 h 436"/>
              <a:gd name="T26" fmla="*/ 111161 w 445"/>
              <a:gd name="T27" fmla="*/ 125616 h 436"/>
              <a:gd name="T28" fmla="*/ 96520 w 445"/>
              <a:gd name="T29" fmla="*/ 111416 h 436"/>
              <a:gd name="T30" fmla="*/ 106280 w 445"/>
              <a:gd name="T31" fmla="*/ 96670 h 436"/>
              <a:gd name="T32" fmla="*/ 125259 w 445"/>
              <a:gd name="T33" fmla="*/ 53524 h 436"/>
              <a:gd name="T34" fmla="*/ 106280 w 445"/>
              <a:gd name="T35" fmla="*/ 9831 h 436"/>
              <a:gd name="T36" fmla="*/ 115499 w 445"/>
              <a:gd name="T37" fmla="*/ 9831 h 436"/>
              <a:gd name="T38" fmla="*/ 135020 w 445"/>
              <a:gd name="T39" fmla="*/ 0 h 436"/>
              <a:gd name="T40" fmla="*/ 135020 w 445"/>
              <a:gd name="T41" fmla="*/ 0 h 436"/>
              <a:gd name="T42" fmla="*/ 77541 w 445"/>
              <a:gd name="T43" fmla="*/ 0 h 436"/>
              <a:gd name="T44" fmla="*/ 14641 w 445"/>
              <a:gd name="T45" fmla="*/ 58439 h 436"/>
              <a:gd name="T46" fmla="*/ 111161 w 445"/>
              <a:gd name="T47" fmla="*/ 179140 h 436"/>
              <a:gd name="T48" fmla="*/ 111161 w 445"/>
              <a:gd name="T49" fmla="*/ 179140 h 436"/>
              <a:gd name="T50" fmla="*/ 72661 w 445"/>
              <a:gd name="T51" fmla="*/ 213002 h 436"/>
              <a:gd name="T52" fmla="*/ 29281 w 445"/>
              <a:gd name="T53" fmla="*/ 188425 h 436"/>
              <a:gd name="T54" fmla="*/ 38500 w 445"/>
              <a:gd name="T55" fmla="*/ 159478 h 436"/>
              <a:gd name="T56" fmla="*/ 67781 w 445"/>
              <a:gd name="T57" fmla="*/ 150194 h 436"/>
              <a:gd name="T58" fmla="*/ 72661 w 445"/>
              <a:gd name="T59" fmla="*/ 150194 h 436"/>
              <a:gd name="T60" fmla="*/ 111161 w 445"/>
              <a:gd name="T61" fmla="*/ 179140 h 436"/>
              <a:gd name="T62" fmla="*/ 96520 w 445"/>
              <a:gd name="T63" fmla="*/ 43693 h 436"/>
              <a:gd name="T64" fmla="*/ 96520 w 445"/>
              <a:gd name="T65" fmla="*/ 43693 h 436"/>
              <a:gd name="T66" fmla="*/ 77541 w 445"/>
              <a:gd name="T67" fmla="*/ 92301 h 436"/>
              <a:gd name="T68" fmla="*/ 72661 w 445"/>
              <a:gd name="T69" fmla="*/ 92301 h 436"/>
              <a:gd name="T70" fmla="*/ 43922 w 445"/>
              <a:gd name="T71" fmla="*/ 63354 h 436"/>
              <a:gd name="T72" fmla="*/ 43922 w 445"/>
              <a:gd name="T73" fmla="*/ 33862 h 436"/>
              <a:gd name="T74" fmla="*/ 58020 w 445"/>
              <a:gd name="T75" fmla="*/ 14200 h 436"/>
              <a:gd name="T76" fmla="*/ 62901 w 445"/>
              <a:gd name="T77" fmla="*/ 14200 h 436"/>
              <a:gd name="T78" fmla="*/ 96520 w 445"/>
              <a:gd name="T79" fmla="*/ 43693 h 436"/>
              <a:gd name="T80" fmla="*/ 202258 w 445"/>
              <a:gd name="T81" fmla="*/ 92301 h 436"/>
              <a:gd name="T82" fmla="*/ 202258 w 445"/>
              <a:gd name="T83" fmla="*/ 92301 h 436"/>
              <a:gd name="T84" fmla="*/ 202258 w 445"/>
              <a:gd name="T85" fmla="*/ 53524 h 436"/>
              <a:gd name="T86" fmla="*/ 172977 w 445"/>
              <a:gd name="T87" fmla="*/ 53524 h 436"/>
              <a:gd name="T88" fmla="*/ 172977 w 445"/>
              <a:gd name="T89" fmla="*/ 92301 h 436"/>
              <a:gd name="T90" fmla="*/ 135020 w 445"/>
              <a:gd name="T91" fmla="*/ 92301 h 436"/>
              <a:gd name="T92" fmla="*/ 135020 w 445"/>
              <a:gd name="T93" fmla="*/ 116332 h 436"/>
              <a:gd name="T94" fmla="*/ 172977 w 445"/>
              <a:gd name="T95" fmla="*/ 116332 h 436"/>
              <a:gd name="T96" fmla="*/ 172977 w 445"/>
              <a:gd name="T97" fmla="*/ 159478 h 436"/>
              <a:gd name="T98" fmla="*/ 202258 w 445"/>
              <a:gd name="T99" fmla="*/ 159478 h 436"/>
              <a:gd name="T100" fmla="*/ 202258 w 445"/>
              <a:gd name="T101" fmla="*/ 116332 h 436"/>
              <a:gd name="T102" fmla="*/ 240758 w 445"/>
              <a:gd name="T103" fmla="*/ 116332 h 436"/>
              <a:gd name="T104" fmla="*/ 240758 w 445"/>
              <a:gd name="T105" fmla="*/ 92301 h 436"/>
              <a:gd name="T106" fmla="*/ 202258 w 445"/>
              <a:gd name="T107" fmla="*/ 92301 h 4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cubicBezTo>
                  <a:pt x="107" y="248"/>
                  <a:pt x="0" y="257"/>
                  <a:pt x="0" y="345"/>
                </a:cubicBezTo>
                <a:cubicBezTo>
                  <a:pt x="0" y="435"/>
                  <a:pt x="98" y="435"/>
                  <a:pt x="116" y="435"/>
                </a:cubicBez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lumMod val="65000"/>
            </a:schemeClr>
          </a:solidFill>
          <a:ln>
            <a:noFill/>
          </a:ln>
          <a:effectLst/>
        </p:spPr>
        <p:txBody>
          <a:bodyPr wrap="none" lIns="34290" tIns="17145" rIns="34290" bIns="17145" anchor="ctr"/>
          <a:lstStyle/>
          <a:p>
            <a:endParaRPr lang="en-US" sz="2000"/>
          </a:p>
        </p:txBody>
      </p:sp>
      <p:sp>
        <p:nvSpPr>
          <p:cNvPr id="4" name="Freeform 75">
            <a:extLst>
              <a:ext uri="{FF2B5EF4-FFF2-40B4-BE49-F238E27FC236}">
                <a16:creationId xmlns:a16="http://schemas.microsoft.com/office/drawing/2014/main" id="{57873B76-B4AF-4615-BAF5-997F06C97703}"/>
              </a:ext>
            </a:extLst>
          </p:cNvPr>
          <p:cNvSpPr>
            <a:spLocks noChangeArrowheads="1"/>
          </p:cNvSpPr>
          <p:nvPr userDrawn="1"/>
        </p:nvSpPr>
        <p:spPr bwMode="auto">
          <a:xfrm>
            <a:off x="6241539" y="6625114"/>
            <a:ext cx="53341" cy="99061"/>
          </a:xfrm>
          <a:custGeom>
            <a:avLst/>
            <a:gdLst>
              <a:gd name="T0" fmla="*/ 132814 w 249"/>
              <a:gd name="T1" fmla="*/ 43735 h 453"/>
              <a:gd name="T2" fmla="*/ 132814 w 249"/>
              <a:gd name="T3" fmla="*/ 43735 h 453"/>
              <a:gd name="T4" fmla="*/ 94791 w 249"/>
              <a:gd name="T5" fmla="*/ 43735 h 453"/>
              <a:gd name="T6" fmla="*/ 85687 w 249"/>
              <a:gd name="T7" fmla="*/ 58496 h 453"/>
              <a:gd name="T8" fmla="*/ 85687 w 249"/>
              <a:gd name="T9" fmla="*/ 87470 h 453"/>
              <a:gd name="T10" fmla="*/ 132814 w 249"/>
              <a:gd name="T11" fmla="*/ 87470 h 453"/>
              <a:gd name="T12" fmla="*/ 132814 w 249"/>
              <a:gd name="T13" fmla="*/ 126285 h 453"/>
              <a:gd name="T14" fmla="*/ 85687 w 249"/>
              <a:gd name="T15" fmla="*/ 126285 h 453"/>
              <a:gd name="T16" fmla="*/ 85687 w 249"/>
              <a:gd name="T17" fmla="*/ 247103 h 453"/>
              <a:gd name="T18" fmla="*/ 42308 w 249"/>
              <a:gd name="T19" fmla="*/ 247103 h 453"/>
              <a:gd name="T20" fmla="*/ 42308 w 249"/>
              <a:gd name="T21" fmla="*/ 126285 h 453"/>
              <a:gd name="T22" fmla="*/ 0 w 249"/>
              <a:gd name="T23" fmla="*/ 126285 h 453"/>
              <a:gd name="T24" fmla="*/ 0 w 249"/>
              <a:gd name="T25" fmla="*/ 87470 h 453"/>
              <a:gd name="T26" fmla="*/ 42308 w 249"/>
              <a:gd name="T27" fmla="*/ 87470 h 453"/>
              <a:gd name="T28" fmla="*/ 42308 w 249"/>
              <a:gd name="T29" fmla="*/ 63416 h 453"/>
              <a:gd name="T30" fmla="*/ 94791 w 249"/>
              <a:gd name="T31" fmla="*/ 0 h 453"/>
              <a:gd name="T32" fmla="*/ 132814 w 249"/>
              <a:gd name="T33" fmla="*/ 0 h 453"/>
              <a:gd name="T34" fmla="*/ 132814 w 249"/>
              <a:gd name="T35" fmla="*/ 43735 h 4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lumMod val="65000"/>
            </a:schemeClr>
          </a:solidFill>
          <a:ln>
            <a:noFill/>
          </a:ln>
          <a:effectLst/>
        </p:spPr>
        <p:txBody>
          <a:bodyPr wrap="none" lIns="34290" tIns="17145" rIns="34290" bIns="17145" anchor="ctr"/>
          <a:lstStyle/>
          <a:p>
            <a:endParaRPr lang="en-US" sz="2000"/>
          </a:p>
        </p:txBody>
      </p:sp>
      <p:sp>
        <p:nvSpPr>
          <p:cNvPr id="5" name="Freeform 85">
            <a:extLst>
              <a:ext uri="{FF2B5EF4-FFF2-40B4-BE49-F238E27FC236}">
                <a16:creationId xmlns:a16="http://schemas.microsoft.com/office/drawing/2014/main" id="{FF54CE95-B38A-4A6E-91C3-22EE4F491E10}"/>
              </a:ext>
            </a:extLst>
          </p:cNvPr>
          <p:cNvSpPr>
            <a:spLocks noChangeArrowheads="1"/>
          </p:cNvSpPr>
          <p:nvPr userDrawn="1"/>
        </p:nvSpPr>
        <p:spPr bwMode="auto">
          <a:xfrm>
            <a:off x="5893310" y="6634321"/>
            <a:ext cx="100331" cy="80646"/>
          </a:xfrm>
          <a:custGeom>
            <a:avLst/>
            <a:gdLst>
              <a:gd name="T0" fmla="*/ 250282 w 462"/>
              <a:gd name="T1" fmla="*/ 24258 h 374"/>
              <a:gd name="T2" fmla="*/ 250282 w 462"/>
              <a:gd name="T3" fmla="*/ 24258 h 374"/>
              <a:gd name="T4" fmla="*/ 221508 w 462"/>
              <a:gd name="T5" fmla="*/ 33962 h 374"/>
              <a:gd name="T6" fmla="*/ 240510 w 462"/>
              <a:gd name="T7" fmla="*/ 5391 h 374"/>
              <a:gd name="T8" fmla="*/ 211192 w 462"/>
              <a:gd name="T9" fmla="*/ 19407 h 374"/>
              <a:gd name="T10" fmla="*/ 173189 w 462"/>
              <a:gd name="T11" fmla="*/ 0 h 374"/>
              <a:gd name="T12" fmla="*/ 119983 w 462"/>
              <a:gd name="T13" fmla="*/ 52829 h 374"/>
              <a:gd name="T14" fmla="*/ 124870 w 462"/>
              <a:gd name="T15" fmla="*/ 62532 h 374"/>
              <a:gd name="T16" fmla="*/ 19002 w 462"/>
              <a:gd name="T17" fmla="*/ 10242 h 374"/>
              <a:gd name="T18" fmla="*/ 9229 w 462"/>
              <a:gd name="T19" fmla="*/ 38813 h 374"/>
              <a:gd name="T20" fmla="*/ 33118 w 462"/>
              <a:gd name="T21" fmla="*/ 81400 h 374"/>
              <a:gd name="T22" fmla="*/ 9229 w 462"/>
              <a:gd name="T23" fmla="*/ 72236 h 374"/>
              <a:gd name="T24" fmla="*/ 9229 w 462"/>
              <a:gd name="T25" fmla="*/ 72236 h 374"/>
              <a:gd name="T26" fmla="*/ 53205 w 462"/>
              <a:gd name="T27" fmla="*/ 124526 h 374"/>
              <a:gd name="T28" fmla="*/ 38004 w 462"/>
              <a:gd name="T29" fmla="*/ 124526 h 374"/>
              <a:gd name="T30" fmla="*/ 28774 w 462"/>
              <a:gd name="T31" fmla="*/ 124526 h 374"/>
              <a:gd name="T32" fmla="*/ 77093 w 462"/>
              <a:gd name="T33" fmla="*/ 158487 h 374"/>
              <a:gd name="T34" fmla="*/ 14116 w 462"/>
              <a:gd name="T35" fmla="*/ 182206 h 374"/>
              <a:gd name="T36" fmla="*/ 0 w 462"/>
              <a:gd name="T37" fmla="*/ 182206 h 374"/>
              <a:gd name="T38" fmla="*/ 77093 w 462"/>
              <a:gd name="T39" fmla="*/ 201074 h 374"/>
              <a:gd name="T40" fmla="*/ 221508 w 462"/>
              <a:gd name="T41" fmla="*/ 57681 h 374"/>
              <a:gd name="T42" fmla="*/ 221508 w 462"/>
              <a:gd name="T43" fmla="*/ 52829 h 374"/>
              <a:gd name="T44" fmla="*/ 250282 w 462"/>
              <a:gd name="T45" fmla="*/ 24258 h 3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lumMod val="65000"/>
            </a:schemeClr>
          </a:solidFill>
          <a:ln>
            <a:noFill/>
          </a:ln>
          <a:effectLst/>
        </p:spPr>
        <p:txBody>
          <a:bodyPr wrap="none" lIns="34290" tIns="17145" rIns="34290" bIns="17145" anchor="ctr"/>
          <a:lstStyle/>
          <a:p>
            <a:endParaRPr lang="en-US" sz="2000"/>
          </a:p>
        </p:txBody>
      </p:sp>
      <p:sp>
        <p:nvSpPr>
          <p:cNvPr id="6" name="Freeform 87">
            <a:extLst>
              <a:ext uri="{FF2B5EF4-FFF2-40B4-BE49-F238E27FC236}">
                <a16:creationId xmlns:a16="http://schemas.microsoft.com/office/drawing/2014/main" id="{01317C73-5D3A-40AF-AF1D-273831B34EAE}"/>
              </a:ext>
            </a:extLst>
          </p:cNvPr>
          <p:cNvSpPr>
            <a:spLocks noChangeArrowheads="1"/>
          </p:cNvSpPr>
          <p:nvPr userDrawn="1"/>
        </p:nvSpPr>
        <p:spPr bwMode="auto">
          <a:xfrm>
            <a:off x="5552701" y="6627336"/>
            <a:ext cx="92711" cy="94616"/>
          </a:xfrm>
          <a:custGeom>
            <a:avLst/>
            <a:gdLst>
              <a:gd name="T0" fmla="*/ 187705 w 426"/>
              <a:gd name="T1" fmla="*/ 115822 h 435"/>
              <a:gd name="T2" fmla="*/ 187705 w 426"/>
              <a:gd name="T3" fmla="*/ 115822 h 435"/>
              <a:gd name="T4" fmla="*/ 115888 w 426"/>
              <a:gd name="T5" fmla="*/ 188143 h 435"/>
              <a:gd name="T6" fmla="*/ 42982 w 426"/>
              <a:gd name="T7" fmla="*/ 115822 h 435"/>
              <a:gd name="T8" fmla="*/ 47878 w 426"/>
              <a:gd name="T9" fmla="*/ 106034 h 435"/>
              <a:gd name="T10" fmla="*/ 0 w 426"/>
              <a:gd name="T11" fmla="*/ 106034 h 435"/>
              <a:gd name="T12" fmla="*/ 0 w 426"/>
              <a:gd name="T13" fmla="*/ 197387 h 435"/>
              <a:gd name="T14" fmla="*/ 33733 w 426"/>
              <a:gd name="T15" fmla="*/ 235994 h 435"/>
              <a:gd name="T16" fmla="*/ 197498 w 426"/>
              <a:gd name="T17" fmla="*/ 235994 h 435"/>
              <a:gd name="T18" fmla="*/ 231231 w 426"/>
              <a:gd name="T19" fmla="*/ 197387 h 435"/>
              <a:gd name="T20" fmla="*/ 231231 w 426"/>
              <a:gd name="T21" fmla="*/ 106034 h 435"/>
              <a:gd name="T22" fmla="*/ 183353 w 426"/>
              <a:gd name="T23" fmla="*/ 106034 h 435"/>
              <a:gd name="T24" fmla="*/ 187705 w 426"/>
              <a:gd name="T25" fmla="*/ 115822 h 435"/>
              <a:gd name="T26" fmla="*/ 197498 w 426"/>
              <a:gd name="T27" fmla="*/ 0 h 435"/>
              <a:gd name="T28" fmla="*/ 197498 w 426"/>
              <a:gd name="T29" fmla="*/ 0 h 435"/>
              <a:gd name="T30" fmla="*/ 33733 w 426"/>
              <a:gd name="T31" fmla="*/ 0 h 435"/>
              <a:gd name="T32" fmla="*/ 0 w 426"/>
              <a:gd name="T33" fmla="*/ 38607 h 435"/>
              <a:gd name="T34" fmla="*/ 0 w 426"/>
              <a:gd name="T35" fmla="*/ 77215 h 435"/>
              <a:gd name="T36" fmla="*/ 57672 w 426"/>
              <a:gd name="T37" fmla="*/ 77215 h 435"/>
              <a:gd name="T38" fmla="*/ 115888 w 426"/>
              <a:gd name="T39" fmla="*/ 48395 h 435"/>
              <a:gd name="T40" fmla="*/ 173559 w 426"/>
              <a:gd name="T41" fmla="*/ 77215 h 435"/>
              <a:gd name="T42" fmla="*/ 231231 w 426"/>
              <a:gd name="T43" fmla="*/ 77215 h 435"/>
              <a:gd name="T44" fmla="*/ 231231 w 426"/>
              <a:gd name="T45" fmla="*/ 38607 h 435"/>
              <a:gd name="T46" fmla="*/ 197498 w 426"/>
              <a:gd name="T47" fmla="*/ 0 h 435"/>
              <a:gd name="T48" fmla="*/ 212188 w 426"/>
              <a:gd name="T49" fmla="*/ 48395 h 435"/>
              <a:gd name="T50" fmla="*/ 212188 w 426"/>
              <a:gd name="T51" fmla="*/ 48395 h 435"/>
              <a:gd name="T52" fmla="*/ 207292 w 426"/>
              <a:gd name="T53" fmla="*/ 52745 h 435"/>
              <a:gd name="T54" fmla="*/ 187705 w 426"/>
              <a:gd name="T55" fmla="*/ 52745 h 435"/>
              <a:gd name="T56" fmla="*/ 178456 w 426"/>
              <a:gd name="T57" fmla="*/ 48395 h 435"/>
              <a:gd name="T58" fmla="*/ 178456 w 426"/>
              <a:gd name="T59" fmla="*/ 28820 h 435"/>
              <a:gd name="T60" fmla="*/ 187705 w 426"/>
              <a:gd name="T61" fmla="*/ 19576 h 435"/>
              <a:gd name="T62" fmla="*/ 207292 w 426"/>
              <a:gd name="T63" fmla="*/ 19576 h 435"/>
              <a:gd name="T64" fmla="*/ 212188 w 426"/>
              <a:gd name="T65" fmla="*/ 28820 h 435"/>
              <a:gd name="T66" fmla="*/ 212188 w 426"/>
              <a:gd name="T67" fmla="*/ 48395 h 435"/>
              <a:gd name="T68" fmla="*/ 158869 w 426"/>
              <a:gd name="T69" fmla="*/ 115822 h 435"/>
              <a:gd name="T70" fmla="*/ 158869 w 426"/>
              <a:gd name="T71" fmla="*/ 115822 h 435"/>
              <a:gd name="T72" fmla="*/ 115888 w 426"/>
              <a:gd name="T73" fmla="*/ 72321 h 435"/>
              <a:gd name="T74" fmla="*/ 71818 w 426"/>
              <a:gd name="T75" fmla="*/ 115822 h 435"/>
              <a:gd name="T76" fmla="*/ 115888 w 426"/>
              <a:gd name="T77" fmla="*/ 159323 h 435"/>
              <a:gd name="T78" fmla="*/ 158869 w 426"/>
              <a:gd name="T79" fmla="*/ 115822 h 4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lumMod val="65000"/>
            </a:schemeClr>
          </a:solidFill>
          <a:ln>
            <a:noFill/>
          </a:ln>
          <a:effectLst/>
        </p:spPr>
        <p:txBody>
          <a:bodyPr wrap="none" lIns="34290" tIns="17145" rIns="34290" bIns="17145" anchor="ctr"/>
          <a:lstStyle/>
          <a:p>
            <a:endParaRPr lang="en-US" sz="2000"/>
          </a:p>
        </p:txBody>
      </p:sp>
      <p:sp>
        <p:nvSpPr>
          <p:cNvPr id="7" name="TextBox 6">
            <a:extLst>
              <a:ext uri="{FF2B5EF4-FFF2-40B4-BE49-F238E27FC236}">
                <a16:creationId xmlns:a16="http://schemas.microsoft.com/office/drawing/2014/main" id="{37E666A4-65E4-45ED-96C6-C10291AF6FA5}"/>
              </a:ext>
            </a:extLst>
          </p:cNvPr>
          <p:cNvSpPr txBox="1"/>
          <p:nvPr userDrawn="1"/>
        </p:nvSpPr>
        <p:spPr>
          <a:xfrm>
            <a:off x="651595" y="6536145"/>
            <a:ext cx="2312832" cy="276999"/>
          </a:xfrm>
          <a:prstGeom prst="rect">
            <a:avLst/>
          </a:prstGeom>
          <a:noFill/>
        </p:spPr>
        <p:txBody>
          <a:bodyPr wrap="square" rtlCol="0">
            <a:spAutoFit/>
          </a:bodyPr>
          <a:lstStyle/>
          <a:p>
            <a:r>
              <a:rPr lang="en-US" sz="1200" spc="50">
                <a:solidFill>
                  <a:schemeClr val="accent1"/>
                </a:solidFill>
                <a:latin typeface="+mj-lt"/>
                <a:cs typeface="Rajdhani" panose="02000000000000000000" pitchFamily="2" charset="0"/>
              </a:rPr>
              <a:t>FOXTROT. </a:t>
            </a:r>
            <a:r>
              <a:rPr lang="en-US" sz="1200" spc="50">
                <a:solidFill>
                  <a:schemeClr val="bg1">
                    <a:lumMod val="65000"/>
                  </a:schemeClr>
                </a:solidFill>
                <a:latin typeface="ScoutCond ThinItalic" panose="02000508000000020003" pitchFamily="50" charset="0"/>
                <a:cs typeface="Rajdhani" panose="02000000000000000000" pitchFamily="2" charset="0"/>
              </a:rPr>
              <a:t>MILITARY PRESENTATION</a:t>
            </a:r>
          </a:p>
        </p:txBody>
      </p:sp>
      <p:sp>
        <p:nvSpPr>
          <p:cNvPr id="8" name="TextBox 7">
            <a:extLst>
              <a:ext uri="{FF2B5EF4-FFF2-40B4-BE49-F238E27FC236}">
                <a16:creationId xmlns:a16="http://schemas.microsoft.com/office/drawing/2014/main" id="{55B026E0-5B75-4765-A11E-6D2371368A75}"/>
              </a:ext>
            </a:extLst>
          </p:cNvPr>
          <p:cNvSpPr txBox="1"/>
          <p:nvPr userDrawn="1"/>
        </p:nvSpPr>
        <p:spPr>
          <a:xfrm>
            <a:off x="11218756" y="6434018"/>
            <a:ext cx="820843" cy="461665"/>
          </a:xfrm>
          <a:prstGeom prst="rect">
            <a:avLst/>
          </a:prstGeom>
          <a:noFill/>
        </p:spPr>
        <p:txBody>
          <a:bodyPr wrap="square" rtlCol="0">
            <a:spAutoFit/>
          </a:bodyPr>
          <a:lstStyle/>
          <a:p>
            <a:r>
              <a:rPr lang="en-GB" sz="2400" i="0" spc="50">
                <a:gradFill>
                  <a:gsLst>
                    <a:gs pos="0">
                      <a:schemeClr val="bg1"/>
                    </a:gs>
                    <a:gs pos="85000">
                      <a:schemeClr val="bg1">
                        <a:alpha val="0"/>
                      </a:schemeClr>
                    </a:gs>
                  </a:gsLst>
                  <a:lin ang="2700000" scaled="1"/>
                </a:gradFill>
                <a:latin typeface="+mj-lt"/>
                <a:ea typeface="Open Sans" panose="020B0606030504020204" pitchFamily="34" charset="0"/>
                <a:cs typeface="Rajdhani" panose="02000000000000000000" pitchFamily="2" charset="0"/>
              </a:rPr>
              <a:t>0</a:t>
            </a:r>
            <a:fld id="{260E2A6B-A809-4840-BF14-8648BC0BDF87}" type="slidenum">
              <a:rPr lang="id-ID" sz="2400" i="0" spc="50" smtClean="0">
                <a:gradFill>
                  <a:gsLst>
                    <a:gs pos="0">
                      <a:schemeClr val="bg1"/>
                    </a:gs>
                    <a:gs pos="85000">
                      <a:schemeClr val="bg1">
                        <a:alpha val="0"/>
                      </a:schemeClr>
                    </a:gs>
                  </a:gsLst>
                  <a:lin ang="2700000" scaled="1"/>
                </a:gradFill>
                <a:latin typeface="+mj-lt"/>
                <a:ea typeface="Open Sans" panose="020B0606030504020204" pitchFamily="34" charset="0"/>
                <a:cs typeface="Rajdhani" panose="02000000000000000000" pitchFamily="2" charset="0"/>
              </a:rPr>
              <a:pPr/>
              <a:t>‹#›</a:t>
            </a:fld>
            <a:endParaRPr lang="id-ID" sz="2400" i="0" spc="50">
              <a:gradFill>
                <a:gsLst>
                  <a:gs pos="0">
                    <a:schemeClr val="bg1"/>
                  </a:gs>
                  <a:gs pos="85000">
                    <a:schemeClr val="bg1">
                      <a:alpha val="0"/>
                    </a:schemeClr>
                  </a:gs>
                </a:gsLst>
                <a:lin ang="2700000" scaled="1"/>
              </a:gradFill>
              <a:latin typeface="+mj-lt"/>
              <a:ea typeface="Open Sans" panose="020B0606030504020204" pitchFamily="34" charset="0"/>
              <a:cs typeface="Rajdhani" panose="02000000000000000000" pitchFamily="2" charset="0"/>
            </a:endParaRPr>
          </a:p>
        </p:txBody>
      </p:sp>
      <p:sp>
        <p:nvSpPr>
          <p:cNvPr id="10" name="Rectangle 9">
            <a:extLst>
              <a:ext uri="{FF2B5EF4-FFF2-40B4-BE49-F238E27FC236}">
                <a16:creationId xmlns:a16="http://schemas.microsoft.com/office/drawing/2014/main" id="{F0F78607-FFFA-F544-865B-720E43317A4F}"/>
              </a:ext>
            </a:extLst>
          </p:cNvPr>
          <p:cNvSpPr/>
          <p:nvPr userDrawn="1"/>
        </p:nvSpPr>
        <p:spPr>
          <a:xfrm>
            <a:off x="0" y="537846"/>
            <a:ext cx="12192001"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11" name="Group 10">
            <a:extLst>
              <a:ext uri="{FF2B5EF4-FFF2-40B4-BE49-F238E27FC236}">
                <a16:creationId xmlns:a16="http://schemas.microsoft.com/office/drawing/2014/main" id="{A5E21B68-0F3A-AD48-945B-248A1E65C30B}"/>
              </a:ext>
            </a:extLst>
          </p:cNvPr>
          <p:cNvGrpSpPr/>
          <p:nvPr userDrawn="1"/>
        </p:nvGrpSpPr>
        <p:grpSpPr>
          <a:xfrm>
            <a:off x="0" y="0"/>
            <a:ext cx="12192000" cy="6858000"/>
            <a:chOff x="0" y="0"/>
            <a:chExt cx="12192000" cy="6858000"/>
          </a:xfrm>
        </p:grpSpPr>
        <p:grpSp>
          <p:nvGrpSpPr>
            <p:cNvPr id="12" name="Group 11">
              <a:extLst>
                <a:ext uri="{FF2B5EF4-FFF2-40B4-BE49-F238E27FC236}">
                  <a16:creationId xmlns:a16="http://schemas.microsoft.com/office/drawing/2014/main" id="{EDA74201-386E-2F46-A035-22683519CA09}"/>
                </a:ext>
              </a:extLst>
            </p:cNvPr>
            <p:cNvGrpSpPr/>
            <p:nvPr/>
          </p:nvGrpSpPr>
          <p:grpSpPr>
            <a:xfrm>
              <a:off x="0" y="0"/>
              <a:ext cx="12192000" cy="6858000"/>
              <a:chOff x="0" y="0"/>
              <a:chExt cx="12192000" cy="6858000"/>
            </a:xfrm>
          </p:grpSpPr>
          <p:grpSp>
            <p:nvGrpSpPr>
              <p:cNvPr id="92" name="Group 91">
                <a:extLst>
                  <a:ext uri="{FF2B5EF4-FFF2-40B4-BE49-F238E27FC236}">
                    <a16:creationId xmlns:a16="http://schemas.microsoft.com/office/drawing/2014/main" id="{E843ED68-84CB-194A-8F11-DB5610281F0D}"/>
                  </a:ext>
                </a:extLst>
              </p:cNvPr>
              <p:cNvGrpSpPr/>
              <p:nvPr/>
            </p:nvGrpSpPr>
            <p:grpSpPr>
              <a:xfrm>
                <a:off x="0" y="551996"/>
                <a:ext cx="12192000" cy="5754009"/>
                <a:chOff x="0" y="551996"/>
                <a:chExt cx="12192000" cy="5754009"/>
              </a:xfrm>
            </p:grpSpPr>
            <p:cxnSp>
              <p:nvCxnSpPr>
                <p:cNvPr id="111" name="Straight Connector 110">
                  <a:extLst>
                    <a:ext uri="{FF2B5EF4-FFF2-40B4-BE49-F238E27FC236}">
                      <a16:creationId xmlns:a16="http://schemas.microsoft.com/office/drawing/2014/main" id="{90A3C0EF-4876-2D4D-B166-8AB5E87450BE}"/>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779FCAF-C37B-A14C-9527-DE29057D21E8}"/>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219C231-7172-BA43-ABDC-C0F2DC70C40E}"/>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198B40E-2FE6-1F4D-9E21-793CDB26BCBA}"/>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42EB96B-8E1E-CA4D-8CE7-7D2608FB5152}"/>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46BDB5F-E0FE-D541-ADE0-778950BFD343}"/>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ED1170E7-FC2F-184E-BC36-B0D028AF420D}"/>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6535F7D-2637-EA4E-8834-DDA0B884F3A6}"/>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09C1F2C6-00BD-B64A-9460-FC1E58D4FFF5}"/>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4B7F5AFF-1155-0343-8BF1-29756A5C282E}"/>
                  </a:ext>
                </a:extLst>
              </p:cNvPr>
              <p:cNvGrpSpPr/>
              <p:nvPr/>
            </p:nvGrpSpPr>
            <p:grpSpPr>
              <a:xfrm>
                <a:off x="334918" y="0"/>
                <a:ext cx="11522164" cy="6858000"/>
                <a:chOff x="334918" y="0"/>
                <a:chExt cx="11522164" cy="6858000"/>
              </a:xfrm>
            </p:grpSpPr>
            <p:cxnSp>
              <p:nvCxnSpPr>
                <p:cNvPr id="94" name="Straight Connector 93">
                  <a:extLst>
                    <a:ext uri="{FF2B5EF4-FFF2-40B4-BE49-F238E27FC236}">
                      <a16:creationId xmlns:a16="http://schemas.microsoft.com/office/drawing/2014/main" id="{6CC584B8-BD20-B84E-B175-9109ABFC72D3}"/>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A6ED017-0800-0442-9ED2-D85F206DB08B}"/>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B3CB4106-B8D8-CA4F-8619-CEBF2633109F}"/>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2218802C-0101-2D46-9F17-694A00248CC3}"/>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EC2595F-CAC4-7049-B17C-EEA53145D87A}"/>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51B31228-80AB-C945-8748-CC36EAF81B81}"/>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39AB0BE8-D01C-AA4D-8B4A-9F6B12FC0F51}"/>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4ED3992E-B800-FF42-B8C9-3536ED55700A}"/>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F094DADA-2F75-F149-8099-7CC9308B9111}"/>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DD293231-5174-B74C-BF34-E4A0D8C61185}"/>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3A83B959-EF2F-B64F-BAA7-886DE848BF5D}"/>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FFC2902-D77D-004E-BC5A-3741E4D3E62D}"/>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3D46D21B-2B6F-FC4E-8D29-791B4DA86178}"/>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57A5E75A-3127-364A-BC5E-174CD6C8F807}"/>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66E559DE-713A-6841-885E-5847289D921D}"/>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2666A99-92BE-B943-9A78-F31B10F6D449}"/>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2D2F7AA4-8014-8444-A390-2D05A951AC56}"/>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 name="Group 12">
              <a:extLst>
                <a:ext uri="{FF2B5EF4-FFF2-40B4-BE49-F238E27FC236}">
                  <a16:creationId xmlns:a16="http://schemas.microsoft.com/office/drawing/2014/main" id="{32FF99FE-0DCA-4B4E-AA85-27EFE0E6330F}"/>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7" name="Freeform 18">
                <a:extLst>
                  <a:ext uri="{FF2B5EF4-FFF2-40B4-BE49-F238E27FC236}">
                    <a16:creationId xmlns:a16="http://schemas.microsoft.com/office/drawing/2014/main" id="{69ACACAD-E68D-6C4D-9393-9EAB79B467A5}"/>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C70B4EEA-A1B8-E14C-B7E0-55E075793093}"/>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26EE7045-9D3E-E642-8485-8BE4C7275784}"/>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46A34C45-2C2F-BD48-B21A-458B95F2E76C}"/>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476CBC36-6199-9545-B82A-3980F6BC94A5}"/>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A8ABA226-7E25-544F-A47B-93D538F5BD6D}"/>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7BD683E3-E349-5245-A8A9-2E5B80192F86}"/>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4A9B7ADD-CFBE-7D41-9D1D-07CEB4B4930E}"/>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1A5264AE-E0F0-BB41-B36A-4A16A6928093}"/>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706CC217-0773-7248-B63E-9C12AE82DE96}"/>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7983905F-F3E1-824D-A084-2D55F61888A2}"/>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C9F0583C-9B3E-2745-B977-9169925F0A8C}"/>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563E9744-83FE-0B4D-A42D-8A897047268C}"/>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97A918D4-6391-7440-AD99-9FA611FCF672}"/>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5DF67CB8-8CC3-1F43-B248-AFF1E16E5B3E}"/>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62CAD076-E31F-AF40-9EDD-59F18E1B9D8D}"/>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7593A098-2604-EE40-A0D9-DD41C7191A33}"/>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875214B4-81EA-F94C-843F-AC267FFEABA4}"/>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BA091DBA-F050-A345-BE32-A0C82BB632F6}"/>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75FD52B1-78D7-0D4F-BA86-004C677E303C}"/>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7A794AFF-58DB-554C-8EE8-071480D2E24A}"/>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4AD90C62-4619-A243-95AF-DCA59AC3A78D}"/>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BA504511-D930-0143-872F-3116ACB08291}"/>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760DF839-EA2D-404C-A32B-3B6763034AA7}"/>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83FE6583-2354-6A42-AC58-6F5EF85D1688}"/>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610D3178-73F6-D841-BE56-AA87A9508C14}"/>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A6F18F24-B661-CD41-AF76-62C2E6FE21E5}"/>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1B0358D6-2D46-C649-BD9E-4EA401D9C72C}"/>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64CA6074-D434-9F4E-9876-2E24B65F8C81}"/>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83BC219E-7860-0844-9340-5CECC87EB3C1}"/>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14E77E7D-D526-B54F-ADBB-D83F6EE4C58E}"/>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FD7F0227-E66C-1E48-90E7-C1474DD04E47}"/>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5122D194-AE69-FE40-A167-0090FE25E7A2}"/>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616A3398-24B5-C243-9BB6-82D9321D308C}"/>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447BB457-0CB8-A54E-B410-6FEBB79D512D}"/>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4D226AF8-DA8D-D04D-81D9-D7360E3CA64A}"/>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12F85AB7-A2FF-3844-A296-3400280F6EFE}"/>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40EB4DB7-3B56-B343-814A-53A752890D09}"/>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51FFD0CA-2C7A-024C-A924-F2EB7DAD6321}"/>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8035C771-7EAF-9B46-A234-A56F9CD5E2FB}"/>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7113430C-0461-5846-A125-6D459A13BB2C}"/>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8" name="Freeform 18">
                <a:extLst>
                  <a:ext uri="{FF2B5EF4-FFF2-40B4-BE49-F238E27FC236}">
                    <a16:creationId xmlns:a16="http://schemas.microsoft.com/office/drawing/2014/main" id="{4276A45D-08B2-9246-9D58-27AD2F0EC570}"/>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9" name="Freeform 18">
                <a:extLst>
                  <a:ext uri="{FF2B5EF4-FFF2-40B4-BE49-F238E27FC236}">
                    <a16:creationId xmlns:a16="http://schemas.microsoft.com/office/drawing/2014/main" id="{938F0CAB-4841-E449-B160-3EEC81F6A8C6}"/>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0" name="Freeform 18">
                <a:extLst>
                  <a:ext uri="{FF2B5EF4-FFF2-40B4-BE49-F238E27FC236}">
                    <a16:creationId xmlns:a16="http://schemas.microsoft.com/office/drawing/2014/main" id="{09A74CE1-B8DD-EC40-BDCE-83C5287419F7}"/>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1" name="Freeform 18">
                <a:extLst>
                  <a:ext uri="{FF2B5EF4-FFF2-40B4-BE49-F238E27FC236}">
                    <a16:creationId xmlns:a16="http://schemas.microsoft.com/office/drawing/2014/main" id="{CB8A3E46-6688-E24A-9478-5CC3A73A886F}"/>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4" name="Group 13">
              <a:extLst>
                <a:ext uri="{FF2B5EF4-FFF2-40B4-BE49-F238E27FC236}">
                  <a16:creationId xmlns:a16="http://schemas.microsoft.com/office/drawing/2014/main" id="{D4C12419-84A6-4D4B-B1ED-3935172456A4}"/>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5" name="Freeform 18">
                <a:extLst>
                  <a:ext uri="{FF2B5EF4-FFF2-40B4-BE49-F238E27FC236}">
                    <a16:creationId xmlns:a16="http://schemas.microsoft.com/office/drawing/2014/main" id="{FB463E27-C23F-2241-AEC0-94FB32451C0C}"/>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46FE7372-B847-5042-BCDF-12E67F6EC324}"/>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E9E8C7F0-7D6A-544F-B2FC-04C9AD87C907}"/>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64E7804C-00E6-9A46-B89F-C3CD3449B589}"/>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B4FA64A0-98BA-9748-9FEB-EC4B6318C382}"/>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745C2F46-FA85-834E-BC57-4ED16E98A5E9}"/>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4E372D43-8361-6940-BA71-4603CAAD2C82}"/>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FAEE56D0-FC35-C548-A845-B549CF8DBDE5}"/>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550C6DDA-71D1-3343-92AB-9196E6EA34CC}"/>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EABA80C6-A036-0F41-BA24-9FAA3189186A}"/>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3A533BF8-A7EB-F248-BB95-5B2C6D891B43}"/>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A744628E-35BC-8F42-8E41-D9504885B100}"/>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A15ADBF7-9CA0-9945-8647-4CEBB479E8E8}"/>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4603813F-E483-FA4F-8263-A90920ACD9F2}"/>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D3B15FA5-F2D4-A240-AC29-FCBAA1B28F1C}"/>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E6851FD8-5438-EE44-8257-D6408CDA7E9C}"/>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A6DA64A2-E3C3-884B-8CD5-F7CBFD1C97B0}"/>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A31A7255-7D4E-D44E-9300-AECA69DC7AB7}"/>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0ADD466A-B0E1-504F-A3EF-8C87F65DDD80}"/>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BF94B0CC-7FA1-9C40-B40A-C36B0DE3BED2}"/>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87AF748F-9901-4741-8AA2-744854772B63}"/>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DB6F48F3-0266-6549-A58A-D16F791FF8C3}"/>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52CA4B72-C760-0D42-A7CD-ABD460F13427}"/>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8466B75C-1178-D947-BF1C-720EC6F79928}"/>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9819C1A3-852B-0441-A0F0-DEE462370198}"/>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F46DE1ED-0234-5B44-AA3D-8833008E03A1}"/>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A5483AC5-FEB2-FF43-A6B0-38C17E491B1F}"/>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B8D6E2E5-A786-364A-B925-A2582FA77049}"/>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98AA42D8-A996-DB4B-A6A9-BF2E853347CC}"/>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7CD05150-1FC4-454D-ABB0-C18A6A6C6EC2}"/>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F43E0150-00A7-8F4A-961F-CD7544DBFB07}"/>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3C8C078A-8BB1-8048-B55F-490897BF1372}"/>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pic>
        <p:nvPicPr>
          <p:cNvPr id="122" name="Picture 121" descr="Logo&#10;&#10;Description automatically generated">
            <a:extLst>
              <a:ext uri="{FF2B5EF4-FFF2-40B4-BE49-F238E27FC236}">
                <a16:creationId xmlns:a16="http://schemas.microsoft.com/office/drawing/2014/main" id="{80D3587C-A5B4-346B-9ED8-638CB0B27AE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7423" y="11912"/>
            <a:ext cx="728674" cy="910591"/>
          </a:xfrm>
          <a:prstGeom prst="rect">
            <a:avLst/>
          </a:prstGeom>
        </p:spPr>
      </p:pic>
      <p:pic>
        <p:nvPicPr>
          <p:cNvPr id="121" name="Picture 120">
            <a:extLst>
              <a:ext uri="{FF2B5EF4-FFF2-40B4-BE49-F238E27FC236}">
                <a16:creationId xmlns:a16="http://schemas.microsoft.com/office/drawing/2014/main" id="{B6594806-28D9-9D11-D777-B50E2768AA77}"/>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062711" y="33745"/>
            <a:ext cx="1059310" cy="1059310"/>
          </a:xfrm>
          <a:prstGeom prst="rect">
            <a:avLst/>
          </a:prstGeom>
        </p:spPr>
      </p:pic>
    </p:spTree>
    <p:extLst>
      <p:ext uri="{BB962C8B-B14F-4D97-AF65-F5344CB8AC3E}">
        <p14:creationId xmlns:p14="http://schemas.microsoft.com/office/powerpoint/2010/main" val="294644654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6_Title Slide">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1BB56133-93A2-4810-8DDB-0F00FB065FE2}"/>
              </a:ext>
            </a:extLst>
          </p:cNvPr>
          <p:cNvSpPr/>
          <p:nvPr userDrawn="1"/>
        </p:nvSpPr>
        <p:spPr>
          <a:xfrm>
            <a:off x="9529172" y="0"/>
            <a:ext cx="2662828" cy="6491288"/>
          </a:xfrm>
          <a:custGeom>
            <a:avLst/>
            <a:gdLst>
              <a:gd name="connsiteX0" fmla="*/ 0 w 5853372"/>
              <a:gd name="connsiteY0" fmla="*/ 0 h 5522830"/>
              <a:gd name="connsiteX1" fmla="*/ 5853372 w 5853372"/>
              <a:gd name="connsiteY1" fmla="*/ 0 h 5522830"/>
              <a:gd name="connsiteX2" fmla="*/ 5853372 w 5853372"/>
              <a:gd name="connsiteY2" fmla="*/ 5522830 h 5522830"/>
              <a:gd name="connsiteX3" fmla="*/ 0 w 5853372"/>
              <a:gd name="connsiteY3" fmla="*/ 5522830 h 5522830"/>
            </a:gdLst>
            <a:ahLst/>
            <a:cxnLst>
              <a:cxn ang="0">
                <a:pos x="connsiteX0" y="connsiteY0"/>
              </a:cxn>
              <a:cxn ang="0">
                <a:pos x="connsiteX1" y="connsiteY1"/>
              </a:cxn>
              <a:cxn ang="0">
                <a:pos x="connsiteX2" y="connsiteY2"/>
              </a:cxn>
              <a:cxn ang="0">
                <a:pos x="connsiteX3" y="connsiteY3"/>
              </a:cxn>
            </a:cxnLst>
            <a:rect l="l" t="t" r="r" b="b"/>
            <a:pathLst>
              <a:path w="5853372" h="5522830">
                <a:moveTo>
                  <a:pt x="0" y="0"/>
                </a:moveTo>
                <a:lnTo>
                  <a:pt x="5853372" y="0"/>
                </a:lnTo>
                <a:lnTo>
                  <a:pt x="5853372" y="5522830"/>
                </a:lnTo>
                <a:lnTo>
                  <a:pt x="0" y="552283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a:extLst>
              <a:ext uri="{FF2B5EF4-FFF2-40B4-BE49-F238E27FC236}">
                <a16:creationId xmlns:a16="http://schemas.microsoft.com/office/drawing/2014/main" id="{CDCCB23C-70D1-4F09-B9DD-4032B0BA6B2F}"/>
              </a:ext>
            </a:extLst>
          </p:cNvPr>
          <p:cNvSpPr>
            <a:spLocks noGrp="1"/>
          </p:cNvSpPr>
          <p:nvPr>
            <p:ph type="pic" sz="quarter" idx="10" hasCustomPrompt="1"/>
          </p:nvPr>
        </p:nvSpPr>
        <p:spPr>
          <a:xfrm>
            <a:off x="4928680" y="0"/>
            <a:ext cx="5853372" cy="5522830"/>
          </a:xfrm>
          <a:custGeom>
            <a:avLst/>
            <a:gdLst>
              <a:gd name="connsiteX0" fmla="*/ 0 w 5853372"/>
              <a:gd name="connsiteY0" fmla="*/ 0 h 5522830"/>
              <a:gd name="connsiteX1" fmla="*/ 5853372 w 5853372"/>
              <a:gd name="connsiteY1" fmla="*/ 0 h 5522830"/>
              <a:gd name="connsiteX2" fmla="*/ 5853372 w 5853372"/>
              <a:gd name="connsiteY2" fmla="*/ 5522830 h 5522830"/>
              <a:gd name="connsiteX3" fmla="*/ 0 w 5853372"/>
              <a:gd name="connsiteY3" fmla="*/ 5522830 h 5522830"/>
            </a:gdLst>
            <a:ahLst/>
            <a:cxnLst>
              <a:cxn ang="0">
                <a:pos x="connsiteX0" y="connsiteY0"/>
              </a:cxn>
              <a:cxn ang="0">
                <a:pos x="connsiteX1" y="connsiteY1"/>
              </a:cxn>
              <a:cxn ang="0">
                <a:pos x="connsiteX2" y="connsiteY2"/>
              </a:cxn>
              <a:cxn ang="0">
                <a:pos x="connsiteX3" y="connsiteY3"/>
              </a:cxn>
            </a:cxnLst>
            <a:rect l="l" t="t" r="r" b="b"/>
            <a:pathLst>
              <a:path w="5853372" h="5522830">
                <a:moveTo>
                  <a:pt x="0" y="0"/>
                </a:moveTo>
                <a:lnTo>
                  <a:pt x="5853372" y="0"/>
                </a:lnTo>
                <a:lnTo>
                  <a:pt x="5853372" y="5522830"/>
                </a:lnTo>
                <a:lnTo>
                  <a:pt x="0" y="552283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601689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250" fill="hold"/>
                                        <p:tgtEl>
                                          <p:spTgt spid="5"/>
                                        </p:tgtEl>
                                        <p:attrNameLst>
                                          <p:attrName>ppt_x</p:attrName>
                                        </p:attrNameLst>
                                      </p:cBhvr>
                                      <p:tavLst>
                                        <p:tav tm="0">
                                          <p:val>
                                            <p:strVal val="#ppt_x"/>
                                          </p:val>
                                        </p:tav>
                                        <p:tav tm="100000">
                                          <p:val>
                                            <p:strVal val="#ppt_x"/>
                                          </p:val>
                                        </p:tav>
                                      </p:tavLst>
                                    </p:anim>
                                    <p:anim calcmode="lin" valueType="num">
                                      <p:cBhvr additive="base">
                                        <p:cTn id="8" dur="125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48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189ABE6A-8990-44E7-9FC7-912346010C6F}"/>
              </a:ext>
            </a:extLst>
          </p:cNvPr>
          <p:cNvSpPr>
            <a:spLocks noGrp="1"/>
          </p:cNvSpPr>
          <p:nvPr>
            <p:ph type="pic" sz="quarter" idx="10" hasCustomPrompt="1"/>
          </p:nvPr>
        </p:nvSpPr>
        <p:spPr>
          <a:xfrm>
            <a:off x="6095999" y="0"/>
            <a:ext cx="6096001" cy="6491288"/>
          </a:xfrm>
          <a:custGeom>
            <a:avLst/>
            <a:gdLst>
              <a:gd name="connsiteX0" fmla="*/ 0 w 6096001"/>
              <a:gd name="connsiteY0" fmla="*/ 0 h 6491288"/>
              <a:gd name="connsiteX1" fmla="*/ 6096001 w 6096001"/>
              <a:gd name="connsiteY1" fmla="*/ 0 h 6491288"/>
              <a:gd name="connsiteX2" fmla="*/ 6096001 w 6096001"/>
              <a:gd name="connsiteY2" fmla="*/ 6491288 h 6491288"/>
              <a:gd name="connsiteX3" fmla="*/ 0 w 6096001"/>
              <a:gd name="connsiteY3" fmla="*/ 6491288 h 6491288"/>
            </a:gdLst>
            <a:ahLst/>
            <a:cxnLst>
              <a:cxn ang="0">
                <a:pos x="connsiteX0" y="connsiteY0"/>
              </a:cxn>
              <a:cxn ang="0">
                <a:pos x="connsiteX1" y="connsiteY1"/>
              </a:cxn>
              <a:cxn ang="0">
                <a:pos x="connsiteX2" y="connsiteY2"/>
              </a:cxn>
              <a:cxn ang="0">
                <a:pos x="connsiteX3" y="connsiteY3"/>
              </a:cxn>
            </a:cxnLst>
            <a:rect l="l" t="t" r="r" b="b"/>
            <a:pathLst>
              <a:path w="6096001" h="6491288">
                <a:moveTo>
                  <a:pt x="0" y="0"/>
                </a:moveTo>
                <a:lnTo>
                  <a:pt x="6096001" y="0"/>
                </a:lnTo>
                <a:lnTo>
                  <a:pt x="6096001" y="6491288"/>
                </a:lnTo>
                <a:lnTo>
                  <a:pt x="0" y="649128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Picture Placeholder 5">
            <a:extLst>
              <a:ext uri="{FF2B5EF4-FFF2-40B4-BE49-F238E27FC236}">
                <a16:creationId xmlns:a16="http://schemas.microsoft.com/office/drawing/2014/main" id="{D355D9CD-3094-48FF-9761-456DF8C1E212}"/>
              </a:ext>
            </a:extLst>
          </p:cNvPr>
          <p:cNvSpPr>
            <a:spLocks noGrp="1"/>
          </p:cNvSpPr>
          <p:nvPr>
            <p:ph type="pic" sz="quarter" idx="11" hasCustomPrompt="1"/>
          </p:nvPr>
        </p:nvSpPr>
        <p:spPr>
          <a:xfrm>
            <a:off x="0" y="0"/>
            <a:ext cx="6096001" cy="6491288"/>
          </a:xfrm>
          <a:custGeom>
            <a:avLst/>
            <a:gdLst>
              <a:gd name="connsiteX0" fmla="*/ 0 w 6096001"/>
              <a:gd name="connsiteY0" fmla="*/ 0 h 6491288"/>
              <a:gd name="connsiteX1" fmla="*/ 6096001 w 6096001"/>
              <a:gd name="connsiteY1" fmla="*/ 0 h 6491288"/>
              <a:gd name="connsiteX2" fmla="*/ 6096001 w 6096001"/>
              <a:gd name="connsiteY2" fmla="*/ 6491288 h 6491288"/>
              <a:gd name="connsiteX3" fmla="*/ 0 w 6096001"/>
              <a:gd name="connsiteY3" fmla="*/ 6491288 h 6491288"/>
            </a:gdLst>
            <a:ahLst/>
            <a:cxnLst>
              <a:cxn ang="0">
                <a:pos x="connsiteX0" y="connsiteY0"/>
              </a:cxn>
              <a:cxn ang="0">
                <a:pos x="connsiteX1" y="connsiteY1"/>
              </a:cxn>
              <a:cxn ang="0">
                <a:pos x="connsiteX2" y="connsiteY2"/>
              </a:cxn>
              <a:cxn ang="0">
                <a:pos x="connsiteX3" y="connsiteY3"/>
              </a:cxn>
            </a:cxnLst>
            <a:rect l="l" t="t" r="r" b="b"/>
            <a:pathLst>
              <a:path w="6096001" h="6491288">
                <a:moveTo>
                  <a:pt x="0" y="0"/>
                </a:moveTo>
                <a:lnTo>
                  <a:pt x="6096001" y="0"/>
                </a:lnTo>
                <a:lnTo>
                  <a:pt x="6096001" y="6491288"/>
                </a:lnTo>
                <a:lnTo>
                  <a:pt x="0" y="649128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264620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7_Title Slide">
    <p:bg>
      <p:bgPr>
        <a:solidFill>
          <a:srgbClr val="F7F7F7"/>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C361F74F-BA3B-4962-9B12-7C92275FC239}"/>
              </a:ext>
            </a:extLst>
          </p:cNvPr>
          <p:cNvSpPr>
            <a:spLocks noGrp="1"/>
          </p:cNvSpPr>
          <p:nvPr>
            <p:ph type="pic" sz="quarter" idx="10" hasCustomPrompt="1"/>
          </p:nvPr>
        </p:nvSpPr>
        <p:spPr>
          <a:xfrm>
            <a:off x="228405" y="1303084"/>
            <a:ext cx="4842654" cy="4282627"/>
          </a:xfrm>
          <a:custGeom>
            <a:avLst/>
            <a:gdLst>
              <a:gd name="connsiteX0" fmla="*/ 2417919 w 4842654"/>
              <a:gd name="connsiteY0" fmla="*/ 1279833 h 4282627"/>
              <a:gd name="connsiteX1" fmla="*/ 2404567 w 4842654"/>
              <a:gd name="connsiteY1" fmla="*/ 1282268 h 4282627"/>
              <a:gd name="connsiteX2" fmla="*/ 2408742 w 4842654"/>
              <a:gd name="connsiteY2" fmla="*/ 1282397 h 4282627"/>
              <a:gd name="connsiteX3" fmla="*/ 2632787 w 4842654"/>
              <a:gd name="connsiteY3" fmla="*/ 1252398 h 4282627"/>
              <a:gd name="connsiteX4" fmla="*/ 2459080 w 4842654"/>
              <a:gd name="connsiteY4" fmla="*/ 1272330 h 4282627"/>
              <a:gd name="connsiteX5" fmla="*/ 2451903 w 4842654"/>
              <a:gd name="connsiteY5" fmla="*/ 1273638 h 4282627"/>
              <a:gd name="connsiteX6" fmla="*/ 2461284 w 4842654"/>
              <a:gd name="connsiteY6" fmla="*/ 1306623 h 4282627"/>
              <a:gd name="connsiteX7" fmla="*/ 2461599 w 4842654"/>
              <a:gd name="connsiteY7" fmla="*/ 1342805 h 4282627"/>
              <a:gd name="connsiteX8" fmla="*/ 2481735 w 4842654"/>
              <a:gd name="connsiteY8" fmla="*/ 1461101 h 4282627"/>
              <a:gd name="connsiteX9" fmla="*/ 2496837 w 4842654"/>
              <a:gd name="connsiteY9" fmla="*/ 1518993 h 4282627"/>
              <a:gd name="connsiteX10" fmla="*/ 2529556 w 4842654"/>
              <a:gd name="connsiteY10" fmla="*/ 1529061 h 4282627"/>
              <a:gd name="connsiteX11" fmla="*/ 2547176 w 4842654"/>
              <a:gd name="connsiteY11" fmla="*/ 1483755 h 4282627"/>
              <a:gd name="connsiteX12" fmla="*/ 2559759 w 4842654"/>
              <a:gd name="connsiteY12" fmla="*/ 1466135 h 4282627"/>
              <a:gd name="connsiteX13" fmla="*/ 2589963 w 4842654"/>
              <a:gd name="connsiteY13" fmla="*/ 1388111 h 4282627"/>
              <a:gd name="connsiteX14" fmla="*/ 2632123 w 4842654"/>
              <a:gd name="connsiteY14" fmla="*/ 1255340 h 4282627"/>
              <a:gd name="connsiteX15" fmla="*/ 3211970 w 4842654"/>
              <a:gd name="connsiteY15" fmla="*/ 0 h 4282627"/>
              <a:gd name="connsiteX16" fmla="*/ 3284648 w 4842654"/>
              <a:gd name="connsiteY16" fmla="*/ 3777 h 4282627"/>
              <a:gd name="connsiteX17" fmla="*/ 3415530 w 4842654"/>
              <a:gd name="connsiteY17" fmla="*/ 23912 h 4282627"/>
              <a:gd name="connsiteX18" fmla="*/ 3541379 w 4842654"/>
              <a:gd name="connsiteY18" fmla="*/ 54116 h 4282627"/>
              <a:gd name="connsiteX19" fmla="*/ 3626955 w 4842654"/>
              <a:gd name="connsiteY19" fmla="*/ 109489 h 4282627"/>
              <a:gd name="connsiteX20" fmla="*/ 3715051 w 4842654"/>
              <a:gd name="connsiteY20" fmla="*/ 197582 h 4282627"/>
              <a:gd name="connsiteX21" fmla="*/ 3767906 w 4842654"/>
              <a:gd name="connsiteY21" fmla="*/ 283159 h 4282627"/>
              <a:gd name="connsiteX22" fmla="*/ 3793075 w 4842654"/>
              <a:gd name="connsiteY22" fmla="*/ 502137 h 4282627"/>
              <a:gd name="connsiteX23" fmla="*/ 3777974 w 4842654"/>
              <a:gd name="connsiteY23" fmla="*/ 638053 h 4282627"/>
              <a:gd name="connsiteX24" fmla="*/ 3707499 w 4842654"/>
              <a:gd name="connsiteY24" fmla="*/ 693427 h 4282627"/>
              <a:gd name="connsiteX25" fmla="*/ 3679813 w 4842654"/>
              <a:gd name="connsiteY25" fmla="*/ 726146 h 4282627"/>
              <a:gd name="connsiteX26" fmla="*/ 3687363 w 4842654"/>
              <a:gd name="connsiteY26" fmla="*/ 811723 h 4282627"/>
              <a:gd name="connsiteX27" fmla="*/ 3737702 w 4842654"/>
              <a:gd name="connsiteY27" fmla="*/ 781519 h 4282627"/>
              <a:gd name="connsiteX28" fmla="*/ 3755322 w 4842654"/>
              <a:gd name="connsiteY28" fmla="*/ 791587 h 4282627"/>
              <a:gd name="connsiteX29" fmla="*/ 3815729 w 4842654"/>
              <a:gd name="connsiteY29" fmla="*/ 786553 h 4282627"/>
              <a:gd name="connsiteX30" fmla="*/ 3840899 w 4842654"/>
              <a:gd name="connsiteY30" fmla="*/ 773970 h 4282627"/>
              <a:gd name="connsiteX31" fmla="*/ 3886205 w 4842654"/>
              <a:gd name="connsiteY31" fmla="*/ 773970 h 4282627"/>
              <a:gd name="connsiteX32" fmla="*/ 3911375 w 4842654"/>
              <a:gd name="connsiteY32" fmla="*/ 700976 h 4282627"/>
              <a:gd name="connsiteX33" fmla="*/ 3941579 w 4842654"/>
              <a:gd name="connsiteY33" fmla="*/ 602815 h 4282627"/>
              <a:gd name="connsiteX34" fmla="*/ 3989399 w 4842654"/>
              <a:gd name="connsiteY34" fmla="*/ 512204 h 4282627"/>
              <a:gd name="connsiteX35" fmla="*/ 4009536 w 4842654"/>
              <a:gd name="connsiteY35" fmla="*/ 492069 h 4282627"/>
              <a:gd name="connsiteX36" fmla="*/ 4077495 w 4842654"/>
              <a:gd name="connsiteY36" fmla="*/ 494584 h 4282627"/>
              <a:gd name="connsiteX37" fmla="*/ 4137903 w 4842654"/>
              <a:gd name="connsiteY37" fmla="*/ 497103 h 4282627"/>
              <a:gd name="connsiteX38" fmla="*/ 4281369 w 4842654"/>
              <a:gd name="connsiteY38" fmla="*/ 509687 h 4282627"/>
              <a:gd name="connsiteX39" fmla="*/ 4568303 w 4842654"/>
              <a:gd name="connsiteY39" fmla="*/ 602815 h 4282627"/>
              <a:gd name="connsiteX40" fmla="*/ 4734423 w 4842654"/>
              <a:gd name="connsiteY40" fmla="*/ 809208 h 4282627"/>
              <a:gd name="connsiteX41" fmla="*/ 4752043 w 4842654"/>
              <a:gd name="connsiteY41" fmla="*/ 897300 h 4282627"/>
              <a:gd name="connsiteX42" fmla="*/ 4759593 w 4842654"/>
              <a:gd name="connsiteY42" fmla="*/ 942605 h 4282627"/>
              <a:gd name="connsiteX43" fmla="*/ 4802382 w 4842654"/>
              <a:gd name="connsiteY43" fmla="*/ 1103691 h 4282627"/>
              <a:gd name="connsiteX44" fmla="*/ 4802382 w 4842654"/>
              <a:gd name="connsiteY44" fmla="*/ 1211923 h 4282627"/>
              <a:gd name="connsiteX45" fmla="*/ 4797349 w 4842654"/>
              <a:gd name="connsiteY45" fmla="*/ 1347839 h 4282627"/>
              <a:gd name="connsiteX46" fmla="*/ 4784762 w 4842654"/>
              <a:gd name="connsiteY46" fmla="*/ 1518993 h 4282627"/>
              <a:gd name="connsiteX47" fmla="*/ 4633744 w 4842654"/>
              <a:gd name="connsiteY47" fmla="*/ 1526543 h 4282627"/>
              <a:gd name="connsiteX48" fmla="*/ 4646330 w 4842654"/>
              <a:gd name="connsiteY48" fmla="*/ 1604571 h 4282627"/>
              <a:gd name="connsiteX49" fmla="*/ 4656399 w 4842654"/>
              <a:gd name="connsiteY49" fmla="*/ 1682595 h 4282627"/>
              <a:gd name="connsiteX50" fmla="*/ 4734423 w 4842654"/>
              <a:gd name="connsiteY50" fmla="*/ 1692663 h 4282627"/>
              <a:gd name="connsiteX51" fmla="*/ 4772180 w 4842654"/>
              <a:gd name="connsiteY51" fmla="*/ 1702730 h 4282627"/>
              <a:gd name="connsiteX52" fmla="*/ 4784762 w 4842654"/>
              <a:gd name="connsiteY52" fmla="*/ 1755588 h 4282627"/>
              <a:gd name="connsiteX53" fmla="*/ 4802382 w 4842654"/>
              <a:gd name="connsiteY53" fmla="*/ 1813477 h 4282627"/>
              <a:gd name="connsiteX54" fmla="*/ 4812450 w 4842654"/>
              <a:gd name="connsiteY54" fmla="*/ 1899054 h 4282627"/>
              <a:gd name="connsiteX55" fmla="*/ 4827552 w 4842654"/>
              <a:gd name="connsiteY55" fmla="*/ 2055107 h 4282627"/>
              <a:gd name="connsiteX56" fmla="*/ 4842654 w 4842654"/>
              <a:gd name="connsiteY56" fmla="*/ 2243880 h 4282627"/>
              <a:gd name="connsiteX57" fmla="*/ 4792315 w 4842654"/>
              <a:gd name="connsiteY57" fmla="*/ 2281634 h 4282627"/>
              <a:gd name="connsiteX58" fmla="*/ 4699185 w 4842654"/>
              <a:gd name="connsiteY58" fmla="*/ 2326940 h 4282627"/>
              <a:gd name="connsiteX59" fmla="*/ 4601025 w 4842654"/>
              <a:gd name="connsiteY59" fmla="*/ 2364695 h 4282627"/>
              <a:gd name="connsiteX60" fmla="*/ 4522998 w 4842654"/>
              <a:gd name="connsiteY60" fmla="*/ 2399933 h 4282627"/>
              <a:gd name="connsiteX61" fmla="*/ 4462590 w 4842654"/>
              <a:gd name="connsiteY61" fmla="*/ 2420069 h 4282627"/>
              <a:gd name="connsiteX62" fmla="*/ 4470142 w 4842654"/>
              <a:gd name="connsiteY62" fmla="*/ 2505646 h 4282627"/>
              <a:gd name="connsiteX63" fmla="*/ 4442455 w 4842654"/>
              <a:gd name="connsiteY63" fmla="*/ 2581155 h 4282627"/>
              <a:gd name="connsiteX64" fmla="*/ 4530549 w 4842654"/>
              <a:gd name="connsiteY64" fmla="*/ 2644078 h 4282627"/>
              <a:gd name="connsiteX65" fmla="*/ 4495313 w 4842654"/>
              <a:gd name="connsiteY65" fmla="*/ 2714552 h 4282627"/>
              <a:gd name="connsiteX66" fmla="*/ 4515448 w 4842654"/>
              <a:gd name="connsiteY66" fmla="*/ 2973803 h 4282627"/>
              <a:gd name="connsiteX67" fmla="*/ 4555719 w 4842654"/>
              <a:gd name="connsiteY67" fmla="*/ 3046793 h 4282627"/>
              <a:gd name="connsiteX68" fmla="*/ 4691635 w 4842654"/>
              <a:gd name="connsiteY68" fmla="*/ 3089583 h 4282627"/>
              <a:gd name="connsiteX69" fmla="*/ 4689118 w 4842654"/>
              <a:gd name="connsiteY69" fmla="*/ 3245635 h 4282627"/>
              <a:gd name="connsiteX70" fmla="*/ 4668982 w 4842654"/>
              <a:gd name="connsiteY70" fmla="*/ 3366449 h 4282627"/>
              <a:gd name="connsiteX71" fmla="*/ 4606059 w 4842654"/>
              <a:gd name="connsiteY71" fmla="*/ 3512434 h 4282627"/>
              <a:gd name="connsiteX72" fmla="*/ 4517964 w 4842654"/>
              <a:gd name="connsiteY72" fmla="*/ 3527536 h 4282627"/>
              <a:gd name="connsiteX73" fmla="*/ 4490278 w 4842654"/>
              <a:gd name="connsiteY73" fmla="*/ 3547672 h 4282627"/>
              <a:gd name="connsiteX74" fmla="*/ 4497828 w 4842654"/>
              <a:gd name="connsiteY74" fmla="*/ 3628215 h 4282627"/>
              <a:gd name="connsiteX75" fmla="*/ 4497828 w 4842654"/>
              <a:gd name="connsiteY75" fmla="*/ 3728893 h 4282627"/>
              <a:gd name="connsiteX76" fmla="*/ 4417285 w 4842654"/>
              <a:gd name="connsiteY76" fmla="*/ 3968005 h 4282627"/>
              <a:gd name="connsiteX77" fmla="*/ 4364429 w 4842654"/>
              <a:gd name="connsiteY77" fmla="*/ 4058616 h 4282627"/>
              <a:gd name="connsiteX78" fmla="*/ 4344294 w 4842654"/>
              <a:gd name="connsiteY78" fmla="*/ 4141677 h 4282627"/>
              <a:gd name="connsiteX79" fmla="*/ 4195791 w 4842654"/>
              <a:gd name="connsiteY79" fmla="*/ 4209634 h 4282627"/>
              <a:gd name="connsiteX80" fmla="*/ 3994433 w 4842654"/>
              <a:gd name="connsiteY80" fmla="*/ 4194532 h 4282627"/>
              <a:gd name="connsiteX81" fmla="*/ 3928992 w 4842654"/>
              <a:gd name="connsiteY81" fmla="*/ 4164329 h 4282627"/>
              <a:gd name="connsiteX82" fmla="*/ 3901307 w 4842654"/>
              <a:gd name="connsiteY82" fmla="*/ 4141677 h 4282627"/>
              <a:gd name="connsiteX83" fmla="*/ 3863551 w 4842654"/>
              <a:gd name="connsiteY83" fmla="*/ 4106439 h 4282627"/>
              <a:gd name="connsiteX84" fmla="*/ 3863551 w 4842654"/>
              <a:gd name="connsiteY84" fmla="*/ 4030930 h 4282627"/>
              <a:gd name="connsiteX85" fmla="*/ 3825798 w 4842654"/>
              <a:gd name="connsiteY85" fmla="*/ 3970522 h 4282627"/>
              <a:gd name="connsiteX86" fmla="*/ 3730152 w 4842654"/>
              <a:gd name="connsiteY86" fmla="*/ 3859776 h 4282627"/>
              <a:gd name="connsiteX87" fmla="*/ 3697431 w 4842654"/>
              <a:gd name="connsiteY87" fmla="*/ 3786782 h 4282627"/>
              <a:gd name="connsiteX88" fmla="*/ 3667227 w 4842654"/>
              <a:gd name="connsiteY88" fmla="*/ 3723859 h 4282627"/>
              <a:gd name="connsiteX89" fmla="*/ 3639542 w 4842654"/>
              <a:gd name="connsiteY89" fmla="*/ 3562773 h 4282627"/>
              <a:gd name="connsiteX90" fmla="*/ 3619406 w 4842654"/>
              <a:gd name="connsiteY90" fmla="*/ 3409237 h 4282627"/>
              <a:gd name="connsiteX91" fmla="*/ 3599270 w 4842654"/>
              <a:gd name="connsiteY91" fmla="*/ 3323660 h 4282627"/>
              <a:gd name="connsiteX92" fmla="*/ 3591718 w 4842654"/>
              <a:gd name="connsiteY92" fmla="*/ 3270805 h 4282627"/>
              <a:gd name="connsiteX93" fmla="*/ 3561515 w 4842654"/>
              <a:gd name="connsiteY93" fmla="*/ 3170126 h 4282627"/>
              <a:gd name="connsiteX94" fmla="*/ 3531311 w 4842654"/>
              <a:gd name="connsiteY94" fmla="*/ 3049311 h 4282627"/>
              <a:gd name="connsiteX95" fmla="*/ 3493557 w 4842654"/>
              <a:gd name="connsiteY95" fmla="*/ 2961216 h 4282627"/>
              <a:gd name="connsiteX96" fmla="*/ 3415530 w 4842654"/>
              <a:gd name="connsiteY96" fmla="*/ 2961216 h 4282627"/>
              <a:gd name="connsiteX97" fmla="*/ 3302268 w 4842654"/>
              <a:gd name="connsiteY97" fmla="*/ 2986386 h 4282627"/>
              <a:gd name="connsiteX98" fmla="*/ 3261996 w 4842654"/>
              <a:gd name="connsiteY98" fmla="*/ 2986386 h 4282627"/>
              <a:gd name="connsiteX99" fmla="*/ 3221725 w 4842654"/>
              <a:gd name="connsiteY99" fmla="*/ 2996453 h 4282627"/>
              <a:gd name="connsiteX100" fmla="*/ 3163833 w 4842654"/>
              <a:gd name="connsiteY100" fmla="*/ 3001488 h 4282627"/>
              <a:gd name="connsiteX101" fmla="*/ 3088324 w 4842654"/>
              <a:gd name="connsiteY101" fmla="*/ 3051827 h 4282627"/>
              <a:gd name="connsiteX102" fmla="*/ 3012815 w 4842654"/>
              <a:gd name="connsiteY102" fmla="*/ 3084549 h 4282627"/>
              <a:gd name="connsiteX103" fmla="*/ 2952407 w 4842654"/>
              <a:gd name="connsiteY103" fmla="*/ 3124820 h 4282627"/>
              <a:gd name="connsiteX104" fmla="*/ 2952407 w 4842654"/>
              <a:gd name="connsiteY104" fmla="*/ 3190262 h 4282627"/>
              <a:gd name="connsiteX105" fmla="*/ 2912135 w 4842654"/>
              <a:gd name="connsiteY105" fmla="*/ 3260737 h 4282627"/>
              <a:gd name="connsiteX106" fmla="*/ 2864315 w 4842654"/>
              <a:gd name="connsiteY106" fmla="*/ 3306043 h 4282627"/>
              <a:gd name="connsiteX107" fmla="*/ 2831592 w 4842654"/>
              <a:gd name="connsiteY107" fmla="*/ 3346314 h 4282627"/>
              <a:gd name="connsiteX108" fmla="*/ 2791321 w 4842654"/>
              <a:gd name="connsiteY108" fmla="*/ 3391620 h 4282627"/>
              <a:gd name="connsiteX109" fmla="*/ 2783390 w 4842654"/>
              <a:gd name="connsiteY109" fmla="*/ 3401532 h 4282627"/>
              <a:gd name="connsiteX110" fmla="*/ 2781252 w 4842654"/>
              <a:gd name="connsiteY110" fmla="*/ 3472163 h 4282627"/>
              <a:gd name="connsiteX111" fmla="*/ 2768665 w 4842654"/>
              <a:gd name="connsiteY111" fmla="*/ 3550187 h 4282627"/>
              <a:gd name="connsiteX112" fmla="*/ 2763632 w 4842654"/>
              <a:gd name="connsiteY112" fmla="*/ 3733927 h 4282627"/>
              <a:gd name="connsiteX113" fmla="*/ 2771184 w 4842654"/>
              <a:gd name="connsiteY113" fmla="*/ 3847190 h 4282627"/>
              <a:gd name="connsiteX114" fmla="*/ 2776218 w 4842654"/>
              <a:gd name="connsiteY114" fmla="*/ 3915149 h 4282627"/>
              <a:gd name="connsiteX115" fmla="*/ 2778733 w 4842654"/>
              <a:gd name="connsiteY115" fmla="*/ 3990659 h 4282627"/>
              <a:gd name="connsiteX116" fmla="*/ 2801387 w 4842654"/>
              <a:gd name="connsiteY116" fmla="*/ 4040998 h 4282627"/>
              <a:gd name="connsiteX117" fmla="*/ 2667986 w 4842654"/>
              <a:gd name="connsiteY117" fmla="*/ 4189498 h 4282627"/>
              <a:gd name="connsiteX118" fmla="*/ 2511935 w 4842654"/>
              <a:gd name="connsiteY118" fmla="*/ 4204600 h 4282627"/>
              <a:gd name="connsiteX119" fmla="*/ 2386085 w 4842654"/>
              <a:gd name="connsiteY119" fmla="*/ 4229769 h 4282627"/>
              <a:gd name="connsiteX120" fmla="*/ 2328197 w 4842654"/>
              <a:gd name="connsiteY120" fmla="*/ 4247387 h 4282627"/>
              <a:gd name="connsiteX121" fmla="*/ 2277857 w 4842654"/>
              <a:gd name="connsiteY121" fmla="*/ 4249905 h 4282627"/>
              <a:gd name="connsiteX122" fmla="*/ 2182213 w 4842654"/>
              <a:gd name="connsiteY122" fmla="*/ 4265007 h 4282627"/>
              <a:gd name="connsiteX123" fmla="*/ 2048812 w 4842654"/>
              <a:gd name="connsiteY123" fmla="*/ 4282627 h 4282627"/>
              <a:gd name="connsiteX124" fmla="*/ 1915413 w 4842654"/>
              <a:gd name="connsiteY124" fmla="*/ 4244872 h 4282627"/>
              <a:gd name="connsiteX125" fmla="*/ 1885210 w 4842654"/>
              <a:gd name="connsiteY125" fmla="*/ 4232288 h 4282627"/>
              <a:gd name="connsiteX126" fmla="*/ 1877658 w 4842654"/>
              <a:gd name="connsiteY126" fmla="*/ 4212151 h 4282627"/>
              <a:gd name="connsiteX127" fmla="*/ 1907862 w 4842654"/>
              <a:gd name="connsiteY127" fmla="*/ 4146707 h 4282627"/>
              <a:gd name="connsiteX128" fmla="*/ 1965754 w 4842654"/>
              <a:gd name="connsiteY128" fmla="*/ 4126575 h 4282627"/>
              <a:gd name="connsiteX129" fmla="*/ 2013574 w 4842654"/>
              <a:gd name="connsiteY129" fmla="*/ 4106439 h 4282627"/>
              <a:gd name="connsiteX130" fmla="*/ 2063913 w 4842654"/>
              <a:gd name="connsiteY130" fmla="*/ 4083784 h 4282627"/>
              <a:gd name="connsiteX131" fmla="*/ 2119287 w 4842654"/>
              <a:gd name="connsiteY131" fmla="*/ 4061134 h 4282627"/>
              <a:gd name="connsiteX132" fmla="*/ 2235068 w 4842654"/>
              <a:gd name="connsiteY132" fmla="*/ 3995690 h 4282627"/>
              <a:gd name="connsiteX133" fmla="*/ 2265271 w 4842654"/>
              <a:gd name="connsiteY133" fmla="*/ 3970520 h 4282627"/>
              <a:gd name="connsiteX134" fmla="*/ 2292959 w 4842654"/>
              <a:gd name="connsiteY134" fmla="*/ 3960455 h 4282627"/>
              <a:gd name="connsiteX135" fmla="*/ 2328197 w 4842654"/>
              <a:gd name="connsiteY135" fmla="*/ 3884945 h 4282627"/>
              <a:gd name="connsiteX136" fmla="*/ 2378536 w 4842654"/>
              <a:gd name="connsiteY136" fmla="*/ 3708758 h 4282627"/>
              <a:gd name="connsiteX137" fmla="*/ 2360916 w 4842654"/>
              <a:gd name="connsiteY137" fmla="*/ 3489780 h 4282627"/>
              <a:gd name="connsiteX138" fmla="*/ 2344871 w 4842654"/>
              <a:gd name="connsiteY138" fmla="*/ 3405148 h 4282627"/>
              <a:gd name="connsiteX139" fmla="*/ 2344827 w 4842654"/>
              <a:gd name="connsiteY139" fmla="*/ 3404579 h 4282627"/>
              <a:gd name="connsiteX140" fmla="*/ 2309242 w 4842654"/>
              <a:gd name="connsiteY140" fmla="*/ 3392366 h 4282627"/>
              <a:gd name="connsiteX141" fmla="*/ 2225004 w 4842654"/>
              <a:gd name="connsiteY141" fmla="*/ 3280873 h 4282627"/>
              <a:gd name="connsiteX142" fmla="*/ 2237587 w 4842654"/>
              <a:gd name="connsiteY142" fmla="*/ 3185228 h 4282627"/>
              <a:gd name="connsiteX143" fmla="*/ 2247655 w 4842654"/>
              <a:gd name="connsiteY143" fmla="*/ 3155024 h 4282627"/>
              <a:gd name="connsiteX144" fmla="*/ 2257723 w 4842654"/>
              <a:gd name="connsiteY144" fmla="*/ 3109719 h 4282627"/>
              <a:gd name="connsiteX145" fmla="*/ 2242622 w 4842654"/>
              <a:gd name="connsiteY145" fmla="*/ 2963734 h 4282627"/>
              <a:gd name="connsiteX146" fmla="*/ 2212418 w 4842654"/>
              <a:gd name="connsiteY146" fmla="*/ 2888225 h 4282627"/>
              <a:gd name="connsiteX147" fmla="*/ 2197315 w 4842654"/>
              <a:gd name="connsiteY147" fmla="*/ 2865571 h 4282627"/>
              <a:gd name="connsiteX148" fmla="*/ 2207384 w 4842654"/>
              <a:gd name="connsiteY148" fmla="*/ 2779994 h 4282627"/>
              <a:gd name="connsiteX149" fmla="*/ 2272825 w 4842654"/>
              <a:gd name="connsiteY149" fmla="*/ 2611359 h 4282627"/>
              <a:gd name="connsiteX150" fmla="*/ 2287927 w 4842654"/>
              <a:gd name="connsiteY150" fmla="*/ 2535850 h 4282627"/>
              <a:gd name="connsiteX151" fmla="*/ 2282893 w 4842654"/>
              <a:gd name="connsiteY151" fmla="*/ 2488026 h 4282627"/>
              <a:gd name="connsiteX152" fmla="*/ 2252689 w 4842654"/>
              <a:gd name="connsiteY152" fmla="*/ 2475442 h 4282627"/>
              <a:gd name="connsiteX153" fmla="*/ 2242622 w 4842654"/>
              <a:gd name="connsiteY153" fmla="*/ 2457822 h 4282627"/>
              <a:gd name="connsiteX154" fmla="*/ 2199834 w 4842654"/>
              <a:gd name="connsiteY154" fmla="*/ 2407483 h 4282627"/>
              <a:gd name="connsiteX155" fmla="*/ 2167112 w 4842654"/>
              <a:gd name="connsiteY155" fmla="*/ 2342041 h 4282627"/>
              <a:gd name="connsiteX156" fmla="*/ 2141942 w 4842654"/>
              <a:gd name="connsiteY156" fmla="*/ 2256464 h 4282627"/>
              <a:gd name="connsiteX157" fmla="*/ 2124325 w 4842654"/>
              <a:gd name="connsiteY157" fmla="*/ 2223745 h 4282627"/>
              <a:gd name="connsiteX158" fmla="*/ 2116772 w 4842654"/>
              <a:gd name="connsiteY158" fmla="*/ 2193541 h 4282627"/>
              <a:gd name="connsiteX159" fmla="*/ 2096637 w 4842654"/>
              <a:gd name="connsiteY159" fmla="*/ 2145717 h 4282627"/>
              <a:gd name="connsiteX160" fmla="*/ 2086569 w 4842654"/>
              <a:gd name="connsiteY160" fmla="*/ 2065174 h 4282627"/>
              <a:gd name="connsiteX161" fmla="*/ 2089087 w 4842654"/>
              <a:gd name="connsiteY161" fmla="*/ 1924224 h 4282627"/>
              <a:gd name="connsiteX162" fmla="*/ 2099156 w 4842654"/>
              <a:gd name="connsiteY162" fmla="*/ 1856267 h 4282627"/>
              <a:gd name="connsiteX163" fmla="*/ 2131875 w 4842654"/>
              <a:gd name="connsiteY163" fmla="*/ 1780758 h 4282627"/>
              <a:gd name="connsiteX164" fmla="*/ 2073985 w 4842654"/>
              <a:gd name="connsiteY164" fmla="*/ 1710283 h 4282627"/>
              <a:gd name="connsiteX165" fmla="*/ 2068952 w 4842654"/>
              <a:gd name="connsiteY165" fmla="*/ 1622187 h 4282627"/>
              <a:gd name="connsiteX166" fmla="*/ 2058884 w 4842654"/>
              <a:gd name="connsiteY166" fmla="*/ 1556747 h 4282627"/>
              <a:gd name="connsiteX167" fmla="*/ 2011060 w 4842654"/>
              <a:gd name="connsiteY167" fmla="*/ 1524028 h 4282627"/>
              <a:gd name="connsiteX168" fmla="*/ 1985890 w 4842654"/>
              <a:gd name="connsiteY168" fmla="*/ 1498857 h 4282627"/>
              <a:gd name="connsiteX169" fmla="*/ 1960721 w 4842654"/>
              <a:gd name="connsiteY169" fmla="*/ 1478721 h 4282627"/>
              <a:gd name="connsiteX170" fmla="*/ 1944675 w 4842654"/>
              <a:gd name="connsiteY170" fmla="*/ 1464249 h 4282627"/>
              <a:gd name="connsiteX171" fmla="*/ 1933781 w 4842654"/>
              <a:gd name="connsiteY171" fmla="*/ 1450207 h 4282627"/>
              <a:gd name="connsiteX172" fmla="*/ 1827321 w 4842654"/>
              <a:gd name="connsiteY172" fmla="*/ 1677563 h 4282627"/>
              <a:gd name="connsiteX173" fmla="*/ 1603312 w 4842654"/>
              <a:gd name="connsiteY173" fmla="*/ 1627224 h 4282627"/>
              <a:gd name="connsiteX174" fmla="*/ 1714059 w 4842654"/>
              <a:gd name="connsiteY174" fmla="*/ 1239610 h 4282627"/>
              <a:gd name="connsiteX175" fmla="*/ 1271069 w 4842654"/>
              <a:gd name="connsiteY175" fmla="*/ 1262264 h 4282627"/>
              <a:gd name="connsiteX176" fmla="*/ 1195560 w 4842654"/>
              <a:gd name="connsiteY176" fmla="*/ 1189271 h 4282627"/>
              <a:gd name="connsiteX177" fmla="*/ 1021891 w 4842654"/>
              <a:gd name="connsiteY177" fmla="*/ 1184237 h 4282627"/>
              <a:gd name="connsiteX178" fmla="*/ 991687 w 4842654"/>
              <a:gd name="connsiteY178" fmla="*/ 1118796 h 4282627"/>
              <a:gd name="connsiteX179" fmla="*/ 30204 w 4842654"/>
              <a:gd name="connsiteY179" fmla="*/ 1161586 h 4282627"/>
              <a:gd name="connsiteX180" fmla="*/ 0 w 4842654"/>
              <a:gd name="connsiteY180" fmla="*/ 1078524 h 4282627"/>
              <a:gd name="connsiteX181" fmla="*/ 1001755 w 4842654"/>
              <a:gd name="connsiteY181" fmla="*/ 1018118 h 4282627"/>
              <a:gd name="connsiteX182" fmla="*/ 1006788 w 4842654"/>
              <a:gd name="connsiteY182" fmla="*/ 768936 h 4282627"/>
              <a:gd name="connsiteX183" fmla="*/ 1245900 w 4842654"/>
              <a:gd name="connsiteY183" fmla="*/ 909888 h 4282627"/>
              <a:gd name="connsiteX184" fmla="*/ 2026160 w 4842654"/>
              <a:gd name="connsiteY184" fmla="*/ 927506 h 4282627"/>
              <a:gd name="connsiteX185" fmla="*/ 2109222 w 4842654"/>
              <a:gd name="connsiteY185" fmla="*/ 904852 h 4282627"/>
              <a:gd name="connsiteX186" fmla="*/ 2111740 w 4842654"/>
              <a:gd name="connsiteY186" fmla="*/ 743766 h 4282627"/>
              <a:gd name="connsiteX187" fmla="*/ 2816492 w 4842654"/>
              <a:gd name="connsiteY187" fmla="*/ 675809 h 4282627"/>
              <a:gd name="connsiteX188" fmla="*/ 2813674 w 4842654"/>
              <a:gd name="connsiteY188" fmla="*/ 707230 h 4282627"/>
              <a:gd name="connsiteX189" fmla="*/ 2817436 w 4842654"/>
              <a:gd name="connsiteY189" fmla="*/ 697712 h 4282627"/>
              <a:gd name="connsiteX190" fmla="*/ 2819009 w 4842654"/>
              <a:gd name="connsiteY190" fmla="*/ 675807 h 4282627"/>
              <a:gd name="connsiteX191" fmla="*/ 2808941 w 4842654"/>
              <a:gd name="connsiteY191" fmla="*/ 643088 h 4282627"/>
              <a:gd name="connsiteX192" fmla="*/ 2811457 w 4842654"/>
              <a:gd name="connsiteY192" fmla="*/ 577646 h 4282627"/>
              <a:gd name="connsiteX193" fmla="*/ 2773703 w 4842654"/>
              <a:gd name="connsiteY193" fmla="*/ 529822 h 4282627"/>
              <a:gd name="connsiteX194" fmla="*/ 2753568 w 4842654"/>
              <a:gd name="connsiteY194" fmla="*/ 519754 h 4282627"/>
              <a:gd name="connsiteX195" fmla="*/ 2756083 w 4842654"/>
              <a:gd name="connsiteY195" fmla="*/ 489550 h 4282627"/>
              <a:gd name="connsiteX196" fmla="*/ 2766152 w 4842654"/>
              <a:gd name="connsiteY196" fmla="*/ 406492 h 4282627"/>
              <a:gd name="connsiteX197" fmla="*/ 2781253 w 4842654"/>
              <a:gd name="connsiteY197" fmla="*/ 338532 h 4282627"/>
              <a:gd name="connsiteX198" fmla="*/ 2806423 w 4842654"/>
              <a:gd name="connsiteY198" fmla="*/ 273091 h 4282627"/>
              <a:gd name="connsiteX199" fmla="*/ 2866830 w 4842654"/>
              <a:gd name="connsiteY199" fmla="*/ 147243 h 4282627"/>
              <a:gd name="connsiteX200" fmla="*/ 3141182 w 4842654"/>
              <a:gd name="connsiteY200" fmla="*/ 11326 h 4282627"/>
              <a:gd name="connsiteX201" fmla="*/ 3211970 w 4842654"/>
              <a:gd name="connsiteY201" fmla="*/ 0 h 428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4842654" h="4282627">
                <a:moveTo>
                  <a:pt x="2417919" y="1279833"/>
                </a:moveTo>
                <a:lnTo>
                  <a:pt x="2404567" y="1282268"/>
                </a:lnTo>
                <a:lnTo>
                  <a:pt x="2408742" y="1282397"/>
                </a:lnTo>
                <a:close/>
                <a:moveTo>
                  <a:pt x="2632787" y="1252398"/>
                </a:moveTo>
                <a:lnTo>
                  <a:pt x="2459080" y="1272330"/>
                </a:lnTo>
                <a:lnTo>
                  <a:pt x="2451903" y="1273638"/>
                </a:lnTo>
                <a:lnTo>
                  <a:pt x="2461284" y="1306623"/>
                </a:lnTo>
                <a:cubicBezTo>
                  <a:pt x="2462227" y="1318264"/>
                  <a:pt x="2461599" y="1330220"/>
                  <a:pt x="2461599" y="1342805"/>
                </a:cubicBezTo>
                <a:cubicBezTo>
                  <a:pt x="2461599" y="1383077"/>
                  <a:pt x="2474182" y="1420830"/>
                  <a:pt x="2481735" y="1461101"/>
                </a:cubicBezTo>
                <a:cubicBezTo>
                  <a:pt x="2484251" y="1473687"/>
                  <a:pt x="2484251" y="1511441"/>
                  <a:pt x="2496837" y="1518993"/>
                </a:cubicBezTo>
                <a:cubicBezTo>
                  <a:pt x="2509420" y="1526543"/>
                  <a:pt x="2519489" y="1518993"/>
                  <a:pt x="2529556" y="1529061"/>
                </a:cubicBezTo>
                <a:cubicBezTo>
                  <a:pt x="2544658" y="1518993"/>
                  <a:pt x="2539624" y="1496339"/>
                  <a:pt x="2547176" y="1483755"/>
                </a:cubicBezTo>
                <a:cubicBezTo>
                  <a:pt x="2552210" y="1476204"/>
                  <a:pt x="2554725" y="1473687"/>
                  <a:pt x="2559759" y="1466135"/>
                </a:cubicBezTo>
                <a:cubicBezTo>
                  <a:pt x="2572345" y="1443483"/>
                  <a:pt x="2577380" y="1413281"/>
                  <a:pt x="2589963" y="1388111"/>
                </a:cubicBezTo>
                <a:cubicBezTo>
                  <a:pt x="2608841" y="1346580"/>
                  <a:pt x="2621426" y="1301274"/>
                  <a:pt x="2632123" y="1255340"/>
                </a:cubicBezTo>
                <a:close/>
                <a:moveTo>
                  <a:pt x="3211970" y="0"/>
                </a:moveTo>
                <a:cubicBezTo>
                  <a:pt x="3236825" y="0"/>
                  <a:pt x="3261995" y="2518"/>
                  <a:pt x="3284648" y="3777"/>
                </a:cubicBezTo>
                <a:cubicBezTo>
                  <a:pt x="3327437" y="6292"/>
                  <a:pt x="3372742" y="16360"/>
                  <a:pt x="3415530" y="23912"/>
                </a:cubicBezTo>
                <a:cubicBezTo>
                  <a:pt x="3458320" y="28946"/>
                  <a:pt x="3501107" y="41530"/>
                  <a:pt x="3541379" y="54116"/>
                </a:cubicBezTo>
                <a:cubicBezTo>
                  <a:pt x="3574100" y="64184"/>
                  <a:pt x="3596752" y="91869"/>
                  <a:pt x="3626955" y="109489"/>
                </a:cubicBezTo>
                <a:cubicBezTo>
                  <a:pt x="3667227" y="132140"/>
                  <a:pt x="3687363" y="162344"/>
                  <a:pt x="3715051" y="197582"/>
                </a:cubicBezTo>
                <a:cubicBezTo>
                  <a:pt x="3735186" y="222751"/>
                  <a:pt x="3757838" y="250440"/>
                  <a:pt x="3767906" y="283159"/>
                </a:cubicBezTo>
                <a:cubicBezTo>
                  <a:pt x="3788042" y="356152"/>
                  <a:pt x="3810695" y="426627"/>
                  <a:pt x="3793075" y="502137"/>
                </a:cubicBezTo>
                <a:cubicBezTo>
                  <a:pt x="3783008" y="547442"/>
                  <a:pt x="3788042" y="595264"/>
                  <a:pt x="3777974" y="638053"/>
                </a:cubicBezTo>
                <a:cubicBezTo>
                  <a:pt x="3770424" y="675807"/>
                  <a:pt x="3742736" y="688393"/>
                  <a:pt x="3707499" y="693427"/>
                </a:cubicBezTo>
                <a:cubicBezTo>
                  <a:pt x="3679813" y="698461"/>
                  <a:pt x="3679813" y="695942"/>
                  <a:pt x="3679813" y="726146"/>
                </a:cubicBezTo>
                <a:cubicBezTo>
                  <a:pt x="3679813" y="756350"/>
                  <a:pt x="3692397" y="784037"/>
                  <a:pt x="3687363" y="811723"/>
                </a:cubicBezTo>
                <a:cubicBezTo>
                  <a:pt x="3699949" y="811723"/>
                  <a:pt x="3717566" y="791587"/>
                  <a:pt x="3737702" y="781519"/>
                </a:cubicBezTo>
                <a:cubicBezTo>
                  <a:pt x="3745255" y="784037"/>
                  <a:pt x="3747770" y="789071"/>
                  <a:pt x="3755322" y="791587"/>
                </a:cubicBezTo>
                <a:cubicBezTo>
                  <a:pt x="3772940" y="796621"/>
                  <a:pt x="3800628" y="794105"/>
                  <a:pt x="3815729" y="786553"/>
                </a:cubicBezTo>
                <a:cubicBezTo>
                  <a:pt x="3828313" y="779004"/>
                  <a:pt x="3825798" y="776485"/>
                  <a:pt x="3840899" y="773970"/>
                </a:cubicBezTo>
                <a:cubicBezTo>
                  <a:pt x="3853483" y="771451"/>
                  <a:pt x="3873618" y="781519"/>
                  <a:pt x="3886205" y="773970"/>
                </a:cubicBezTo>
                <a:cubicBezTo>
                  <a:pt x="3913890" y="758867"/>
                  <a:pt x="3911375" y="726146"/>
                  <a:pt x="3911375" y="700976"/>
                </a:cubicBezTo>
                <a:cubicBezTo>
                  <a:pt x="3911375" y="663223"/>
                  <a:pt x="3926476" y="635535"/>
                  <a:pt x="3941579" y="602815"/>
                </a:cubicBezTo>
                <a:cubicBezTo>
                  <a:pt x="3956680" y="570094"/>
                  <a:pt x="3964230" y="542408"/>
                  <a:pt x="3989399" y="512204"/>
                </a:cubicBezTo>
                <a:cubicBezTo>
                  <a:pt x="3996952" y="504652"/>
                  <a:pt x="3999467" y="494584"/>
                  <a:pt x="4009536" y="492069"/>
                </a:cubicBezTo>
                <a:cubicBezTo>
                  <a:pt x="4027156" y="487035"/>
                  <a:pt x="4059875" y="494584"/>
                  <a:pt x="4077495" y="494584"/>
                </a:cubicBezTo>
                <a:cubicBezTo>
                  <a:pt x="4097631" y="497103"/>
                  <a:pt x="4117766" y="497103"/>
                  <a:pt x="4137903" y="497103"/>
                </a:cubicBezTo>
                <a:cubicBezTo>
                  <a:pt x="4185723" y="497103"/>
                  <a:pt x="4236062" y="494584"/>
                  <a:pt x="4281369" y="509687"/>
                </a:cubicBezTo>
                <a:cubicBezTo>
                  <a:pt x="4374498" y="542408"/>
                  <a:pt x="4487760" y="537374"/>
                  <a:pt x="4568303" y="602815"/>
                </a:cubicBezTo>
                <a:cubicBezTo>
                  <a:pt x="4636262" y="658189"/>
                  <a:pt x="4711772" y="723631"/>
                  <a:pt x="4734423" y="809208"/>
                </a:cubicBezTo>
                <a:cubicBezTo>
                  <a:pt x="4741976" y="836893"/>
                  <a:pt x="4752043" y="867096"/>
                  <a:pt x="4752043" y="897300"/>
                </a:cubicBezTo>
                <a:cubicBezTo>
                  <a:pt x="4752043" y="917436"/>
                  <a:pt x="4752043" y="922470"/>
                  <a:pt x="4759593" y="942605"/>
                </a:cubicBezTo>
                <a:cubicBezTo>
                  <a:pt x="4777213" y="995463"/>
                  <a:pt x="4792315" y="1050837"/>
                  <a:pt x="4802382" y="1103691"/>
                </a:cubicBezTo>
                <a:cubicBezTo>
                  <a:pt x="4809932" y="1136414"/>
                  <a:pt x="4802382" y="1176685"/>
                  <a:pt x="4802382" y="1211923"/>
                </a:cubicBezTo>
                <a:cubicBezTo>
                  <a:pt x="4802382" y="1257228"/>
                  <a:pt x="4802382" y="1302534"/>
                  <a:pt x="4797349" y="1347839"/>
                </a:cubicBezTo>
                <a:cubicBezTo>
                  <a:pt x="4789796" y="1405728"/>
                  <a:pt x="4792315" y="1463620"/>
                  <a:pt x="4784762" y="1518993"/>
                </a:cubicBezTo>
                <a:cubicBezTo>
                  <a:pt x="4734423" y="1529061"/>
                  <a:pt x="4684084" y="1526543"/>
                  <a:pt x="4633744" y="1526543"/>
                </a:cubicBezTo>
                <a:cubicBezTo>
                  <a:pt x="4623676" y="1544163"/>
                  <a:pt x="4643812" y="1586950"/>
                  <a:pt x="4646330" y="1604571"/>
                </a:cubicBezTo>
                <a:cubicBezTo>
                  <a:pt x="4648846" y="1629740"/>
                  <a:pt x="4646330" y="1657425"/>
                  <a:pt x="4656399" y="1682595"/>
                </a:cubicBezTo>
                <a:cubicBezTo>
                  <a:pt x="4681568" y="1687629"/>
                  <a:pt x="4706738" y="1687629"/>
                  <a:pt x="4734423" y="1692663"/>
                </a:cubicBezTo>
                <a:cubicBezTo>
                  <a:pt x="4744491" y="1695181"/>
                  <a:pt x="4764627" y="1692663"/>
                  <a:pt x="4772180" y="1702730"/>
                </a:cubicBezTo>
                <a:cubicBezTo>
                  <a:pt x="4782247" y="1715317"/>
                  <a:pt x="4782247" y="1743002"/>
                  <a:pt x="4784762" y="1755588"/>
                </a:cubicBezTo>
                <a:cubicBezTo>
                  <a:pt x="4787281" y="1780758"/>
                  <a:pt x="4797349" y="1793342"/>
                  <a:pt x="4802382" y="1813477"/>
                </a:cubicBezTo>
                <a:cubicBezTo>
                  <a:pt x="4809932" y="1838647"/>
                  <a:pt x="4812450" y="1871369"/>
                  <a:pt x="4812450" y="1899054"/>
                </a:cubicBezTo>
                <a:cubicBezTo>
                  <a:pt x="4814966" y="1951912"/>
                  <a:pt x="4825034" y="2002251"/>
                  <a:pt x="4827552" y="2055107"/>
                </a:cubicBezTo>
                <a:cubicBezTo>
                  <a:pt x="4830068" y="2110480"/>
                  <a:pt x="4812450" y="2193541"/>
                  <a:pt x="4842654" y="2243880"/>
                </a:cubicBezTo>
                <a:cubicBezTo>
                  <a:pt x="4822519" y="2251430"/>
                  <a:pt x="4809932" y="2271566"/>
                  <a:pt x="4792315" y="2281634"/>
                </a:cubicBezTo>
                <a:cubicBezTo>
                  <a:pt x="4762111" y="2299254"/>
                  <a:pt x="4729389" y="2311837"/>
                  <a:pt x="4699185" y="2326940"/>
                </a:cubicBezTo>
                <a:cubicBezTo>
                  <a:pt x="4666466" y="2342041"/>
                  <a:pt x="4633744" y="2352109"/>
                  <a:pt x="4601025" y="2364695"/>
                </a:cubicBezTo>
                <a:cubicBezTo>
                  <a:pt x="4573337" y="2374764"/>
                  <a:pt x="4550686" y="2389865"/>
                  <a:pt x="4522998" y="2399933"/>
                </a:cubicBezTo>
                <a:cubicBezTo>
                  <a:pt x="4505380" y="2404966"/>
                  <a:pt x="4475176" y="2407483"/>
                  <a:pt x="4462590" y="2420069"/>
                </a:cubicBezTo>
                <a:cubicBezTo>
                  <a:pt x="4450006" y="2437687"/>
                  <a:pt x="4465109" y="2488026"/>
                  <a:pt x="4470142" y="2505646"/>
                </a:cubicBezTo>
                <a:cubicBezTo>
                  <a:pt x="4477693" y="2528297"/>
                  <a:pt x="4490278" y="2591223"/>
                  <a:pt x="4442455" y="2581155"/>
                </a:cubicBezTo>
                <a:cubicBezTo>
                  <a:pt x="4465109" y="2603807"/>
                  <a:pt x="4530549" y="2598773"/>
                  <a:pt x="4530549" y="2644078"/>
                </a:cubicBezTo>
                <a:cubicBezTo>
                  <a:pt x="4530549" y="2674281"/>
                  <a:pt x="4492794" y="2681833"/>
                  <a:pt x="4495313" y="2714552"/>
                </a:cubicBezTo>
                <a:cubicBezTo>
                  <a:pt x="4502862" y="2800130"/>
                  <a:pt x="4517964" y="2885707"/>
                  <a:pt x="4515448" y="2973803"/>
                </a:cubicBezTo>
                <a:cubicBezTo>
                  <a:pt x="4512929" y="3019108"/>
                  <a:pt x="4507895" y="3031691"/>
                  <a:pt x="4555719" y="3046793"/>
                </a:cubicBezTo>
                <a:cubicBezTo>
                  <a:pt x="4598507" y="3061895"/>
                  <a:pt x="4646330" y="3084549"/>
                  <a:pt x="4691635" y="3089583"/>
                </a:cubicBezTo>
                <a:cubicBezTo>
                  <a:pt x="4704219" y="3134889"/>
                  <a:pt x="4694152" y="3200329"/>
                  <a:pt x="4689118" y="3245635"/>
                </a:cubicBezTo>
                <a:cubicBezTo>
                  <a:pt x="4684084" y="3285906"/>
                  <a:pt x="4676534" y="3326178"/>
                  <a:pt x="4668982" y="3366449"/>
                </a:cubicBezTo>
                <a:cubicBezTo>
                  <a:pt x="4658914" y="3416790"/>
                  <a:pt x="4663948" y="3494814"/>
                  <a:pt x="4606059" y="3512434"/>
                </a:cubicBezTo>
                <a:cubicBezTo>
                  <a:pt x="4575856" y="3519983"/>
                  <a:pt x="4548167" y="3525018"/>
                  <a:pt x="4517964" y="3527536"/>
                </a:cubicBezTo>
                <a:cubicBezTo>
                  <a:pt x="4487760" y="3530052"/>
                  <a:pt x="4495313" y="3525018"/>
                  <a:pt x="4490278" y="3547672"/>
                </a:cubicBezTo>
                <a:cubicBezTo>
                  <a:pt x="4487760" y="3572841"/>
                  <a:pt x="4495313" y="3603045"/>
                  <a:pt x="4497828" y="3628215"/>
                </a:cubicBezTo>
                <a:cubicBezTo>
                  <a:pt x="4500346" y="3663453"/>
                  <a:pt x="4497828" y="3696172"/>
                  <a:pt x="4497828" y="3728893"/>
                </a:cubicBezTo>
                <a:cubicBezTo>
                  <a:pt x="4495313" y="3819505"/>
                  <a:pt x="4477693" y="3900048"/>
                  <a:pt x="4417285" y="3968005"/>
                </a:cubicBezTo>
                <a:cubicBezTo>
                  <a:pt x="4397148" y="3990659"/>
                  <a:pt x="4369463" y="4028412"/>
                  <a:pt x="4364429" y="4058616"/>
                </a:cubicBezTo>
                <a:cubicBezTo>
                  <a:pt x="4359395" y="4088819"/>
                  <a:pt x="4361912" y="4113989"/>
                  <a:pt x="4344294" y="4141677"/>
                </a:cubicBezTo>
                <a:cubicBezTo>
                  <a:pt x="4316605" y="4186983"/>
                  <a:pt x="4241097" y="4202084"/>
                  <a:pt x="4195791" y="4209634"/>
                </a:cubicBezTo>
                <a:cubicBezTo>
                  <a:pt x="4122800" y="4219702"/>
                  <a:pt x="4064909" y="4209634"/>
                  <a:pt x="3994433" y="4194532"/>
                </a:cubicBezTo>
                <a:cubicBezTo>
                  <a:pt x="3964230" y="4189498"/>
                  <a:pt x="3951646" y="4184464"/>
                  <a:pt x="3928992" y="4164329"/>
                </a:cubicBezTo>
                <a:cubicBezTo>
                  <a:pt x="3918924" y="4154260"/>
                  <a:pt x="3911375" y="4149226"/>
                  <a:pt x="3901307" y="4141677"/>
                </a:cubicBezTo>
                <a:cubicBezTo>
                  <a:pt x="3886205" y="4131609"/>
                  <a:pt x="3868585" y="4126575"/>
                  <a:pt x="3863551" y="4106439"/>
                </a:cubicBezTo>
                <a:cubicBezTo>
                  <a:pt x="3856002" y="4081269"/>
                  <a:pt x="3866069" y="4056099"/>
                  <a:pt x="3863551" y="4030930"/>
                </a:cubicBezTo>
                <a:cubicBezTo>
                  <a:pt x="3858517" y="4005760"/>
                  <a:pt x="3843416" y="3988140"/>
                  <a:pt x="3825798" y="3970522"/>
                </a:cubicBezTo>
                <a:cubicBezTo>
                  <a:pt x="3790560" y="3937801"/>
                  <a:pt x="3755322" y="3902563"/>
                  <a:pt x="3730152" y="3859776"/>
                </a:cubicBezTo>
                <a:cubicBezTo>
                  <a:pt x="3717566" y="3837122"/>
                  <a:pt x="3710017" y="3809436"/>
                  <a:pt x="3697431" y="3786782"/>
                </a:cubicBezTo>
                <a:cubicBezTo>
                  <a:pt x="3687363" y="3766647"/>
                  <a:pt x="3674779" y="3746511"/>
                  <a:pt x="3667227" y="3723859"/>
                </a:cubicBezTo>
                <a:cubicBezTo>
                  <a:pt x="3649609" y="3673520"/>
                  <a:pt x="3647092" y="3615629"/>
                  <a:pt x="3639542" y="3562773"/>
                </a:cubicBezTo>
                <a:cubicBezTo>
                  <a:pt x="3631989" y="3512434"/>
                  <a:pt x="3629474" y="3459576"/>
                  <a:pt x="3619406" y="3409237"/>
                </a:cubicBezTo>
                <a:cubicBezTo>
                  <a:pt x="3614373" y="3379033"/>
                  <a:pt x="3606820" y="3351348"/>
                  <a:pt x="3599270" y="3323660"/>
                </a:cubicBezTo>
                <a:cubicBezTo>
                  <a:pt x="3594236" y="3303524"/>
                  <a:pt x="3594236" y="3288423"/>
                  <a:pt x="3591718" y="3270805"/>
                </a:cubicBezTo>
                <a:cubicBezTo>
                  <a:pt x="3584169" y="3235567"/>
                  <a:pt x="3571582" y="3202846"/>
                  <a:pt x="3561515" y="3170126"/>
                </a:cubicBezTo>
                <a:cubicBezTo>
                  <a:pt x="3551446" y="3132370"/>
                  <a:pt x="3543897" y="3089583"/>
                  <a:pt x="3531311" y="3049311"/>
                </a:cubicBezTo>
                <a:cubicBezTo>
                  <a:pt x="3523761" y="3021623"/>
                  <a:pt x="3526277" y="2973803"/>
                  <a:pt x="3493557" y="2961216"/>
                </a:cubicBezTo>
                <a:cubicBezTo>
                  <a:pt x="3475937" y="2953666"/>
                  <a:pt x="3435665" y="2961216"/>
                  <a:pt x="3415530" y="2961216"/>
                </a:cubicBezTo>
                <a:cubicBezTo>
                  <a:pt x="3377777" y="2963734"/>
                  <a:pt x="3340021" y="2981352"/>
                  <a:pt x="3302268" y="2986386"/>
                </a:cubicBezTo>
                <a:cubicBezTo>
                  <a:pt x="3289682" y="2988904"/>
                  <a:pt x="3274579" y="2983870"/>
                  <a:pt x="3261996" y="2986386"/>
                </a:cubicBezTo>
                <a:cubicBezTo>
                  <a:pt x="3246894" y="2988904"/>
                  <a:pt x="3234308" y="2993938"/>
                  <a:pt x="3221725" y="2996453"/>
                </a:cubicBezTo>
                <a:cubicBezTo>
                  <a:pt x="3201589" y="2998972"/>
                  <a:pt x="3186487" y="2993938"/>
                  <a:pt x="3163833" y="3001488"/>
                </a:cubicBezTo>
                <a:cubicBezTo>
                  <a:pt x="3131113" y="3014074"/>
                  <a:pt x="3116012" y="3034210"/>
                  <a:pt x="3088324" y="3051827"/>
                </a:cubicBezTo>
                <a:cubicBezTo>
                  <a:pt x="3065672" y="3066929"/>
                  <a:pt x="3037984" y="3074481"/>
                  <a:pt x="3012815" y="3084549"/>
                </a:cubicBezTo>
                <a:cubicBezTo>
                  <a:pt x="2992678" y="3094617"/>
                  <a:pt x="2957441" y="3099651"/>
                  <a:pt x="2952407" y="3124820"/>
                </a:cubicBezTo>
                <a:cubicBezTo>
                  <a:pt x="2947373" y="3144956"/>
                  <a:pt x="2954925" y="3170126"/>
                  <a:pt x="2952407" y="3190262"/>
                </a:cubicBezTo>
                <a:cubicBezTo>
                  <a:pt x="2947373" y="3220466"/>
                  <a:pt x="2932272" y="3238082"/>
                  <a:pt x="2912135" y="3260737"/>
                </a:cubicBezTo>
                <a:cubicBezTo>
                  <a:pt x="2897034" y="3278354"/>
                  <a:pt x="2879416" y="3290940"/>
                  <a:pt x="2864315" y="3306043"/>
                </a:cubicBezTo>
                <a:cubicBezTo>
                  <a:pt x="2851729" y="3318625"/>
                  <a:pt x="2844178" y="3333728"/>
                  <a:pt x="2831592" y="3346314"/>
                </a:cubicBezTo>
                <a:cubicBezTo>
                  <a:pt x="2816491" y="3361416"/>
                  <a:pt x="2801388" y="3373999"/>
                  <a:pt x="2791321" y="3391620"/>
                </a:cubicBezTo>
                <a:lnTo>
                  <a:pt x="2783390" y="3401532"/>
                </a:lnTo>
                <a:lnTo>
                  <a:pt x="2781252" y="3472163"/>
                </a:lnTo>
                <a:cubicBezTo>
                  <a:pt x="2778733" y="3499848"/>
                  <a:pt x="2771184" y="3522502"/>
                  <a:pt x="2768665" y="3550187"/>
                </a:cubicBezTo>
                <a:cubicBezTo>
                  <a:pt x="2763632" y="3610595"/>
                  <a:pt x="2763632" y="3673520"/>
                  <a:pt x="2763632" y="3733927"/>
                </a:cubicBezTo>
                <a:cubicBezTo>
                  <a:pt x="2763632" y="3771681"/>
                  <a:pt x="2771184" y="3809436"/>
                  <a:pt x="2771184" y="3847190"/>
                </a:cubicBezTo>
                <a:cubicBezTo>
                  <a:pt x="2771184" y="3872359"/>
                  <a:pt x="2771184" y="3892495"/>
                  <a:pt x="2776218" y="3915149"/>
                </a:cubicBezTo>
                <a:cubicBezTo>
                  <a:pt x="2781252" y="3940319"/>
                  <a:pt x="2771184" y="3965488"/>
                  <a:pt x="2778733" y="3990659"/>
                </a:cubicBezTo>
                <a:cubicBezTo>
                  <a:pt x="2783767" y="4008276"/>
                  <a:pt x="2796353" y="4025896"/>
                  <a:pt x="2801387" y="4040998"/>
                </a:cubicBezTo>
                <a:cubicBezTo>
                  <a:pt x="2836625" y="4139158"/>
                  <a:pt x="2758598" y="4192016"/>
                  <a:pt x="2667986" y="4189498"/>
                </a:cubicBezTo>
                <a:cubicBezTo>
                  <a:pt x="2615132" y="4186982"/>
                  <a:pt x="2564793" y="4202084"/>
                  <a:pt x="2511935" y="4204600"/>
                </a:cubicBezTo>
                <a:cubicBezTo>
                  <a:pt x="2469147" y="4207118"/>
                  <a:pt x="2428875" y="4219701"/>
                  <a:pt x="2386085" y="4229769"/>
                </a:cubicBezTo>
                <a:cubicBezTo>
                  <a:pt x="2368469" y="4234803"/>
                  <a:pt x="2348332" y="4242355"/>
                  <a:pt x="2328197" y="4247387"/>
                </a:cubicBezTo>
                <a:cubicBezTo>
                  <a:pt x="2310576" y="4249905"/>
                  <a:pt x="2295475" y="4247387"/>
                  <a:pt x="2277857" y="4249905"/>
                </a:cubicBezTo>
                <a:cubicBezTo>
                  <a:pt x="2245136" y="4254939"/>
                  <a:pt x="2217450" y="4265007"/>
                  <a:pt x="2182213" y="4265007"/>
                </a:cubicBezTo>
                <a:cubicBezTo>
                  <a:pt x="2136907" y="4265007"/>
                  <a:pt x="2094117" y="4282627"/>
                  <a:pt x="2048812" y="4282627"/>
                </a:cubicBezTo>
                <a:cubicBezTo>
                  <a:pt x="2006025" y="4280109"/>
                  <a:pt x="1953167" y="4262492"/>
                  <a:pt x="1915413" y="4244872"/>
                </a:cubicBezTo>
                <a:cubicBezTo>
                  <a:pt x="1907862" y="4242355"/>
                  <a:pt x="1890244" y="4234803"/>
                  <a:pt x="1885210" y="4232288"/>
                </a:cubicBezTo>
                <a:cubicBezTo>
                  <a:pt x="1872624" y="4222218"/>
                  <a:pt x="1877658" y="4229769"/>
                  <a:pt x="1877658" y="4212151"/>
                </a:cubicBezTo>
                <a:cubicBezTo>
                  <a:pt x="1875142" y="4189498"/>
                  <a:pt x="1885210" y="4156778"/>
                  <a:pt x="1907862" y="4146707"/>
                </a:cubicBezTo>
                <a:cubicBezTo>
                  <a:pt x="1925482" y="4139158"/>
                  <a:pt x="1948132" y="4134125"/>
                  <a:pt x="1965754" y="4126575"/>
                </a:cubicBezTo>
                <a:cubicBezTo>
                  <a:pt x="1983370" y="4121538"/>
                  <a:pt x="1998473" y="4113988"/>
                  <a:pt x="2013574" y="4106439"/>
                </a:cubicBezTo>
                <a:cubicBezTo>
                  <a:pt x="2031194" y="4098887"/>
                  <a:pt x="2048812" y="4091337"/>
                  <a:pt x="2063913" y="4083784"/>
                </a:cubicBezTo>
                <a:cubicBezTo>
                  <a:pt x="2081533" y="4076235"/>
                  <a:pt x="2104185" y="4071199"/>
                  <a:pt x="2119287" y="4061134"/>
                </a:cubicBezTo>
                <a:cubicBezTo>
                  <a:pt x="2157043" y="4040998"/>
                  <a:pt x="2199830" y="4020859"/>
                  <a:pt x="2235068" y="3995690"/>
                </a:cubicBezTo>
                <a:cubicBezTo>
                  <a:pt x="2245136" y="3988140"/>
                  <a:pt x="2252688" y="3975556"/>
                  <a:pt x="2265271" y="3970520"/>
                </a:cubicBezTo>
                <a:cubicBezTo>
                  <a:pt x="2277857" y="3965488"/>
                  <a:pt x="2280373" y="3968005"/>
                  <a:pt x="2292959" y="3960455"/>
                </a:cubicBezTo>
                <a:cubicBezTo>
                  <a:pt x="2318129" y="3942835"/>
                  <a:pt x="2318129" y="3910115"/>
                  <a:pt x="2328197" y="3884945"/>
                </a:cubicBezTo>
                <a:cubicBezTo>
                  <a:pt x="2398672" y="3884945"/>
                  <a:pt x="2378536" y="3751545"/>
                  <a:pt x="2378536" y="3708758"/>
                </a:cubicBezTo>
                <a:cubicBezTo>
                  <a:pt x="2381052" y="3635764"/>
                  <a:pt x="2373503" y="3562773"/>
                  <a:pt x="2360916" y="3489780"/>
                </a:cubicBezTo>
                <a:cubicBezTo>
                  <a:pt x="2355883" y="3460836"/>
                  <a:pt x="2349590" y="3433149"/>
                  <a:pt x="2344871" y="3405148"/>
                </a:cubicBezTo>
                <a:lnTo>
                  <a:pt x="2344827" y="3404579"/>
                </a:lnTo>
                <a:lnTo>
                  <a:pt x="2309242" y="3392366"/>
                </a:lnTo>
                <a:cubicBezTo>
                  <a:pt x="2264173" y="3371485"/>
                  <a:pt x="2232554" y="3337505"/>
                  <a:pt x="2225004" y="3280873"/>
                </a:cubicBezTo>
                <a:cubicBezTo>
                  <a:pt x="2219970" y="3248151"/>
                  <a:pt x="2230038" y="3217947"/>
                  <a:pt x="2237587" y="3185228"/>
                </a:cubicBezTo>
                <a:cubicBezTo>
                  <a:pt x="2242622" y="3165092"/>
                  <a:pt x="2240105" y="3170126"/>
                  <a:pt x="2247655" y="3155024"/>
                </a:cubicBezTo>
                <a:cubicBezTo>
                  <a:pt x="2255208" y="3137404"/>
                  <a:pt x="2257723" y="3127336"/>
                  <a:pt x="2257723" y="3109719"/>
                </a:cubicBezTo>
                <a:cubicBezTo>
                  <a:pt x="2260242" y="3059380"/>
                  <a:pt x="2267791" y="3009039"/>
                  <a:pt x="2242622" y="2963734"/>
                </a:cubicBezTo>
                <a:cubicBezTo>
                  <a:pt x="2230038" y="2938565"/>
                  <a:pt x="2222485" y="2913395"/>
                  <a:pt x="2212418" y="2888225"/>
                </a:cubicBezTo>
                <a:cubicBezTo>
                  <a:pt x="2209902" y="2880673"/>
                  <a:pt x="2199834" y="2870605"/>
                  <a:pt x="2197315" y="2865571"/>
                </a:cubicBezTo>
                <a:cubicBezTo>
                  <a:pt x="2189766" y="2840402"/>
                  <a:pt x="2204868" y="2807682"/>
                  <a:pt x="2207384" y="2779994"/>
                </a:cubicBezTo>
                <a:cubicBezTo>
                  <a:pt x="2214935" y="2719587"/>
                  <a:pt x="2247655" y="2666732"/>
                  <a:pt x="2272825" y="2611359"/>
                </a:cubicBezTo>
                <a:cubicBezTo>
                  <a:pt x="2282893" y="2588704"/>
                  <a:pt x="2282893" y="2561019"/>
                  <a:pt x="2287927" y="2535850"/>
                </a:cubicBezTo>
                <a:cubicBezTo>
                  <a:pt x="2292961" y="2518230"/>
                  <a:pt x="2297995" y="2500612"/>
                  <a:pt x="2282893" y="2488026"/>
                </a:cubicBezTo>
                <a:cubicBezTo>
                  <a:pt x="2275343" y="2480476"/>
                  <a:pt x="2260242" y="2480476"/>
                  <a:pt x="2252689" y="2475442"/>
                </a:cubicBezTo>
                <a:cubicBezTo>
                  <a:pt x="2242622" y="2467889"/>
                  <a:pt x="2250173" y="2467889"/>
                  <a:pt x="2242622" y="2457822"/>
                </a:cubicBezTo>
                <a:cubicBezTo>
                  <a:pt x="2230038" y="2440204"/>
                  <a:pt x="2212418" y="2425103"/>
                  <a:pt x="2199834" y="2407483"/>
                </a:cubicBezTo>
                <a:cubicBezTo>
                  <a:pt x="2187248" y="2387346"/>
                  <a:pt x="2177180" y="2364695"/>
                  <a:pt x="2167112" y="2342041"/>
                </a:cubicBezTo>
                <a:cubicBezTo>
                  <a:pt x="2154529" y="2311837"/>
                  <a:pt x="2146976" y="2286668"/>
                  <a:pt x="2141942" y="2256464"/>
                </a:cubicBezTo>
                <a:cubicBezTo>
                  <a:pt x="2136908" y="2238847"/>
                  <a:pt x="2131875" y="2238847"/>
                  <a:pt x="2124325" y="2223745"/>
                </a:cubicBezTo>
                <a:cubicBezTo>
                  <a:pt x="2121807" y="2213677"/>
                  <a:pt x="2121807" y="2203609"/>
                  <a:pt x="2116772" y="2193541"/>
                </a:cubicBezTo>
                <a:cubicBezTo>
                  <a:pt x="2109223" y="2178440"/>
                  <a:pt x="2101671" y="2163337"/>
                  <a:pt x="2096637" y="2145717"/>
                </a:cubicBezTo>
                <a:cubicBezTo>
                  <a:pt x="2086569" y="2118032"/>
                  <a:pt x="2091603" y="2092863"/>
                  <a:pt x="2086569" y="2065174"/>
                </a:cubicBezTo>
                <a:cubicBezTo>
                  <a:pt x="2079019" y="2017354"/>
                  <a:pt x="2076502" y="1969530"/>
                  <a:pt x="2089087" y="1924224"/>
                </a:cubicBezTo>
                <a:cubicBezTo>
                  <a:pt x="2094122" y="1901573"/>
                  <a:pt x="2091603" y="1878919"/>
                  <a:pt x="2099156" y="1856267"/>
                </a:cubicBezTo>
                <a:cubicBezTo>
                  <a:pt x="2106705" y="1831097"/>
                  <a:pt x="2131875" y="1805927"/>
                  <a:pt x="2131875" y="1780758"/>
                </a:cubicBezTo>
                <a:cubicBezTo>
                  <a:pt x="2129358" y="1748036"/>
                  <a:pt x="2086569" y="1740487"/>
                  <a:pt x="2073985" y="1710283"/>
                </a:cubicBezTo>
                <a:cubicBezTo>
                  <a:pt x="2061399" y="1682595"/>
                  <a:pt x="2068952" y="1652391"/>
                  <a:pt x="2068952" y="1622187"/>
                </a:cubicBezTo>
                <a:cubicBezTo>
                  <a:pt x="2068952" y="1602052"/>
                  <a:pt x="2066433" y="1574367"/>
                  <a:pt x="2058884" y="1556747"/>
                </a:cubicBezTo>
                <a:cubicBezTo>
                  <a:pt x="2048815" y="1536610"/>
                  <a:pt x="2028680" y="1534095"/>
                  <a:pt x="2011060" y="1524028"/>
                </a:cubicBezTo>
                <a:cubicBezTo>
                  <a:pt x="2000992" y="1518993"/>
                  <a:pt x="1990924" y="1511441"/>
                  <a:pt x="1985890" y="1498857"/>
                </a:cubicBezTo>
                <a:cubicBezTo>
                  <a:pt x="1980856" y="1488790"/>
                  <a:pt x="1970789" y="1481237"/>
                  <a:pt x="1960721" y="1478721"/>
                </a:cubicBezTo>
                <a:cubicBezTo>
                  <a:pt x="1954429" y="1473687"/>
                  <a:pt x="1949395" y="1469283"/>
                  <a:pt x="1944675" y="1464249"/>
                </a:cubicBezTo>
                <a:lnTo>
                  <a:pt x="1933781" y="1450207"/>
                </a:lnTo>
                <a:lnTo>
                  <a:pt x="1827321" y="1677563"/>
                </a:lnTo>
                <a:lnTo>
                  <a:pt x="1603312" y="1627224"/>
                </a:lnTo>
                <a:lnTo>
                  <a:pt x="1714059" y="1239610"/>
                </a:lnTo>
                <a:lnTo>
                  <a:pt x="1271069" y="1262264"/>
                </a:lnTo>
                <a:lnTo>
                  <a:pt x="1195560" y="1189271"/>
                </a:lnTo>
                <a:lnTo>
                  <a:pt x="1021891" y="1184237"/>
                </a:lnTo>
                <a:lnTo>
                  <a:pt x="991687" y="1118796"/>
                </a:lnTo>
                <a:lnTo>
                  <a:pt x="30204" y="1161586"/>
                </a:lnTo>
                <a:lnTo>
                  <a:pt x="0" y="1078524"/>
                </a:lnTo>
                <a:lnTo>
                  <a:pt x="1001755" y="1018118"/>
                </a:lnTo>
                <a:lnTo>
                  <a:pt x="1006788" y="768936"/>
                </a:lnTo>
                <a:lnTo>
                  <a:pt x="1245900" y="909888"/>
                </a:lnTo>
                <a:cubicBezTo>
                  <a:pt x="1245900" y="909888"/>
                  <a:pt x="1983374" y="882201"/>
                  <a:pt x="2026160" y="927506"/>
                </a:cubicBezTo>
                <a:lnTo>
                  <a:pt x="2109222" y="904852"/>
                </a:lnTo>
                <a:lnTo>
                  <a:pt x="2111740" y="743766"/>
                </a:lnTo>
                <a:lnTo>
                  <a:pt x="2816492" y="675809"/>
                </a:lnTo>
                <a:lnTo>
                  <a:pt x="2813674" y="707230"/>
                </a:lnTo>
                <a:lnTo>
                  <a:pt x="2817436" y="697712"/>
                </a:lnTo>
                <a:cubicBezTo>
                  <a:pt x="2819481" y="690122"/>
                  <a:pt x="2820267" y="682728"/>
                  <a:pt x="2819009" y="675807"/>
                </a:cubicBezTo>
                <a:cubicBezTo>
                  <a:pt x="2816491" y="660704"/>
                  <a:pt x="2808941" y="663223"/>
                  <a:pt x="2808941" y="643088"/>
                </a:cubicBezTo>
                <a:cubicBezTo>
                  <a:pt x="2808941" y="620433"/>
                  <a:pt x="2811457" y="597781"/>
                  <a:pt x="2811457" y="577646"/>
                </a:cubicBezTo>
                <a:cubicBezTo>
                  <a:pt x="2813976" y="537374"/>
                  <a:pt x="2808941" y="544923"/>
                  <a:pt x="2773703" y="529822"/>
                </a:cubicBezTo>
                <a:cubicBezTo>
                  <a:pt x="2758602" y="524788"/>
                  <a:pt x="2758602" y="534856"/>
                  <a:pt x="2753568" y="519754"/>
                </a:cubicBezTo>
                <a:cubicBezTo>
                  <a:pt x="2753568" y="514721"/>
                  <a:pt x="2756083" y="494584"/>
                  <a:pt x="2756083" y="489550"/>
                </a:cubicBezTo>
                <a:cubicBezTo>
                  <a:pt x="2758602" y="459347"/>
                  <a:pt x="2761118" y="434177"/>
                  <a:pt x="2766152" y="406492"/>
                </a:cubicBezTo>
                <a:cubicBezTo>
                  <a:pt x="2771185" y="383837"/>
                  <a:pt x="2773703" y="363702"/>
                  <a:pt x="2781253" y="338532"/>
                </a:cubicBezTo>
                <a:cubicBezTo>
                  <a:pt x="2788805" y="318397"/>
                  <a:pt x="2798873" y="295745"/>
                  <a:pt x="2806423" y="273091"/>
                </a:cubicBezTo>
                <a:cubicBezTo>
                  <a:pt x="2821525" y="232820"/>
                  <a:pt x="2836626" y="182480"/>
                  <a:pt x="2866830" y="147243"/>
                </a:cubicBezTo>
                <a:cubicBezTo>
                  <a:pt x="2934789" y="64184"/>
                  <a:pt x="3045536" y="46564"/>
                  <a:pt x="3141182" y="11326"/>
                </a:cubicBezTo>
                <a:cubicBezTo>
                  <a:pt x="3162575" y="2518"/>
                  <a:pt x="3187116" y="0"/>
                  <a:pt x="3211970"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Rectangle 2">
            <a:extLst>
              <a:ext uri="{FF2B5EF4-FFF2-40B4-BE49-F238E27FC236}">
                <a16:creationId xmlns:a16="http://schemas.microsoft.com/office/drawing/2014/main" id="{AA88610B-0C8B-E247-8BAD-503BDF404D22}"/>
              </a:ext>
            </a:extLst>
          </p:cNvPr>
          <p:cNvSpPr/>
          <p:nvPr userDrawn="1"/>
        </p:nvSpPr>
        <p:spPr>
          <a:xfrm>
            <a:off x="1" y="537846"/>
            <a:ext cx="11028000"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4" name="Group 3">
            <a:extLst>
              <a:ext uri="{FF2B5EF4-FFF2-40B4-BE49-F238E27FC236}">
                <a16:creationId xmlns:a16="http://schemas.microsoft.com/office/drawing/2014/main" id="{45B3B781-B254-5446-87F0-DE9F879B3319}"/>
              </a:ext>
            </a:extLst>
          </p:cNvPr>
          <p:cNvGrpSpPr/>
          <p:nvPr userDrawn="1"/>
        </p:nvGrpSpPr>
        <p:grpSpPr>
          <a:xfrm>
            <a:off x="0" y="0"/>
            <a:ext cx="12192000" cy="6858000"/>
            <a:chOff x="0" y="0"/>
            <a:chExt cx="12192000" cy="6858000"/>
          </a:xfrm>
        </p:grpSpPr>
        <p:grpSp>
          <p:nvGrpSpPr>
            <p:cNvPr id="6" name="Group 5">
              <a:extLst>
                <a:ext uri="{FF2B5EF4-FFF2-40B4-BE49-F238E27FC236}">
                  <a16:creationId xmlns:a16="http://schemas.microsoft.com/office/drawing/2014/main" id="{484C3D0E-053F-B146-ADD5-C9F9D3E9FBCC}"/>
                </a:ext>
              </a:extLst>
            </p:cNvPr>
            <p:cNvGrpSpPr/>
            <p:nvPr/>
          </p:nvGrpSpPr>
          <p:grpSpPr>
            <a:xfrm>
              <a:off x="0" y="0"/>
              <a:ext cx="12192000" cy="6858000"/>
              <a:chOff x="0" y="0"/>
              <a:chExt cx="12192000" cy="6858000"/>
            </a:xfrm>
          </p:grpSpPr>
          <p:grpSp>
            <p:nvGrpSpPr>
              <p:cNvPr id="86" name="Group 85">
                <a:extLst>
                  <a:ext uri="{FF2B5EF4-FFF2-40B4-BE49-F238E27FC236}">
                    <a16:creationId xmlns:a16="http://schemas.microsoft.com/office/drawing/2014/main" id="{0E0CF075-DE41-1044-A25C-DBF53CC033C9}"/>
                  </a:ext>
                </a:extLst>
              </p:cNvPr>
              <p:cNvGrpSpPr/>
              <p:nvPr/>
            </p:nvGrpSpPr>
            <p:grpSpPr>
              <a:xfrm>
                <a:off x="0" y="551996"/>
                <a:ext cx="12192000" cy="5754009"/>
                <a:chOff x="0" y="551996"/>
                <a:chExt cx="12192000" cy="5754009"/>
              </a:xfrm>
            </p:grpSpPr>
            <p:cxnSp>
              <p:nvCxnSpPr>
                <p:cNvPr id="105" name="Straight Connector 104">
                  <a:extLst>
                    <a:ext uri="{FF2B5EF4-FFF2-40B4-BE49-F238E27FC236}">
                      <a16:creationId xmlns:a16="http://schemas.microsoft.com/office/drawing/2014/main" id="{8E8916DB-CE39-2740-A4C8-A94D6F46803A}"/>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078665F-673D-AB4B-B60C-96241CBB5069}"/>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5C0C4A5A-44F3-D942-B784-182F4B3FFC34}"/>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573542E-6C88-2A40-9175-FE13A25EEC23}"/>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DE173557-16CE-5240-B450-5EAF3BDE195F}"/>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82CCBEC2-0010-2242-8ED1-C7E3B93DC058}"/>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A12E38B-AC8D-FF41-A44A-957ADC8891F2}"/>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AF28F6B-E95C-DD47-8C17-E2E3AED8BD0B}"/>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DED27360-B7D8-0E4B-9F33-A73086C5BFB6}"/>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659D2270-573A-E64B-86A3-B73C00FF291A}"/>
                  </a:ext>
                </a:extLst>
              </p:cNvPr>
              <p:cNvGrpSpPr/>
              <p:nvPr/>
            </p:nvGrpSpPr>
            <p:grpSpPr>
              <a:xfrm>
                <a:off x="334918" y="0"/>
                <a:ext cx="11522164" cy="6858000"/>
                <a:chOff x="334918" y="0"/>
                <a:chExt cx="11522164" cy="6858000"/>
              </a:xfrm>
            </p:grpSpPr>
            <p:cxnSp>
              <p:nvCxnSpPr>
                <p:cNvPr id="88" name="Straight Connector 87">
                  <a:extLst>
                    <a:ext uri="{FF2B5EF4-FFF2-40B4-BE49-F238E27FC236}">
                      <a16:creationId xmlns:a16="http://schemas.microsoft.com/office/drawing/2014/main" id="{2695FA82-D839-AC48-9D1D-124B49E6CC76}"/>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F93B235D-B570-4C4F-8EB6-DCF30534F4DA}"/>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8C8E53A0-58DF-9A42-A386-4481E2A12394}"/>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D23067CC-6A6C-254F-BDBD-123DE04A4C06}"/>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07FFBE7E-1454-2940-8AE9-AC92E071686A}"/>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257C4F7-2D1F-D841-97BB-01F1DE130941}"/>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AAFB02A-F373-E84D-A407-9E1DC1D6D821}"/>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A3E2FE36-90A9-0546-8C75-045A8984ECFF}"/>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927EAB8-77D9-7642-AFCD-DB0605913891}"/>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AE4D2F8-8358-5948-B8CA-1A1147D37890}"/>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D2973BB5-6F43-8943-AF06-CF2CFDFB4024}"/>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5D28EFB4-B2EF-0345-A63D-F121807FDA6E}"/>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8DF15F71-8F21-994B-9F3D-A3337DDF84B2}"/>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5F9DAC8-1A95-CB4B-B1EA-F67734B10072}"/>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0C9CD256-382F-AC4F-A91B-68C666508DE0}"/>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CC6A584-BEDA-CC41-90AA-05A4A3B92CB0}"/>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40A8E844-EFBB-4F47-B09D-ACDB3952EDFB}"/>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DCB24EC7-A1E9-2F44-A9D4-19166D425A7A}"/>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1" name="Freeform 18">
                <a:extLst>
                  <a:ext uri="{FF2B5EF4-FFF2-40B4-BE49-F238E27FC236}">
                    <a16:creationId xmlns:a16="http://schemas.microsoft.com/office/drawing/2014/main" id="{6C5B32B8-BC6E-DC42-BE92-A2453E7053EF}"/>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26775982-7847-9B43-8956-0B2E7C126F07}"/>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DC054D38-ED5B-4E4B-A5E3-9127D1B782DF}"/>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23F3FCFD-6DFF-4B40-83BD-AA411F5FBF50}"/>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A875FF1F-0E45-1440-A1B7-F4092B03AC0B}"/>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58C2798E-BEC5-4447-973F-E84BFD5FBB06}"/>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36665020-0E6F-6F43-AAD5-8E98EA30BA76}"/>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87A39629-708A-6941-88F6-098D23FA132D}"/>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7245735F-6840-7548-94AE-3A6E4FA61CA2}"/>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55F4A9B7-776B-7240-8D5E-D3BFBB6D7C65}"/>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98C18880-6CBE-6A46-9644-381D08567A7E}"/>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A507C054-039D-2244-8BD8-DEFD630DAD32}"/>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EDAB9C5F-12BA-2A4D-BABD-8F825D0CF8E0}"/>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31463838-E014-824C-8BF3-C31A4D2FEAC1}"/>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17E11768-BE89-9C4B-8EDE-91DCBD4A58DA}"/>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9200716D-8273-3E46-8EC0-D826ABC06A18}"/>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19A754F0-8E43-5D41-ACC5-558E85210F20}"/>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DDF42821-33A2-2041-937A-D71BF9F18DD2}"/>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C3DCECCA-12C9-024D-AC9E-BB00BD989659}"/>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9D8671B7-192F-3643-9211-4E6BAFB6096D}"/>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6EDEE9D4-4F73-9A47-B0DF-F34C0C645A8F}"/>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5870558C-6B12-FC4D-954F-B126E797F95A}"/>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DDD5FD95-F155-D04C-B1F0-8B0EC1A78E48}"/>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5186F612-2204-1043-AF54-9FBB020835C2}"/>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F95D0087-3BFC-D048-BD24-3D2A976975B2}"/>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AB775A4E-F98B-7248-A32B-1613A9F9B2B0}"/>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BFE7BF9A-B79A-DD4F-93A9-6FE63C32E0B8}"/>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38D72735-BC87-FF4B-99C5-E434CFF78A7A}"/>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53FEE1B9-0A18-8A44-9BF2-6D8234A5460A}"/>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E9D347B3-FD74-0944-8934-5ED948ED963B}"/>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029406B6-76C4-B741-8FD2-0983CF024F98}"/>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8E3F1BF7-855E-CB48-AAA2-FC19D40E6E40}"/>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D236EEFE-3196-664B-8B91-0AEE475ECD07}"/>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014441B2-9AAF-8240-98FA-76C5C7F01E4B}"/>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D9A78243-F5E6-7148-9DF0-3F3F55FED16C}"/>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079CABAB-D7C3-2D44-9981-A434BCAB3A2E}"/>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990C95DD-8E24-4546-AC93-DC91E67F0D14}"/>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0D80B4DE-5EF0-E74D-BBA2-C2FDBA4DD153}"/>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5AF58957-6F6F-314E-AFE8-9074124C45CE}"/>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E8BA3D92-985E-0C4E-82BB-325AF5B9893D}"/>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85B373CE-4E6F-2046-8AD6-2B520FCDEBC1}"/>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A32A1264-CA77-A245-8503-E07634787882}"/>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CEEE1721-07AC-EB4B-961C-3169DE088FDC}"/>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3153F165-90C5-4B48-8BBB-286B62D29FEC}"/>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2D39AC8A-7AF0-514B-93A0-8F277A2DC181}"/>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8" name="Group 7">
              <a:extLst>
                <a:ext uri="{FF2B5EF4-FFF2-40B4-BE49-F238E27FC236}">
                  <a16:creationId xmlns:a16="http://schemas.microsoft.com/office/drawing/2014/main" id="{A5FE33CA-B181-D84E-A920-B84CCAB76B42}"/>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9" name="Freeform 18">
                <a:extLst>
                  <a:ext uri="{FF2B5EF4-FFF2-40B4-BE49-F238E27FC236}">
                    <a16:creationId xmlns:a16="http://schemas.microsoft.com/office/drawing/2014/main" id="{A3870BEC-36E0-D846-BB8D-E238D1FF5DFA}"/>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E24A4BF7-2C96-F149-84A8-05CCFF64659F}"/>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BA48249D-B407-F343-951E-F3C3620163D0}"/>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7FABD936-9A29-CA45-8D2B-733CA0D7F606}"/>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BC9E9A77-32FD-6A41-A94D-9D1E9BF96363}"/>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057BE739-F57D-7544-AB4E-359C430F817C}"/>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B726A126-40EA-294B-A16A-2618EB003A10}"/>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185583DC-16B3-6947-91FC-2EAA124DB28B}"/>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03844B9F-4AB8-7749-8875-0C7EEFB100F7}"/>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C0804514-4356-DE45-9386-A1865AC602C3}"/>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2A0672D1-7C8F-F04E-A374-272854C0BF34}"/>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8F779335-96FB-2340-95CE-8B750C0EA071}"/>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B09AC6F0-8248-D24F-B636-B36869991A19}"/>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041ABBF7-C5A7-EF4E-AB22-63A074560DA2}"/>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6E148039-B738-094B-8F38-A28DF6B740D7}"/>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3741916C-48AC-8E4F-8ADC-52FD6464E025}"/>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22B03A16-7F4B-5E4D-8533-5E967337A722}"/>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BB499B0C-F659-064B-808D-88542A168BCB}"/>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DE1EDA63-4833-A243-84C7-327C38E7549E}"/>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9AF96621-C852-E74B-89AA-F85FE18F9F9B}"/>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5ED2D942-06DB-9747-B28D-272270F869E2}"/>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243B772F-873A-C745-B025-4BB75A70BC9D}"/>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8349E10D-E2A5-5F41-80BC-28C94BAC4CB1}"/>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D7F218A1-3E0B-8D47-BC02-C2910456B1A5}"/>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637F4D29-696C-2041-996A-8F217B2A9E50}"/>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B75A31ED-6272-DB4E-A5CB-7B6C6948798F}"/>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DE68B8FC-6616-294B-B622-9AC1739F17DA}"/>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2DF20EF8-AB16-C843-A9B3-C4E36D0A2529}"/>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EB60968B-ED57-B847-A901-42D639FDE14E}"/>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E7FB3D3A-B476-7A4C-BF5C-1A8F6F8492ED}"/>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C8F30304-F6D3-2F48-ADCB-5C8AF884BCEA}"/>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B2FDF4A1-0B79-5841-B5B2-BC9C90A1D729}"/>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2329396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9_Title Slide">
    <p:bg>
      <p:bgPr>
        <a:solidFill>
          <a:srgbClr val="F7F7F7"/>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7095FACB-676A-4202-BCB2-EB886B639A77}"/>
              </a:ext>
            </a:extLst>
          </p:cNvPr>
          <p:cNvSpPr>
            <a:spLocks noGrp="1"/>
          </p:cNvSpPr>
          <p:nvPr>
            <p:ph type="pic" sz="quarter" idx="10" hasCustomPrompt="1"/>
          </p:nvPr>
        </p:nvSpPr>
        <p:spPr>
          <a:xfrm>
            <a:off x="7094179" y="1115239"/>
            <a:ext cx="3835658" cy="4471173"/>
          </a:xfrm>
          <a:custGeom>
            <a:avLst/>
            <a:gdLst>
              <a:gd name="connsiteX0" fmla="*/ 1759662 w 3835658"/>
              <a:gd name="connsiteY0" fmla="*/ 0 h 4471173"/>
              <a:gd name="connsiteX1" fmla="*/ 1896832 w 3835658"/>
              <a:gd name="connsiteY1" fmla="*/ 2640 h 4471173"/>
              <a:gd name="connsiteX2" fmla="*/ 2002346 w 3835658"/>
              <a:gd name="connsiteY2" fmla="*/ 15828 h 4471173"/>
              <a:gd name="connsiteX3" fmla="*/ 2068291 w 3835658"/>
              <a:gd name="connsiteY3" fmla="*/ 21103 h 4471173"/>
              <a:gd name="connsiteX4" fmla="*/ 2113133 w 3835658"/>
              <a:gd name="connsiteY4" fmla="*/ 29018 h 4471173"/>
              <a:gd name="connsiteX5" fmla="*/ 2173805 w 3835658"/>
              <a:gd name="connsiteY5" fmla="*/ 52757 h 4471173"/>
              <a:gd name="connsiteX6" fmla="*/ 2239753 w 3835658"/>
              <a:gd name="connsiteY6" fmla="*/ 79136 h 4471173"/>
              <a:gd name="connsiteX7" fmla="*/ 2326801 w 3835658"/>
              <a:gd name="connsiteY7" fmla="*/ 158272 h 4471173"/>
              <a:gd name="connsiteX8" fmla="*/ 2405936 w 3835658"/>
              <a:gd name="connsiteY8" fmla="*/ 342922 h 4471173"/>
              <a:gd name="connsiteX9" fmla="*/ 2403298 w 3835658"/>
              <a:gd name="connsiteY9" fmla="*/ 453712 h 4471173"/>
              <a:gd name="connsiteX10" fmla="*/ 2400660 w 3835658"/>
              <a:gd name="connsiteY10" fmla="*/ 501194 h 4471173"/>
              <a:gd name="connsiteX11" fmla="*/ 2326801 w 3835658"/>
              <a:gd name="connsiteY11" fmla="*/ 501194 h 4471173"/>
              <a:gd name="connsiteX12" fmla="*/ 2347903 w 3835658"/>
              <a:gd name="connsiteY12" fmla="*/ 604072 h 4471173"/>
              <a:gd name="connsiteX13" fmla="*/ 2339991 w 3835658"/>
              <a:gd name="connsiteY13" fmla="*/ 693759 h 4471173"/>
              <a:gd name="connsiteX14" fmla="*/ 2274044 w 3835658"/>
              <a:gd name="connsiteY14" fmla="*/ 730688 h 4471173"/>
              <a:gd name="connsiteX15" fmla="*/ 2271404 w 3835658"/>
              <a:gd name="connsiteY15" fmla="*/ 796634 h 4471173"/>
              <a:gd name="connsiteX16" fmla="*/ 2250304 w 3835658"/>
              <a:gd name="connsiteY16" fmla="*/ 862582 h 4471173"/>
              <a:gd name="connsiteX17" fmla="*/ 2245026 w 3835658"/>
              <a:gd name="connsiteY17" fmla="*/ 894237 h 4471173"/>
              <a:gd name="connsiteX18" fmla="*/ 2255578 w 3835658"/>
              <a:gd name="connsiteY18" fmla="*/ 910063 h 4471173"/>
              <a:gd name="connsiteX19" fmla="*/ 2242390 w 3835658"/>
              <a:gd name="connsiteY19" fmla="*/ 965458 h 4471173"/>
              <a:gd name="connsiteX20" fmla="*/ 2197547 w 3835658"/>
              <a:gd name="connsiteY20" fmla="*/ 1002387 h 4471173"/>
              <a:gd name="connsiteX21" fmla="*/ 2131600 w 3835658"/>
              <a:gd name="connsiteY21" fmla="*/ 1023491 h 4471173"/>
              <a:gd name="connsiteX22" fmla="*/ 2173805 w 3835658"/>
              <a:gd name="connsiteY22" fmla="*/ 1134281 h 4471173"/>
              <a:gd name="connsiteX23" fmla="*/ 2126324 w 3835658"/>
              <a:gd name="connsiteY23" fmla="*/ 1200228 h 4471173"/>
              <a:gd name="connsiteX24" fmla="*/ 2144790 w 3835658"/>
              <a:gd name="connsiteY24" fmla="*/ 1239795 h 4471173"/>
              <a:gd name="connsiteX25" fmla="*/ 2173805 w 3835658"/>
              <a:gd name="connsiteY25" fmla="*/ 1300467 h 4471173"/>
              <a:gd name="connsiteX26" fmla="*/ 2210735 w 3835658"/>
              <a:gd name="connsiteY26" fmla="*/ 1292552 h 4471173"/>
              <a:gd name="connsiteX27" fmla="*/ 2295147 w 3835658"/>
              <a:gd name="connsiteY27" fmla="*/ 1218692 h 4471173"/>
              <a:gd name="connsiteX28" fmla="*/ 2274044 w 3835658"/>
              <a:gd name="connsiteY28" fmla="*/ 1136919 h 4471173"/>
              <a:gd name="connsiteX29" fmla="*/ 2287234 w 3835658"/>
              <a:gd name="connsiteY29" fmla="*/ 1070972 h 4471173"/>
              <a:gd name="connsiteX30" fmla="*/ 2353179 w 3835658"/>
              <a:gd name="connsiteY30" fmla="*/ 968096 h 4471173"/>
              <a:gd name="connsiteX31" fmla="*/ 2421764 w 3835658"/>
              <a:gd name="connsiteY31" fmla="*/ 957545 h 4471173"/>
              <a:gd name="connsiteX32" fmla="*/ 2498263 w 3835658"/>
              <a:gd name="connsiteY32" fmla="*/ 849392 h 4471173"/>
              <a:gd name="connsiteX33" fmla="*/ 2556296 w 3835658"/>
              <a:gd name="connsiteY33" fmla="*/ 735964 h 4471173"/>
              <a:gd name="connsiteX34" fmla="*/ 2587947 w 3835658"/>
              <a:gd name="connsiteY34" fmla="*/ 725414 h 4471173"/>
              <a:gd name="connsiteX35" fmla="*/ 2661810 w 3835658"/>
              <a:gd name="connsiteY35" fmla="*/ 759704 h 4471173"/>
              <a:gd name="connsiteX36" fmla="*/ 2682913 w 3835658"/>
              <a:gd name="connsiteY36" fmla="*/ 780807 h 4471173"/>
              <a:gd name="connsiteX37" fmla="*/ 2704013 w 3835658"/>
              <a:gd name="connsiteY37" fmla="*/ 786083 h 4471173"/>
              <a:gd name="connsiteX38" fmla="*/ 2725119 w 3835658"/>
              <a:gd name="connsiteY38" fmla="*/ 817737 h 4471173"/>
              <a:gd name="connsiteX39" fmla="*/ 2690825 w 3835658"/>
              <a:gd name="connsiteY39" fmla="*/ 920615 h 4471173"/>
              <a:gd name="connsiteX40" fmla="*/ 2685550 w 3835658"/>
              <a:gd name="connsiteY40" fmla="*/ 1047232 h 4471173"/>
              <a:gd name="connsiteX41" fmla="*/ 2667083 w 3835658"/>
              <a:gd name="connsiteY41" fmla="*/ 1181762 h 4471173"/>
              <a:gd name="connsiteX42" fmla="*/ 2630156 w 3835658"/>
              <a:gd name="connsiteY42" fmla="*/ 1276725 h 4471173"/>
              <a:gd name="connsiteX43" fmla="*/ 2598499 w 3835658"/>
              <a:gd name="connsiteY43" fmla="*/ 1363776 h 4471173"/>
              <a:gd name="connsiteX44" fmla="*/ 2595863 w 3835658"/>
              <a:gd name="connsiteY44" fmla="*/ 1405981 h 4471173"/>
              <a:gd name="connsiteX45" fmla="*/ 2635432 w 3835658"/>
              <a:gd name="connsiteY45" fmla="*/ 1434996 h 4471173"/>
              <a:gd name="connsiteX46" fmla="*/ 2659171 w 3835658"/>
              <a:gd name="connsiteY46" fmla="*/ 1524683 h 4471173"/>
              <a:gd name="connsiteX47" fmla="*/ 2648620 w 3835658"/>
              <a:gd name="connsiteY47" fmla="*/ 1601183 h 4471173"/>
              <a:gd name="connsiteX48" fmla="*/ 2688189 w 3835658"/>
              <a:gd name="connsiteY48" fmla="*/ 1638113 h 4471173"/>
              <a:gd name="connsiteX49" fmla="*/ 2711929 w 3835658"/>
              <a:gd name="connsiteY49" fmla="*/ 1669768 h 4471173"/>
              <a:gd name="connsiteX50" fmla="*/ 2733031 w 3835658"/>
              <a:gd name="connsiteY50" fmla="*/ 1754179 h 4471173"/>
              <a:gd name="connsiteX51" fmla="*/ 2696101 w 3835658"/>
              <a:gd name="connsiteY51" fmla="*/ 1857054 h 4471173"/>
              <a:gd name="connsiteX52" fmla="*/ 2680274 w 3835658"/>
              <a:gd name="connsiteY52" fmla="*/ 1970483 h 4471173"/>
              <a:gd name="connsiteX53" fmla="*/ 2656534 w 3835658"/>
              <a:gd name="connsiteY53" fmla="*/ 2012689 h 4471173"/>
              <a:gd name="connsiteX54" fmla="*/ 2609053 w 3835658"/>
              <a:gd name="connsiteY54" fmla="*/ 2046980 h 4471173"/>
              <a:gd name="connsiteX55" fmla="*/ 2601138 w 3835658"/>
              <a:gd name="connsiteY55" fmla="*/ 2083910 h 4471173"/>
              <a:gd name="connsiteX56" fmla="*/ 2598499 w 3835658"/>
              <a:gd name="connsiteY56" fmla="*/ 2105013 h 4471173"/>
              <a:gd name="connsiteX57" fmla="*/ 2577399 w 3835658"/>
              <a:gd name="connsiteY57" fmla="*/ 2126115 h 4471173"/>
              <a:gd name="connsiteX58" fmla="*/ 2587947 w 3835658"/>
              <a:gd name="connsiteY58" fmla="*/ 2141943 h 4471173"/>
              <a:gd name="connsiteX59" fmla="*/ 3252690 w 3835658"/>
              <a:gd name="connsiteY59" fmla="*/ 2635224 h 4471173"/>
              <a:gd name="connsiteX60" fmla="*/ 3421514 w 3835658"/>
              <a:gd name="connsiteY60" fmla="*/ 2556088 h 4471173"/>
              <a:gd name="connsiteX61" fmla="*/ 3495372 w 3835658"/>
              <a:gd name="connsiteY61" fmla="*/ 2582467 h 4471173"/>
              <a:gd name="connsiteX62" fmla="*/ 3374390 w 3835658"/>
              <a:gd name="connsiteY62" fmla="*/ 2795503 h 4471173"/>
              <a:gd name="connsiteX63" fmla="*/ 3835658 w 3835658"/>
              <a:gd name="connsiteY63" fmla="*/ 3104762 h 4471173"/>
              <a:gd name="connsiteX64" fmla="*/ 3782901 w 3835658"/>
              <a:gd name="connsiteY64" fmla="*/ 3189174 h 4471173"/>
              <a:gd name="connsiteX65" fmla="*/ 3332144 w 3835658"/>
              <a:gd name="connsiteY65" fmla="*/ 2853728 h 4471173"/>
              <a:gd name="connsiteX66" fmla="*/ 3331827 w 3835658"/>
              <a:gd name="connsiteY66" fmla="*/ 2854165 h 4471173"/>
              <a:gd name="connsiteX67" fmla="*/ 3273794 w 3835658"/>
              <a:gd name="connsiteY67" fmla="*/ 2801408 h 4471173"/>
              <a:gd name="connsiteX68" fmla="*/ 3128710 w 3835658"/>
              <a:gd name="connsiteY68" fmla="*/ 2806684 h 4471173"/>
              <a:gd name="connsiteX69" fmla="*/ 3114093 w 3835658"/>
              <a:gd name="connsiteY69" fmla="*/ 2799178 h 4471173"/>
              <a:gd name="connsiteX70" fmla="*/ 3098705 w 3835658"/>
              <a:gd name="connsiteY70" fmla="*/ 2782943 h 4471173"/>
              <a:gd name="connsiteX71" fmla="*/ 3031111 w 3835658"/>
              <a:gd name="connsiteY71" fmla="*/ 2756566 h 4471173"/>
              <a:gd name="connsiteX72" fmla="*/ 3114093 w 3835658"/>
              <a:gd name="connsiteY72" fmla="*/ 2799178 h 4471173"/>
              <a:gd name="connsiteX73" fmla="*/ 3126443 w 3835658"/>
              <a:gd name="connsiteY73" fmla="*/ 2812208 h 4471173"/>
              <a:gd name="connsiteX74" fmla="*/ 3144538 w 3835658"/>
              <a:gd name="connsiteY74" fmla="*/ 2840977 h 4471173"/>
              <a:gd name="connsiteX75" fmla="*/ 3184107 w 3835658"/>
              <a:gd name="connsiteY75" fmla="*/ 2957043 h 4471173"/>
              <a:gd name="connsiteX76" fmla="*/ 3184107 w 3835658"/>
              <a:gd name="connsiteY76" fmla="*/ 3059918 h 4471173"/>
              <a:gd name="connsiteX77" fmla="*/ 3163004 w 3835658"/>
              <a:gd name="connsiteY77" fmla="*/ 3194451 h 4471173"/>
              <a:gd name="connsiteX78" fmla="*/ 3120798 w 3835658"/>
              <a:gd name="connsiteY78" fmla="*/ 3270948 h 4471173"/>
              <a:gd name="connsiteX79" fmla="*/ 3062765 w 3835658"/>
              <a:gd name="connsiteY79" fmla="*/ 3310517 h 4471173"/>
              <a:gd name="connsiteX80" fmla="*/ 3002093 w 3835658"/>
              <a:gd name="connsiteY80" fmla="*/ 3315792 h 4471173"/>
              <a:gd name="connsiteX81" fmla="*/ 2896578 w 3835658"/>
              <a:gd name="connsiteY81" fmla="*/ 3368549 h 4471173"/>
              <a:gd name="connsiteX82" fmla="*/ 2920321 w 3835658"/>
              <a:gd name="connsiteY82" fmla="*/ 3508354 h 4471173"/>
              <a:gd name="connsiteX83" fmla="*/ 2907130 w 3835658"/>
              <a:gd name="connsiteY83" fmla="*/ 3587491 h 4471173"/>
              <a:gd name="connsiteX84" fmla="*/ 2872840 w 3835658"/>
              <a:gd name="connsiteY84" fmla="*/ 3598042 h 4471173"/>
              <a:gd name="connsiteX85" fmla="*/ 2846461 w 3835658"/>
              <a:gd name="connsiteY85" fmla="*/ 3611232 h 4471173"/>
              <a:gd name="connsiteX86" fmla="*/ 2785788 w 3835658"/>
              <a:gd name="connsiteY86" fmla="*/ 3650799 h 4471173"/>
              <a:gd name="connsiteX87" fmla="*/ 2743582 w 3835658"/>
              <a:gd name="connsiteY87" fmla="*/ 3732574 h 4471173"/>
              <a:gd name="connsiteX88" fmla="*/ 2717204 w 3835658"/>
              <a:gd name="connsiteY88" fmla="*/ 3814347 h 4471173"/>
              <a:gd name="connsiteX89" fmla="*/ 2690825 w 3835658"/>
              <a:gd name="connsiteY89" fmla="*/ 3877654 h 4471173"/>
              <a:gd name="connsiteX90" fmla="*/ 2614326 w 3835658"/>
              <a:gd name="connsiteY90" fmla="*/ 3875018 h 4471173"/>
              <a:gd name="connsiteX91" fmla="*/ 2613635 w 3835658"/>
              <a:gd name="connsiteY91" fmla="*/ 3874910 h 4471173"/>
              <a:gd name="connsiteX92" fmla="*/ 2601138 w 3835658"/>
              <a:gd name="connsiteY92" fmla="*/ 3940962 h 4471173"/>
              <a:gd name="connsiteX93" fmla="*/ 2590589 w 3835658"/>
              <a:gd name="connsiteY93" fmla="*/ 3998995 h 4471173"/>
              <a:gd name="connsiteX94" fmla="*/ 2598502 w 3835658"/>
              <a:gd name="connsiteY94" fmla="*/ 4014822 h 4471173"/>
              <a:gd name="connsiteX95" fmla="*/ 2622244 w 3835658"/>
              <a:gd name="connsiteY95" fmla="*/ 4057028 h 4471173"/>
              <a:gd name="connsiteX96" fmla="*/ 2682913 w 3835658"/>
              <a:gd name="connsiteY96" fmla="*/ 4117701 h 4471173"/>
              <a:gd name="connsiteX97" fmla="*/ 2772600 w 3835658"/>
              <a:gd name="connsiteY97" fmla="*/ 4178370 h 4471173"/>
              <a:gd name="connsiteX98" fmla="*/ 2843824 w 3835658"/>
              <a:gd name="connsiteY98" fmla="*/ 4217939 h 4471173"/>
              <a:gd name="connsiteX99" fmla="*/ 2851736 w 3835658"/>
              <a:gd name="connsiteY99" fmla="*/ 4225851 h 4471173"/>
              <a:gd name="connsiteX100" fmla="*/ 2875476 w 3835658"/>
              <a:gd name="connsiteY100" fmla="*/ 4225851 h 4471173"/>
              <a:gd name="connsiteX101" fmla="*/ 2909769 w 3835658"/>
              <a:gd name="connsiteY101" fmla="*/ 4236403 h 4471173"/>
              <a:gd name="connsiteX102" fmla="*/ 2970438 w 3835658"/>
              <a:gd name="connsiteY102" fmla="*/ 4254869 h 4471173"/>
              <a:gd name="connsiteX103" fmla="*/ 3031111 w 3835658"/>
              <a:gd name="connsiteY103" fmla="*/ 4281248 h 4471173"/>
              <a:gd name="connsiteX104" fmla="*/ 3081231 w 3835658"/>
              <a:gd name="connsiteY104" fmla="*/ 4331366 h 4471173"/>
              <a:gd name="connsiteX105" fmla="*/ 3102332 w 3835658"/>
              <a:gd name="connsiteY105" fmla="*/ 4399950 h 4471173"/>
              <a:gd name="connsiteX106" fmla="*/ 3068041 w 3835658"/>
              <a:gd name="connsiteY106" fmla="*/ 4442156 h 4471173"/>
              <a:gd name="connsiteX107" fmla="*/ 3017922 w 3835658"/>
              <a:gd name="connsiteY107" fmla="*/ 4460623 h 4471173"/>
              <a:gd name="connsiteX108" fmla="*/ 2959889 w 3835658"/>
              <a:gd name="connsiteY108" fmla="*/ 4465898 h 4471173"/>
              <a:gd name="connsiteX109" fmla="*/ 2862288 w 3835658"/>
              <a:gd name="connsiteY109" fmla="*/ 4471173 h 4471173"/>
              <a:gd name="connsiteX110" fmla="*/ 2767324 w 3835658"/>
              <a:gd name="connsiteY110" fmla="*/ 4468535 h 4471173"/>
              <a:gd name="connsiteX111" fmla="*/ 2706653 w 3835658"/>
              <a:gd name="connsiteY111" fmla="*/ 4457983 h 4471173"/>
              <a:gd name="connsiteX112" fmla="*/ 2645983 w 3835658"/>
              <a:gd name="connsiteY112" fmla="*/ 4442156 h 4471173"/>
              <a:gd name="connsiteX113" fmla="*/ 2558933 w 3835658"/>
              <a:gd name="connsiteY113" fmla="*/ 4415778 h 4471173"/>
              <a:gd name="connsiteX114" fmla="*/ 2514090 w 3835658"/>
              <a:gd name="connsiteY114" fmla="*/ 4405226 h 4471173"/>
              <a:gd name="connsiteX115" fmla="*/ 2479796 w 3835658"/>
              <a:gd name="connsiteY115" fmla="*/ 4386762 h 4471173"/>
              <a:gd name="connsiteX116" fmla="*/ 2316253 w 3835658"/>
              <a:gd name="connsiteY116" fmla="*/ 4344553 h 4471173"/>
              <a:gd name="connsiteX117" fmla="*/ 2237116 w 3835658"/>
              <a:gd name="connsiteY117" fmla="*/ 4315538 h 4471173"/>
              <a:gd name="connsiteX118" fmla="*/ 2192271 w 3835658"/>
              <a:gd name="connsiteY118" fmla="*/ 4312902 h 4471173"/>
              <a:gd name="connsiteX119" fmla="*/ 2115775 w 3835658"/>
              <a:gd name="connsiteY119" fmla="*/ 4286524 h 4471173"/>
              <a:gd name="connsiteX120" fmla="*/ 2076205 w 3835658"/>
              <a:gd name="connsiteY120" fmla="*/ 4257505 h 4471173"/>
              <a:gd name="connsiteX121" fmla="*/ 2084117 w 3835658"/>
              <a:gd name="connsiteY121" fmla="*/ 4231127 h 4471173"/>
              <a:gd name="connsiteX122" fmla="*/ 2084117 w 3835658"/>
              <a:gd name="connsiteY122" fmla="*/ 4196836 h 4471173"/>
              <a:gd name="connsiteX123" fmla="*/ 2099945 w 3835658"/>
              <a:gd name="connsiteY123" fmla="*/ 4141439 h 4471173"/>
              <a:gd name="connsiteX124" fmla="*/ 2105223 w 3835658"/>
              <a:gd name="connsiteY124" fmla="*/ 4083407 h 4471173"/>
              <a:gd name="connsiteX125" fmla="*/ 2123687 w 3835658"/>
              <a:gd name="connsiteY125" fmla="*/ 4028010 h 4471173"/>
              <a:gd name="connsiteX126" fmla="*/ 2155341 w 3835658"/>
              <a:gd name="connsiteY126" fmla="*/ 3914584 h 4471173"/>
              <a:gd name="connsiteX127" fmla="*/ 2237116 w 3835658"/>
              <a:gd name="connsiteY127" fmla="*/ 3708830 h 4471173"/>
              <a:gd name="connsiteX128" fmla="*/ 2237565 w 3835658"/>
              <a:gd name="connsiteY128" fmla="*/ 3707666 h 4471173"/>
              <a:gd name="connsiteX129" fmla="*/ 2234477 w 3835658"/>
              <a:gd name="connsiteY129" fmla="*/ 3706195 h 4471173"/>
              <a:gd name="connsiteX130" fmla="*/ 2176442 w 3835658"/>
              <a:gd name="connsiteY130" fmla="*/ 3669265 h 4471173"/>
              <a:gd name="connsiteX131" fmla="*/ 2176442 w 3835658"/>
              <a:gd name="connsiteY131" fmla="*/ 3592766 h 4471173"/>
              <a:gd name="connsiteX132" fmla="*/ 2223925 w 3835658"/>
              <a:gd name="connsiteY132" fmla="*/ 3397564 h 4471173"/>
              <a:gd name="connsiteX133" fmla="*/ 2321525 w 3835658"/>
              <a:gd name="connsiteY133" fmla="*/ 3313153 h 4471173"/>
              <a:gd name="connsiteX134" fmla="*/ 2387470 w 3835658"/>
              <a:gd name="connsiteY134" fmla="*/ 3294689 h 4471173"/>
              <a:gd name="connsiteX135" fmla="*/ 2390110 w 3835658"/>
              <a:gd name="connsiteY135" fmla="*/ 3228741 h 4471173"/>
              <a:gd name="connsiteX136" fmla="*/ 2400660 w 3835658"/>
              <a:gd name="connsiteY136" fmla="*/ 3199727 h 4471173"/>
              <a:gd name="connsiteX137" fmla="*/ 2382198 w 3835658"/>
              <a:gd name="connsiteY137" fmla="*/ 3125866 h 4471173"/>
              <a:gd name="connsiteX138" fmla="*/ 2289871 w 3835658"/>
              <a:gd name="connsiteY138" fmla="*/ 3220829 h 4471173"/>
              <a:gd name="connsiteX139" fmla="*/ 2226563 w 3835658"/>
              <a:gd name="connsiteY139" fmla="*/ 3241932 h 4471173"/>
              <a:gd name="connsiteX140" fmla="*/ 2176442 w 3835658"/>
              <a:gd name="connsiteY140" fmla="*/ 3231381 h 4471173"/>
              <a:gd name="connsiteX141" fmla="*/ 2044549 w 3835658"/>
              <a:gd name="connsiteY141" fmla="*/ 3294689 h 4471173"/>
              <a:gd name="connsiteX142" fmla="*/ 1957501 w 3835658"/>
              <a:gd name="connsiteY142" fmla="*/ 3344807 h 4471173"/>
              <a:gd name="connsiteX143" fmla="*/ 1817695 w 3835658"/>
              <a:gd name="connsiteY143" fmla="*/ 3524182 h 4471173"/>
              <a:gd name="connsiteX144" fmla="*/ 1775490 w 3835658"/>
              <a:gd name="connsiteY144" fmla="*/ 3566387 h 4471173"/>
              <a:gd name="connsiteX145" fmla="*/ 1746472 w 3835658"/>
              <a:gd name="connsiteY145" fmla="*/ 3611232 h 4471173"/>
              <a:gd name="connsiteX146" fmla="*/ 1675248 w 3835658"/>
              <a:gd name="connsiteY146" fmla="*/ 3679817 h 4471173"/>
              <a:gd name="connsiteX147" fmla="*/ 1648870 w 3835658"/>
              <a:gd name="connsiteY147" fmla="*/ 3732574 h 4471173"/>
              <a:gd name="connsiteX148" fmla="*/ 1614579 w 3835658"/>
              <a:gd name="connsiteY148" fmla="*/ 3777416 h 4471173"/>
              <a:gd name="connsiteX149" fmla="*/ 1590839 w 3835658"/>
              <a:gd name="connsiteY149" fmla="*/ 3819621 h 4471173"/>
              <a:gd name="connsiteX150" fmla="*/ 1569734 w 3835658"/>
              <a:gd name="connsiteY150" fmla="*/ 3843364 h 4471173"/>
              <a:gd name="connsiteX151" fmla="*/ 1511704 w 3835658"/>
              <a:gd name="connsiteY151" fmla="*/ 3959430 h 4471173"/>
              <a:gd name="connsiteX152" fmla="*/ 1469499 w 3835658"/>
              <a:gd name="connsiteY152" fmla="*/ 4080771 h 4471173"/>
              <a:gd name="connsiteX153" fmla="*/ 1422016 w 3835658"/>
              <a:gd name="connsiteY153" fmla="*/ 4212665 h 4471173"/>
              <a:gd name="connsiteX154" fmla="*/ 1377172 w 3835658"/>
              <a:gd name="connsiteY154" fmla="*/ 4334006 h 4471173"/>
              <a:gd name="connsiteX155" fmla="*/ 1342881 w 3835658"/>
              <a:gd name="connsiteY155" fmla="*/ 4363022 h 4471173"/>
              <a:gd name="connsiteX156" fmla="*/ 1311227 w 3835658"/>
              <a:gd name="connsiteY156" fmla="*/ 4397315 h 4471173"/>
              <a:gd name="connsiteX157" fmla="*/ 1213625 w 3835658"/>
              <a:gd name="connsiteY157" fmla="*/ 4426330 h 4471173"/>
              <a:gd name="connsiteX158" fmla="*/ 1123937 w 3835658"/>
              <a:gd name="connsiteY158" fmla="*/ 4423693 h 4471173"/>
              <a:gd name="connsiteX159" fmla="*/ 989405 w 3835658"/>
              <a:gd name="connsiteY159" fmla="*/ 4376212 h 4471173"/>
              <a:gd name="connsiteX160" fmla="*/ 833773 w 3835658"/>
              <a:gd name="connsiteY160" fmla="*/ 4289161 h 4471173"/>
              <a:gd name="connsiteX161" fmla="*/ 736173 w 3835658"/>
              <a:gd name="connsiteY161" fmla="*/ 4175735 h 4471173"/>
              <a:gd name="connsiteX162" fmla="*/ 704519 w 3835658"/>
              <a:gd name="connsiteY162" fmla="*/ 4107150 h 4471173"/>
              <a:gd name="connsiteX163" fmla="*/ 680777 w 3835658"/>
              <a:gd name="connsiteY163" fmla="*/ 4049117 h 4471173"/>
              <a:gd name="connsiteX164" fmla="*/ 643846 w 3835658"/>
              <a:gd name="connsiteY164" fmla="*/ 3951515 h 4471173"/>
              <a:gd name="connsiteX165" fmla="*/ 593727 w 3835658"/>
              <a:gd name="connsiteY165" fmla="*/ 3864467 h 4471173"/>
              <a:gd name="connsiteX166" fmla="*/ 546248 w 3835658"/>
              <a:gd name="connsiteY166" fmla="*/ 3861828 h 4471173"/>
              <a:gd name="connsiteX167" fmla="*/ 511954 w 3835658"/>
              <a:gd name="connsiteY167" fmla="*/ 3848640 h 4471173"/>
              <a:gd name="connsiteX168" fmla="*/ 419630 w 3835658"/>
              <a:gd name="connsiteY168" fmla="*/ 3822261 h 4471173"/>
              <a:gd name="connsiteX169" fmla="*/ 387976 w 3835658"/>
              <a:gd name="connsiteY169" fmla="*/ 3753676 h 4471173"/>
              <a:gd name="connsiteX170" fmla="*/ 393252 w 3835658"/>
              <a:gd name="connsiteY170" fmla="*/ 3526821 h 4471173"/>
              <a:gd name="connsiteX171" fmla="*/ 488211 w 3835658"/>
              <a:gd name="connsiteY171" fmla="*/ 3331619 h 4471173"/>
              <a:gd name="connsiteX172" fmla="*/ 572626 w 3835658"/>
              <a:gd name="connsiteY172" fmla="*/ 3299965 h 4471173"/>
              <a:gd name="connsiteX173" fmla="*/ 614831 w 3835658"/>
              <a:gd name="connsiteY173" fmla="*/ 3268310 h 4471173"/>
              <a:gd name="connsiteX174" fmla="*/ 617468 w 3835658"/>
              <a:gd name="connsiteY174" fmla="*/ 3218189 h 4471173"/>
              <a:gd name="connsiteX175" fmla="*/ 651762 w 3835658"/>
              <a:gd name="connsiteY175" fmla="*/ 3197087 h 4471173"/>
              <a:gd name="connsiteX176" fmla="*/ 754637 w 3835658"/>
              <a:gd name="connsiteY176" fmla="*/ 3146970 h 4471173"/>
              <a:gd name="connsiteX177" fmla="*/ 759912 w 3835658"/>
              <a:gd name="connsiteY177" fmla="*/ 3099487 h 4471173"/>
              <a:gd name="connsiteX178" fmla="*/ 757276 w 3835658"/>
              <a:gd name="connsiteY178" fmla="*/ 2993973 h 4471173"/>
              <a:gd name="connsiteX179" fmla="*/ 622744 w 3835658"/>
              <a:gd name="connsiteY179" fmla="*/ 2957043 h 4471173"/>
              <a:gd name="connsiteX180" fmla="*/ 625383 w 3835658"/>
              <a:gd name="connsiteY180" fmla="*/ 2875268 h 4471173"/>
              <a:gd name="connsiteX181" fmla="*/ 617468 w 3835658"/>
              <a:gd name="connsiteY181" fmla="*/ 2719635 h 4471173"/>
              <a:gd name="connsiteX182" fmla="*/ 620105 w 3835658"/>
              <a:gd name="connsiteY182" fmla="*/ 2606207 h 4471173"/>
              <a:gd name="connsiteX183" fmla="*/ 722983 w 3835658"/>
              <a:gd name="connsiteY183" fmla="*/ 2571915 h 4471173"/>
              <a:gd name="connsiteX184" fmla="*/ 659674 w 3835658"/>
              <a:gd name="connsiteY184" fmla="*/ 2437384 h 4471173"/>
              <a:gd name="connsiteX185" fmla="*/ 646484 w 3835658"/>
              <a:gd name="connsiteY185" fmla="*/ 2334508 h 4471173"/>
              <a:gd name="connsiteX186" fmla="*/ 664950 w 3835658"/>
              <a:gd name="connsiteY186" fmla="*/ 2250097 h 4471173"/>
              <a:gd name="connsiteX187" fmla="*/ 662310 w 3835658"/>
              <a:gd name="connsiteY187" fmla="*/ 2105013 h 4471173"/>
              <a:gd name="connsiteX188" fmla="*/ 498766 w 3835658"/>
              <a:gd name="connsiteY188" fmla="*/ 2054896 h 4471173"/>
              <a:gd name="connsiteX189" fmla="*/ 377424 w 3835658"/>
              <a:gd name="connsiteY189" fmla="*/ 2023241 h 4471173"/>
              <a:gd name="connsiteX190" fmla="*/ 311476 w 3835658"/>
              <a:gd name="connsiteY190" fmla="*/ 1954656 h 4471173"/>
              <a:gd name="connsiteX191" fmla="*/ 256083 w 3835658"/>
              <a:gd name="connsiteY191" fmla="*/ 1904536 h 4471173"/>
              <a:gd name="connsiteX192" fmla="*/ 100447 w 3835658"/>
              <a:gd name="connsiteY192" fmla="*/ 1872881 h 4471173"/>
              <a:gd name="connsiteX193" fmla="*/ 2845 w 3835658"/>
              <a:gd name="connsiteY193" fmla="*/ 1704058 h 4471173"/>
              <a:gd name="connsiteX194" fmla="*/ 10760 w 3835658"/>
              <a:gd name="connsiteY194" fmla="*/ 1609095 h 4471173"/>
              <a:gd name="connsiteX195" fmla="*/ 23952 w 3835658"/>
              <a:gd name="connsiteY195" fmla="*/ 1545787 h 4471173"/>
              <a:gd name="connsiteX196" fmla="*/ 171668 w 3835658"/>
              <a:gd name="connsiteY196" fmla="*/ 1440272 h 4471173"/>
              <a:gd name="connsiteX197" fmla="*/ 316752 w 3835658"/>
              <a:gd name="connsiteY197" fmla="*/ 1342672 h 4471173"/>
              <a:gd name="connsiteX198" fmla="*/ 385336 w 3835658"/>
              <a:gd name="connsiteY198" fmla="*/ 1287276 h 4471173"/>
              <a:gd name="connsiteX199" fmla="*/ 419630 w 3835658"/>
              <a:gd name="connsiteY199" fmla="*/ 1266173 h 4471173"/>
              <a:gd name="connsiteX200" fmla="*/ 509317 w 3835658"/>
              <a:gd name="connsiteY200" fmla="*/ 1155383 h 4471173"/>
              <a:gd name="connsiteX201" fmla="*/ 630659 w 3835658"/>
              <a:gd name="connsiteY201" fmla="*/ 1020853 h 4471173"/>
              <a:gd name="connsiteX202" fmla="*/ 870703 w 3835658"/>
              <a:gd name="connsiteY202" fmla="*/ 949630 h 4471173"/>
              <a:gd name="connsiteX203" fmla="*/ 928736 w 3835658"/>
              <a:gd name="connsiteY203" fmla="*/ 925891 h 4471173"/>
              <a:gd name="connsiteX204" fmla="*/ 973581 w 3835658"/>
              <a:gd name="connsiteY204" fmla="*/ 844116 h 4471173"/>
              <a:gd name="connsiteX205" fmla="*/ 1073819 w 3835658"/>
              <a:gd name="connsiteY205" fmla="*/ 823013 h 4471173"/>
              <a:gd name="connsiteX206" fmla="*/ 1147676 w 3835658"/>
              <a:gd name="connsiteY206" fmla="*/ 849392 h 4471173"/>
              <a:gd name="connsiteX207" fmla="*/ 1152956 w 3835658"/>
              <a:gd name="connsiteY207" fmla="*/ 743877 h 4471173"/>
              <a:gd name="connsiteX208" fmla="*/ 1213625 w 3835658"/>
              <a:gd name="connsiteY208" fmla="*/ 704310 h 4471173"/>
              <a:gd name="connsiteX209" fmla="*/ 1324415 w 3835658"/>
              <a:gd name="connsiteY209" fmla="*/ 683207 h 4471173"/>
              <a:gd name="connsiteX210" fmla="*/ 1366620 w 3835658"/>
              <a:gd name="connsiteY210" fmla="*/ 741240 h 4471173"/>
              <a:gd name="connsiteX211" fmla="*/ 1429929 w 3835658"/>
              <a:gd name="connsiteY211" fmla="*/ 664741 h 4471173"/>
              <a:gd name="connsiteX212" fmla="*/ 1448395 w 3835658"/>
              <a:gd name="connsiteY212" fmla="*/ 654189 h 4471173"/>
              <a:gd name="connsiteX213" fmla="*/ 1440480 w 3835658"/>
              <a:gd name="connsiteY213" fmla="*/ 611984 h 4471173"/>
              <a:gd name="connsiteX214" fmla="*/ 1416741 w 3835658"/>
              <a:gd name="connsiteY214" fmla="*/ 548675 h 4471173"/>
              <a:gd name="connsiteX215" fmla="*/ 1408826 w 3835658"/>
              <a:gd name="connsiteY215" fmla="*/ 400955 h 4471173"/>
              <a:gd name="connsiteX216" fmla="*/ 1445756 w 3835658"/>
              <a:gd name="connsiteY216" fmla="*/ 240046 h 4471173"/>
              <a:gd name="connsiteX217" fmla="*/ 1495877 w 3835658"/>
              <a:gd name="connsiteY217" fmla="*/ 150360 h 4471173"/>
              <a:gd name="connsiteX218" fmla="*/ 1530168 w 3835658"/>
              <a:gd name="connsiteY218" fmla="*/ 97602 h 4471173"/>
              <a:gd name="connsiteX219" fmla="*/ 1638318 w 3835658"/>
              <a:gd name="connsiteY219" fmla="*/ 21103 h 4471173"/>
              <a:gd name="connsiteX220" fmla="*/ 1759662 w 3835658"/>
              <a:gd name="connsiteY220" fmla="*/ 0 h 44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3835658" h="4471173">
                <a:moveTo>
                  <a:pt x="1759662" y="0"/>
                </a:moveTo>
                <a:cubicBezTo>
                  <a:pt x="1804505" y="0"/>
                  <a:pt x="1851987" y="2640"/>
                  <a:pt x="1896832" y="2640"/>
                </a:cubicBezTo>
                <a:cubicBezTo>
                  <a:pt x="1933761" y="2640"/>
                  <a:pt x="1965413" y="15828"/>
                  <a:pt x="2002346" y="15828"/>
                </a:cubicBezTo>
                <a:cubicBezTo>
                  <a:pt x="2023448" y="18466"/>
                  <a:pt x="2047188" y="15828"/>
                  <a:pt x="2068291" y="21103"/>
                </a:cubicBezTo>
                <a:cubicBezTo>
                  <a:pt x="2084117" y="23742"/>
                  <a:pt x="2099945" y="23742"/>
                  <a:pt x="2113133" y="29018"/>
                </a:cubicBezTo>
                <a:cubicBezTo>
                  <a:pt x="2134238" y="34294"/>
                  <a:pt x="2152702" y="44845"/>
                  <a:pt x="2173805" y="52757"/>
                </a:cubicBezTo>
                <a:cubicBezTo>
                  <a:pt x="2194908" y="60673"/>
                  <a:pt x="2218647" y="65949"/>
                  <a:pt x="2239753" y="79136"/>
                </a:cubicBezTo>
                <a:cubicBezTo>
                  <a:pt x="2274044" y="100239"/>
                  <a:pt x="2300422" y="129256"/>
                  <a:pt x="2326801" y="158272"/>
                </a:cubicBezTo>
                <a:cubicBezTo>
                  <a:pt x="2374282" y="213668"/>
                  <a:pt x="2395386" y="276977"/>
                  <a:pt x="2405936" y="342922"/>
                </a:cubicBezTo>
                <a:cubicBezTo>
                  <a:pt x="2411212" y="377216"/>
                  <a:pt x="2403298" y="419421"/>
                  <a:pt x="2403298" y="453712"/>
                </a:cubicBezTo>
                <a:cubicBezTo>
                  <a:pt x="2403298" y="461628"/>
                  <a:pt x="2408576" y="495918"/>
                  <a:pt x="2400660" y="501194"/>
                </a:cubicBezTo>
                <a:cubicBezTo>
                  <a:pt x="2387470" y="514385"/>
                  <a:pt x="2345267" y="498558"/>
                  <a:pt x="2326801" y="501194"/>
                </a:cubicBezTo>
                <a:cubicBezTo>
                  <a:pt x="2318889" y="535487"/>
                  <a:pt x="2334713" y="572417"/>
                  <a:pt x="2347903" y="604072"/>
                </a:cubicBezTo>
                <a:cubicBezTo>
                  <a:pt x="2361092" y="635726"/>
                  <a:pt x="2347903" y="659465"/>
                  <a:pt x="2339991" y="693759"/>
                </a:cubicBezTo>
                <a:cubicBezTo>
                  <a:pt x="2310974" y="693759"/>
                  <a:pt x="2281956" y="704310"/>
                  <a:pt x="2274044" y="730688"/>
                </a:cubicBezTo>
                <a:cubicBezTo>
                  <a:pt x="2268768" y="751792"/>
                  <a:pt x="2274044" y="772895"/>
                  <a:pt x="2271404" y="796634"/>
                </a:cubicBezTo>
                <a:cubicBezTo>
                  <a:pt x="2268768" y="820376"/>
                  <a:pt x="2258216" y="838840"/>
                  <a:pt x="2250304" y="862582"/>
                </a:cubicBezTo>
                <a:cubicBezTo>
                  <a:pt x="2245026" y="873134"/>
                  <a:pt x="2245026" y="883685"/>
                  <a:pt x="2245026" y="894237"/>
                </a:cubicBezTo>
                <a:cubicBezTo>
                  <a:pt x="2245026" y="902149"/>
                  <a:pt x="2247665" y="907425"/>
                  <a:pt x="2255578" y="910063"/>
                </a:cubicBezTo>
                <a:cubicBezTo>
                  <a:pt x="2255578" y="928527"/>
                  <a:pt x="2250304" y="946994"/>
                  <a:pt x="2242390" y="965458"/>
                </a:cubicBezTo>
                <a:cubicBezTo>
                  <a:pt x="2231838" y="986560"/>
                  <a:pt x="2218647" y="994475"/>
                  <a:pt x="2197547" y="1002387"/>
                </a:cubicBezTo>
                <a:cubicBezTo>
                  <a:pt x="2179081" y="1010303"/>
                  <a:pt x="2144790" y="1007663"/>
                  <a:pt x="2131600" y="1023491"/>
                </a:cubicBezTo>
                <a:cubicBezTo>
                  <a:pt x="2152702" y="1055145"/>
                  <a:pt x="2223925" y="1102626"/>
                  <a:pt x="2173805" y="1134281"/>
                </a:cubicBezTo>
                <a:cubicBezTo>
                  <a:pt x="2142151" y="1152747"/>
                  <a:pt x="2113133" y="1150107"/>
                  <a:pt x="2126324" y="1200228"/>
                </a:cubicBezTo>
                <a:cubicBezTo>
                  <a:pt x="2128963" y="1216056"/>
                  <a:pt x="2136876" y="1226607"/>
                  <a:pt x="2144790" y="1239795"/>
                </a:cubicBezTo>
                <a:cubicBezTo>
                  <a:pt x="2152702" y="1255622"/>
                  <a:pt x="2160617" y="1292552"/>
                  <a:pt x="2173805" y="1300467"/>
                </a:cubicBezTo>
                <a:cubicBezTo>
                  <a:pt x="2192269" y="1311018"/>
                  <a:pt x="2186996" y="1311018"/>
                  <a:pt x="2210735" y="1292552"/>
                </a:cubicBezTo>
                <a:cubicBezTo>
                  <a:pt x="2234477" y="1274089"/>
                  <a:pt x="2279320" y="1245071"/>
                  <a:pt x="2295147" y="1218692"/>
                </a:cubicBezTo>
                <a:cubicBezTo>
                  <a:pt x="2310974" y="1192314"/>
                  <a:pt x="2279320" y="1165935"/>
                  <a:pt x="2274044" y="1136919"/>
                </a:cubicBezTo>
                <a:cubicBezTo>
                  <a:pt x="2268768" y="1105265"/>
                  <a:pt x="2274044" y="1094714"/>
                  <a:pt x="2287234" y="1070972"/>
                </a:cubicBezTo>
                <a:cubicBezTo>
                  <a:pt x="2308335" y="1036681"/>
                  <a:pt x="2326801" y="999751"/>
                  <a:pt x="2353179" y="968096"/>
                </a:cubicBezTo>
                <a:cubicBezTo>
                  <a:pt x="2376919" y="939079"/>
                  <a:pt x="2387470" y="949630"/>
                  <a:pt x="2421764" y="957545"/>
                </a:cubicBezTo>
                <a:cubicBezTo>
                  <a:pt x="2445506" y="917975"/>
                  <a:pt x="2477160" y="886321"/>
                  <a:pt x="2498263" y="849392"/>
                </a:cubicBezTo>
                <a:cubicBezTo>
                  <a:pt x="2519364" y="812461"/>
                  <a:pt x="2543105" y="778171"/>
                  <a:pt x="2556296" y="735964"/>
                </a:cubicBezTo>
                <a:cubicBezTo>
                  <a:pt x="2569484" y="735964"/>
                  <a:pt x="2577399" y="725414"/>
                  <a:pt x="2587947" y="725414"/>
                </a:cubicBezTo>
                <a:cubicBezTo>
                  <a:pt x="2609053" y="725414"/>
                  <a:pt x="2645984" y="746516"/>
                  <a:pt x="2661810" y="759704"/>
                </a:cubicBezTo>
                <a:cubicBezTo>
                  <a:pt x="2669723" y="764980"/>
                  <a:pt x="2677635" y="772895"/>
                  <a:pt x="2682913" y="780807"/>
                </a:cubicBezTo>
                <a:cubicBezTo>
                  <a:pt x="2690825" y="783447"/>
                  <a:pt x="2696101" y="786083"/>
                  <a:pt x="2704013" y="786083"/>
                </a:cubicBezTo>
                <a:cubicBezTo>
                  <a:pt x="2711929" y="793997"/>
                  <a:pt x="2722480" y="807185"/>
                  <a:pt x="2725119" y="817737"/>
                </a:cubicBezTo>
                <a:cubicBezTo>
                  <a:pt x="2735670" y="854667"/>
                  <a:pt x="2698741" y="886321"/>
                  <a:pt x="2690825" y="920615"/>
                </a:cubicBezTo>
                <a:cubicBezTo>
                  <a:pt x="2680274" y="960182"/>
                  <a:pt x="2685550" y="1007663"/>
                  <a:pt x="2685550" y="1047232"/>
                </a:cubicBezTo>
                <a:cubicBezTo>
                  <a:pt x="2682913" y="1097350"/>
                  <a:pt x="2680274" y="1136919"/>
                  <a:pt x="2667083" y="1181762"/>
                </a:cubicBezTo>
                <a:cubicBezTo>
                  <a:pt x="2656534" y="1216056"/>
                  <a:pt x="2638068" y="1242434"/>
                  <a:pt x="2630156" y="1276725"/>
                </a:cubicBezTo>
                <a:cubicBezTo>
                  <a:pt x="2622241" y="1308379"/>
                  <a:pt x="2606414" y="1332122"/>
                  <a:pt x="2598499" y="1363776"/>
                </a:cubicBezTo>
                <a:cubicBezTo>
                  <a:pt x="2595863" y="1374327"/>
                  <a:pt x="2587947" y="1395429"/>
                  <a:pt x="2595863" y="1405981"/>
                </a:cubicBezTo>
                <a:cubicBezTo>
                  <a:pt x="2603777" y="1419169"/>
                  <a:pt x="2624878" y="1421808"/>
                  <a:pt x="2635432" y="1434996"/>
                </a:cubicBezTo>
                <a:cubicBezTo>
                  <a:pt x="2656534" y="1461375"/>
                  <a:pt x="2664447" y="1490393"/>
                  <a:pt x="2659171" y="1524683"/>
                </a:cubicBezTo>
                <a:cubicBezTo>
                  <a:pt x="2656534" y="1548426"/>
                  <a:pt x="2630156" y="1574804"/>
                  <a:pt x="2648620" y="1601183"/>
                </a:cubicBezTo>
                <a:cubicBezTo>
                  <a:pt x="2659171" y="1614371"/>
                  <a:pt x="2677635" y="1622286"/>
                  <a:pt x="2688189" y="1638113"/>
                </a:cubicBezTo>
                <a:cubicBezTo>
                  <a:pt x="2693462" y="1648665"/>
                  <a:pt x="2706653" y="1659216"/>
                  <a:pt x="2711929" y="1669768"/>
                </a:cubicBezTo>
                <a:cubicBezTo>
                  <a:pt x="2725119" y="1693506"/>
                  <a:pt x="2738307" y="1725161"/>
                  <a:pt x="2733031" y="1754179"/>
                </a:cubicBezTo>
                <a:cubicBezTo>
                  <a:pt x="2725119" y="1791109"/>
                  <a:pt x="2698741" y="1820124"/>
                  <a:pt x="2696101" y="1857054"/>
                </a:cubicBezTo>
                <a:cubicBezTo>
                  <a:pt x="2693462" y="1896623"/>
                  <a:pt x="2698741" y="1930914"/>
                  <a:pt x="2680274" y="1970483"/>
                </a:cubicBezTo>
                <a:cubicBezTo>
                  <a:pt x="2672362" y="1983671"/>
                  <a:pt x="2667083" y="2004775"/>
                  <a:pt x="2656534" y="2012689"/>
                </a:cubicBezTo>
                <a:cubicBezTo>
                  <a:pt x="2640704" y="2028516"/>
                  <a:pt x="2622241" y="2025877"/>
                  <a:pt x="2609053" y="2046980"/>
                </a:cubicBezTo>
                <a:cubicBezTo>
                  <a:pt x="2601138" y="2060170"/>
                  <a:pt x="2603777" y="2068082"/>
                  <a:pt x="2601138" y="2083910"/>
                </a:cubicBezTo>
                <a:cubicBezTo>
                  <a:pt x="2603777" y="2091825"/>
                  <a:pt x="2601138" y="2099737"/>
                  <a:pt x="2598499" y="2105013"/>
                </a:cubicBezTo>
                <a:cubicBezTo>
                  <a:pt x="2590587" y="2115565"/>
                  <a:pt x="2577399" y="2110289"/>
                  <a:pt x="2577399" y="2126115"/>
                </a:cubicBezTo>
                <a:cubicBezTo>
                  <a:pt x="2587947" y="2131391"/>
                  <a:pt x="2590587" y="2144582"/>
                  <a:pt x="2587947" y="2141943"/>
                </a:cubicBezTo>
                <a:lnTo>
                  <a:pt x="3252690" y="2635224"/>
                </a:lnTo>
                <a:lnTo>
                  <a:pt x="3421514" y="2556088"/>
                </a:lnTo>
                <a:lnTo>
                  <a:pt x="3495372" y="2582467"/>
                </a:lnTo>
                <a:lnTo>
                  <a:pt x="3374390" y="2795503"/>
                </a:lnTo>
                <a:lnTo>
                  <a:pt x="3835658" y="3104762"/>
                </a:lnTo>
                <a:lnTo>
                  <a:pt x="3782901" y="3189174"/>
                </a:lnTo>
                <a:lnTo>
                  <a:pt x="3332144" y="2853728"/>
                </a:lnTo>
                <a:lnTo>
                  <a:pt x="3331827" y="2854165"/>
                </a:lnTo>
                <a:lnTo>
                  <a:pt x="3273794" y="2801408"/>
                </a:lnTo>
                <a:lnTo>
                  <a:pt x="3128710" y="2806684"/>
                </a:lnTo>
                <a:lnTo>
                  <a:pt x="3114093" y="2799178"/>
                </a:lnTo>
                <a:lnTo>
                  <a:pt x="3098705" y="2782943"/>
                </a:lnTo>
                <a:cubicBezTo>
                  <a:pt x="3077933" y="2765138"/>
                  <a:pt x="3053532" y="2752609"/>
                  <a:pt x="3031111" y="2756566"/>
                </a:cubicBezTo>
                <a:lnTo>
                  <a:pt x="3114093" y="2799178"/>
                </a:lnTo>
                <a:lnTo>
                  <a:pt x="3126443" y="2812208"/>
                </a:lnTo>
                <a:cubicBezTo>
                  <a:pt x="3134316" y="2822347"/>
                  <a:pt x="3140581" y="2832404"/>
                  <a:pt x="3144538" y="2840977"/>
                </a:cubicBezTo>
                <a:cubicBezTo>
                  <a:pt x="3157728" y="2875268"/>
                  <a:pt x="3176191" y="2920113"/>
                  <a:pt x="3184107" y="2957043"/>
                </a:cubicBezTo>
                <a:cubicBezTo>
                  <a:pt x="3192019" y="2988697"/>
                  <a:pt x="3184107" y="3025628"/>
                  <a:pt x="3184107" y="3059918"/>
                </a:cubicBezTo>
                <a:cubicBezTo>
                  <a:pt x="3181467" y="3110039"/>
                  <a:pt x="3184107" y="3149606"/>
                  <a:pt x="3163004" y="3194451"/>
                </a:cubicBezTo>
                <a:cubicBezTo>
                  <a:pt x="3149813" y="3226105"/>
                  <a:pt x="3147176" y="3252484"/>
                  <a:pt x="3120798" y="3270948"/>
                </a:cubicBezTo>
                <a:cubicBezTo>
                  <a:pt x="3102332" y="3284138"/>
                  <a:pt x="3083867" y="3302601"/>
                  <a:pt x="3062765" y="3310517"/>
                </a:cubicBezTo>
                <a:cubicBezTo>
                  <a:pt x="3041662" y="3318429"/>
                  <a:pt x="3023196" y="3313153"/>
                  <a:pt x="3002093" y="3315792"/>
                </a:cubicBezTo>
                <a:cubicBezTo>
                  <a:pt x="2967799" y="3318429"/>
                  <a:pt x="2915042" y="3339531"/>
                  <a:pt x="2896578" y="3368549"/>
                </a:cubicBezTo>
                <a:cubicBezTo>
                  <a:pt x="2867564" y="3413392"/>
                  <a:pt x="2901854" y="3466149"/>
                  <a:pt x="2920321" y="3508354"/>
                </a:cubicBezTo>
                <a:cubicBezTo>
                  <a:pt x="2933509" y="3537372"/>
                  <a:pt x="2933509" y="3569027"/>
                  <a:pt x="2907130" y="3587491"/>
                </a:cubicBezTo>
                <a:cubicBezTo>
                  <a:pt x="2893942" y="3587491"/>
                  <a:pt x="2883390" y="3590129"/>
                  <a:pt x="2872840" y="3598042"/>
                </a:cubicBezTo>
                <a:cubicBezTo>
                  <a:pt x="2864924" y="3603317"/>
                  <a:pt x="2854373" y="3605957"/>
                  <a:pt x="2846461" y="3611232"/>
                </a:cubicBezTo>
                <a:cubicBezTo>
                  <a:pt x="2820083" y="3621784"/>
                  <a:pt x="2801615" y="3627060"/>
                  <a:pt x="2785788" y="3650799"/>
                </a:cubicBezTo>
                <a:cubicBezTo>
                  <a:pt x="2767324" y="3677177"/>
                  <a:pt x="2754134" y="3703556"/>
                  <a:pt x="2743582" y="3732574"/>
                </a:cubicBezTo>
                <a:cubicBezTo>
                  <a:pt x="2733031" y="3758952"/>
                  <a:pt x="2727755" y="3787968"/>
                  <a:pt x="2717204" y="3814347"/>
                </a:cubicBezTo>
                <a:cubicBezTo>
                  <a:pt x="2711929" y="3827537"/>
                  <a:pt x="2704013" y="3867104"/>
                  <a:pt x="2690825" y="3877654"/>
                </a:cubicBezTo>
                <a:cubicBezTo>
                  <a:pt x="2677635" y="3888206"/>
                  <a:pt x="2627517" y="3877654"/>
                  <a:pt x="2614326" y="3875018"/>
                </a:cubicBezTo>
                <a:lnTo>
                  <a:pt x="2613635" y="3874910"/>
                </a:lnTo>
                <a:lnTo>
                  <a:pt x="2601138" y="3940962"/>
                </a:lnTo>
                <a:cubicBezTo>
                  <a:pt x="2595865" y="3959428"/>
                  <a:pt x="2593226" y="3980531"/>
                  <a:pt x="2590589" y="3998995"/>
                </a:cubicBezTo>
                <a:cubicBezTo>
                  <a:pt x="2590589" y="4004271"/>
                  <a:pt x="2595865" y="4009547"/>
                  <a:pt x="2598502" y="4014822"/>
                </a:cubicBezTo>
                <a:cubicBezTo>
                  <a:pt x="2606416" y="4030650"/>
                  <a:pt x="2611690" y="4043840"/>
                  <a:pt x="2622244" y="4057028"/>
                </a:cubicBezTo>
                <a:cubicBezTo>
                  <a:pt x="2640708" y="4080767"/>
                  <a:pt x="2659174" y="4099234"/>
                  <a:pt x="2682913" y="4117701"/>
                </a:cubicBezTo>
                <a:cubicBezTo>
                  <a:pt x="2711931" y="4138803"/>
                  <a:pt x="2743582" y="4154630"/>
                  <a:pt x="2772600" y="4178370"/>
                </a:cubicBezTo>
                <a:cubicBezTo>
                  <a:pt x="2796339" y="4196836"/>
                  <a:pt x="2817445" y="4210024"/>
                  <a:pt x="2843824" y="4217939"/>
                </a:cubicBezTo>
                <a:cubicBezTo>
                  <a:pt x="2843824" y="4223215"/>
                  <a:pt x="2846460" y="4225851"/>
                  <a:pt x="2851736" y="4225851"/>
                </a:cubicBezTo>
                <a:cubicBezTo>
                  <a:pt x="2859651" y="4225851"/>
                  <a:pt x="2867564" y="4225851"/>
                  <a:pt x="2875476" y="4225851"/>
                </a:cubicBezTo>
                <a:cubicBezTo>
                  <a:pt x="2888666" y="4228491"/>
                  <a:pt x="2896581" y="4233767"/>
                  <a:pt x="2909769" y="4236403"/>
                </a:cubicBezTo>
                <a:cubicBezTo>
                  <a:pt x="2930871" y="4241679"/>
                  <a:pt x="2949338" y="4246954"/>
                  <a:pt x="2970438" y="4254869"/>
                </a:cubicBezTo>
                <a:cubicBezTo>
                  <a:pt x="2996816" y="4262781"/>
                  <a:pt x="3010008" y="4265418"/>
                  <a:pt x="3031111" y="4281248"/>
                </a:cubicBezTo>
                <a:cubicBezTo>
                  <a:pt x="3052213" y="4297074"/>
                  <a:pt x="3068041" y="4310263"/>
                  <a:pt x="3081231" y="4331366"/>
                </a:cubicBezTo>
                <a:cubicBezTo>
                  <a:pt x="3094419" y="4355107"/>
                  <a:pt x="3110246" y="4368295"/>
                  <a:pt x="3102332" y="4399950"/>
                </a:cubicBezTo>
                <a:cubicBezTo>
                  <a:pt x="3099694" y="4418416"/>
                  <a:pt x="3083867" y="4434244"/>
                  <a:pt x="3068041" y="4442156"/>
                </a:cubicBezTo>
                <a:cubicBezTo>
                  <a:pt x="3052213" y="4452707"/>
                  <a:pt x="3036386" y="4452707"/>
                  <a:pt x="3017922" y="4460623"/>
                </a:cubicBezTo>
                <a:cubicBezTo>
                  <a:pt x="2999456" y="4468535"/>
                  <a:pt x="2980990" y="4465898"/>
                  <a:pt x="2959889" y="4465898"/>
                </a:cubicBezTo>
                <a:cubicBezTo>
                  <a:pt x="2925597" y="4463259"/>
                  <a:pt x="2893942" y="4471173"/>
                  <a:pt x="2862288" y="4471173"/>
                </a:cubicBezTo>
                <a:cubicBezTo>
                  <a:pt x="2830633" y="4471173"/>
                  <a:pt x="2798979" y="4468535"/>
                  <a:pt x="2767324" y="4468535"/>
                </a:cubicBezTo>
                <a:cubicBezTo>
                  <a:pt x="2746222" y="4468535"/>
                  <a:pt x="2725119" y="4463259"/>
                  <a:pt x="2706653" y="4457983"/>
                </a:cubicBezTo>
                <a:cubicBezTo>
                  <a:pt x="2685553" y="4452707"/>
                  <a:pt x="2664447" y="4450068"/>
                  <a:pt x="2645983" y="4442156"/>
                </a:cubicBezTo>
                <a:cubicBezTo>
                  <a:pt x="2616968" y="4434244"/>
                  <a:pt x="2587950" y="4421052"/>
                  <a:pt x="2558933" y="4415778"/>
                </a:cubicBezTo>
                <a:cubicBezTo>
                  <a:pt x="2543108" y="4413140"/>
                  <a:pt x="2529917" y="4413140"/>
                  <a:pt x="2514090" y="4405226"/>
                </a:cubicBezTo>
                <a:cubicBezTo>
                  <a:pt x="2500902" y="4397311"/>
                  <a:pt x="2492988" y="4392038"/>
                  <a:pt x="2479796" y="4386762"/>
                </a:cubicBezTo>
                <a:cubicBezTo>
                  <a:pt x="2427039" y="4368295"/>
                  <a:pt x="2369010" y="4363020"/>
                  <a:pt x="2316253" y="4344553"/>
                </a:cubicBezTo>
                <a:cubicBezTo>
                  <a:pt x="2289873" y="4334005"/>
                  <a:pt x="2263494" y="4320814"/>
                  <a:pt x="2237116" y="4315538"/>
                </a:cubicBezTo>
                <a:cubicBezTo>
                  <a:pt x="2221289" y="4312902"/>
                  <a:pt x="2208099" y="4315538"/>
                  <a:pt x="2192271" y="4312902"/>
                </a:cubicBezTo>
                <a:cubicBezTo>
                  <a:pt x="2165893" y="4307626"/>
                  <a:pt x="2142154" y="4291796"/>
                  <a:pt x="2115775" y="4286524"/>
                </a:cubicBezTo>
                <a:cubicBezTo>
                  <a:pt x="2099945" y="4281248"/>
                  <a:pt x="2076205" y="4281248"/>
                  <a:pt x="2076205" y="4257505"/>
                </a:cubicBezTo>
                <a:cubicBezTo>
                  <a:pt x="2076205" y="4246954"/>
                  <a:pt x="2081481" y="4241679"/>
                  <a:pt x="2084117" y="4231127"/>
                </a:cubicBezTo>
                <a:cubicBezTo>
                  <a:pt x="2086757" y="4220575"/>
                  <a:pt x="2084117" y="4207388"/>
                  <a:pt x="2084117" y="4196836"/>
                </a:cubicBezTo>
                <a:cubicBezTo>
                  <a:pt x="2086757" y="4178370"/>
                  <a:pt x="2094672" y="4159904"/>
                  <a:pt x="2099945" y="4141439"/>
                </a:cubicBezTo>
                <a:cubicBezTo>
                  <a:pt x="2105223" y="4122975"/>
                  <a:pt x="2099945" y="4101873"/>
                  <a:pt x="2105223" y="4083407"/>
                </a:cubicBezTo>
                <a:cubicBezTo>
                  <a:pt x="2110496" y="4064943"/>
                  <a:pt x="2118412" y="4049116"/>
                  <a:pt x="2123687" y="4028010"/>
                </a:cubicBezTo>
                <a:cubicBezTo>
                  <a:pt x="2131602" y="3988443"/>
                  <a:pt x="2142154" y="3951514"/>
                  <a:pt x="2155341" y="3914584"/>
                </a:cubicBezTo>
                <a:cubicBezTo>
                  <a:pt x="2179081" y="3845999"/>
                  <a:pt x="2213374" y="3780054"/>
                  <a:pt x="2237116" y="3708830"/>
                </a:cubicBezTo>
                <a:lnTo>
                  <a:pt x="2237565" y="3707666"/>
                </a:lnTo>
                <a:lnTo>
                  <a:pt x="2234477" y="3706195"/>
                </a:lnTo>
                <a:cubicBezTo>
                  <a:pt x="2216011" y="3698281"/>
                  <a:pt x="2186996" y="3687729"/>
                  <a:pt x="2176442" y="3669265"/>
                </a:cubicBezTo>
                <a:cubicBezTo>
                  <a:pt x="2165890" y="3650799"/>
                  <a:pt x="2176442" y="3613869"/>
                  <a:pt x="2176442" y="3592766"/>
                </a:cubicBezTo>
                <a:cubicBezTo>
                  <a:pt x="2179081" y="3521546"/>
                  <a:pt x="2179081" y="3458237"/>
                  <a:pt x="2223925" y="3397564"/>
                </a:cubicBezTo>
                <a:cubicBezTo>
                  <a:pt x="2250304" y="3363274"/>
                  <a:pt x="2281956" y="3331619"/>
                  <a:pt x="2321525" y="3313153"/>
                </a:cubicBezTo>
                <a:cubicBezTo>
                  <a:pt x="2339991" y="3305241"/>
                  <a:pt x="2374282" y="3310517"/>
                  <a:pt x="2387470" y="3294689"/>
                </a:cubicBezTo>
                <a:cubicBezTo>
                  <a:pt x="2398024" y="3281498"/>
                  <a:pt x="2387470" y="3241932"/>
                  <a:pt x="2390110" y="3228741"/>
                </a:cubicBezTo>
                <a:cubicBezTo>
                  <a:pt x="2390110" y="3218189"/>
                  <a:pt x="2395386" y="3207639"/>
                  <a:pt x="2400660" y="3199727"/>
                </a:cubicBezTo>
                <a:cubicBezTo>
                  <a:pt x="2405936" y="3175984"/>
                  <a:pt x="2411212" y="3139054"/>
                  <a:pt x="2382198" y="3125866"/>
                </a:cubicBezTo>
                <a:cubicBezTo>
                  <a:pt x="2355819" y="3157520"/>
                  <a:pt x="2324161" y="3197087"/>
                  <a:pt x="2289871" y="3220829"/>
                </a:cubicBezTo>
                <a:cubicBezTo>
                  <a:pt x="2268768" y="3234017"/>
                  <a:pt x="2252941" y="3244568"/>
                  <a:pt x="2226563" y="3241932"/>
                </a:cubicBezTo>
                <a:cubicBezTo>
                  <a:pt x="2210735" y="3239293"/>
                  <a:pt x="2194908" y="3228741"/>
                  <a:pt x="2176442" y="3231381"/>
                </a:cubicBezTo>
                <a:cubicBezTo>
                  <a:pt x="2128963" y="3236656"/>
                  <a:pt x="2081481" y="3265672"/>
                  <a:pt x="2044549" y="3294689"/>
                </a:cubicBezTo>
                <a:cubicBezTo>
                  <a:pt x="2015534" y="3318429"/>
                  <a:pt x="1989155" y="3328981"/>
                  <a:pt x="1957501" y="3344807"/>
                </a:cubicBezTo>
                <a:cubicBezTo>
                  <a:pt x="1888916" y="3379100"/>
                  <a:pt x="1865177" y="3468788"/>
                  <a:pt x="1817695" y="3524182"/>
                </a:cubicBezTo>
                <a:cubicBezTo>
                  <a:pt x="1804505" y="3540009"/>
                  <a:pt x="1786042" y="3553199"/>
                  <a:pt x="1775490" y="3566387"/>
                </a:cubicBezTo>
                <a:cubicBezTo>
                  <a:pt x="1762300" y="3579578"/>
                  <a:pt x="1759662" y="3598042"/>
                  <a:pt x="1746472" y="3611232"/>
                </a:cubicBezTo>
                <a:cubicBezTo>
                  <a:pt x="1725369" y="3634972"/>
                  <a:pt x="1693715" y="3653438"/>
                  <a:pt x="1675248" y="3679817"/>
                </a:cubicBezTo>
                <a:cubicBezTo>
                  <a:pt x="1664697" y="3695643"/>
                  <a:pt x="1659424" y="3716747"/>
                  <a:pt x="1648870" y="3732574"/>
                </a:cubicBezTo>
                <a:cubicBezTo>
                  <a:pt x="1638318" y="3748402"/>
                  <a:pt x="1625130" y="3761589"/>
                  <a:pt x="1614579" y="3777416"/>
                </a:cubicBezTo>
                <a:cubicBezTo>
                  <a:pt x="1604027" y="3790607"/>
                  <a:pt x="1601391" y="3806435"/>
                  <a:pt x="1590839" y="3819621"/>
                </a:cubicBezTo>
                <a:cubicBezTo>
                  <a:pt x="1585561" y="3827537"/>
                  <a:pt x="1575013" y="3832813"/>
                  <a:pt x="1569734" y="3843364"/>
                </a:cubicBezTo>
                <a:cubicBezTo>
                  <a:pt x="1551270" y="3880294"/>
                  <a:pt x="1530168" y="3919861"/>
                  <a:pt x="1511704" y="3959430"/>
                </a:cubicBezTo>
                <a:cubicBezTo>
                  <a:pt x="1495877" y="3996360"/>
                  <a:pt x="1480047" y="4041203"/>
                  <a:pt x="1469499" y="4080771"/>
                </a:cubicBezTo>
                <a:cubicBezTo>
                  <a:pt x="1458947" y="4128253"/>
                  <a:pt x="1432568" y="4165183"/>
                  <a:pt x="1422016" y="4212665"/>
                </a:cubicBezTo>
                <a:cubicBezTo>
                  <a:pt x="1414102" y="4246956"/>
                  <a:pt x="1403550" y="4307627"/>
                  <a:pt x="1377172" y="4334006"/>
                </a:cubicBezTo>
                <a:cubicBezTo>
                  <a:pt x="1366620" y="4344558"/>
                  <a:pt x="1353433" y="4349834"/>
                  <a:pt x="1342881" y="4363022"/>
                </a:cubicBezTo>
                <a:cubicBezTo>
                  <a:pt x="1332327" y="4376212"/>
                  <a:pt x="1327053" y="4386763"/>
                  <a:pt x="1311227" y="4397315"/>
                </a:cubicBezTo>
                <a:cubicBezTo>
                  <a:pt x="1284848" y="4413143"/>
                  <a:pt x="1242639" y="4418417"/>
                  <a:pt x="1213625" y="4426330"/>
                </a:cubicBezTo>
                <a:cubicBezTo>
                  <a:pt x="1181970" y="4434245"/>
                  <a:pt x="1158230" y="4428969"/>
                  <a:pt x="1123937" y="4423693"/>
                </a:cubicBezTo>
                <a:cubicBezTo>
                  <a:pt x="1073819" y="4415779"/>
                  <a:pt x="1034250" y="4394675"/>
                  <a:pt x="989405" y="4376212"/>
                </a:cubicBezTo>
                <a:cubicBezTo>
                  <a:pt x="934011" y="4349834"/>
                  <a:pt x="881254" y="4328730"/>
                  <a:pt x="833773" y="4289161"/>
                </a:cubicBezTo>
                <a:cubicBezTo>
                  <a:pt x="796842" y="4260146"/>
                  <a:pt x="765188" y="4212665"/>
                  <a:pt x="736173" y="4175735"/>
                </a:cubicBezTo>
                <a:cubicBezTo>
                  <a:pt x="720347" y="4154632"/>
                  <a:pt x="715067" y="4133528"/>
                  <a:pt x="704519" y="4107150"/>
                </a:cubicBezTo>
                <a:cubicBezTo>
                  <a:pt x="696604" y="4086047"/>
                  <a:pt x="688689" y="4067581"/>
                  <a:pt x="680777" y="4049117"/>
                </a:cubicBezTo>
                <a:cubicBezTo>
                  <a:pt x="667588" y="4017463"/>
                  <a:pt x="659674" y="3983170"/>
                  <a:pt x="643846" y="3951515"/>
                </a:cubicBezTo>
                <a:cubicBezTo>
                  <a:pt x="633295" y="3930413"/>
                  <a:pt x="614831" y="3875018"/>
                  <a:pt x="593727" y="3864467"/>
                </a:cubicBezTo>
                <a:cubicBezTo>
                  <a:pt x="580538" y="3856552"/>
                  <a:pt x="559435" y="3864467"/>
                  <a:pt x="546248" y="3861828"/>
                </a:cubicBezTo>
                <a:cubicBezTo>
                  <a:pt x="527781" y="3859192"/>
                  <a:pt x="527781" y="3856552"/>
                  <a:pt x="511954" y="3848640"/>
                </a:cubicBezTo>
                <a:cubicBezTo>
                  <a:pt x="482939" y="3832813"/>
                  <a:pt x="451281" y="3832813"/>
                  <a:pt x="419630" y="3822261"/>
                </a:cubicBezTo>
                <a:cubicBezTo>
                  <a:pt x="377424" y="3806435"/>
                  <a:pt x="387976" y="3793243"/>
                  <a:pt x="387976" y="3753676"/>
                </a:cubicBezTo>
                <a:cubicBezTo>
                  <a:pt x="390612" y="3677177"/>
                  <a:pt x="393252" y="3603317"/>
                  <a:pt x="393252" y="3526821"/>
                </a:cubicBezTo>
                <a:cubicBezTo>
                  <a:pt x="393252" y="3447685"/>
                  <a:pt x="416990" y="3373825"/>
                  <a:pt x="488211" y="3331619"/>
                </a:cubicBezTo>
                <a:cubicBezTo>
                  <a:pt x="514590" y="3315792"/>
                  <a:pt x="543608" y="3302601"/>
                  <a:pt x="572626" y="3299965"/>
                </a:cubicBezTo>
                <a:cubicBezTo>
                  <a:pt x="604281" y="3299965"/>
                  <a:pt x="614831" y="3299965"/>
                  <a:pt x="614831" y="3268310"/>
                </a:cubicBezTo>
                <a:cubicBezTo>
                  <a:pt x="614831" y="3241932"/>
                  <a:pt x="599005" y="3239293"/>
                  <a:pt x="617468" y="3218189"/>
                </a:cubicBezTo>
                <a:cubicBezTo>
                  <a:pt x="625383" y="3210277"/>
                  <a:pt x="641210" y="3202363"/>
                  <a:pt x="651762" y="3197087"/>
                </a:cubicBezTo>
                <a:cubicBezTo>
                  <a:pt x="686052" y="3181260"/>
                  <a:pt x="728259" y="3178623"/>
                  <a:pt x="754637" y="3146970"/>
                </a:cubicBezTo>
                <a:cubicBezTo>
                  <a:pt x="773104" y="3123227"/>
                  <a:pt x="765188" y="3131142"/>
                  <a:pt x="759912" y="3099487"/>
                </a:cubicBezTo>
                <a:cubicBezTo>
                  <a:pt x="751998" y="3062557"/>
                  <a:pt x="762552" y="3028264"/>
                  <a:pt x="757276" y="2993973"/>
                </a:cubicBezTo>
                <a:cubicBezTo>
                  <a:pt x="746725" y="2933301"/>
                  <a:pt x="670226" y="2967595"/>
                  <a:pt x="622744" y="2957043"/>
                </a:cubicBezTo>
                <a:cubicBezTo>
                  <a:pt x="622744" y="2930664"/>
                  <a:pt x="625383" y="2901646"/>
                  <a:pt x="625383" y="2875268"/>
                </a:cubicBezTo>
                <a:cubicBezTo>
                  <a:pt x="628020" y="2822511"/>
                  <a:pt x="617468" y="2772393"/>
                  <a:pt x="617468" y="2719635"/>
                </a:cubicBezTo>
                <a:cubicBezTo>
                  <a:pt x="617468" y="2693257"/>
                  <a:pt x="609553" y="2629948"/>
                  <a:pt x="620105" y="2606207"/>
                </a:cubicBezTo>
                <a:cubicBezTo>
                  <a:pt x="635932" y="2577191"/>
                  <a:pt x="696604" y="2577191"/>
                  <a:pt x="722983" y="2571915"/>
                </a:cubicBezTo>
                <a:cubicBezTo>
                  <a:pt x="733534" y="2508607"/>
                  <a:pt x="699241" y="2482229"/>
                  <a:pt x="659674" y="2437384"/>
                </a:cubicBezTo>
                <a:cubicBezTo>
                  <a:pt x="630659" y="2405729"/>
                  <a:pt x="633295" y="2376713"/>
                  <a:pt x="646484" y="2334508"/>
                </a:cubicBezTo>
                <a:cubicBezTo>
                  <a:pt x="657038" y="2305490"/>
                  <a:pt x="659674" y="2279112"/>
                  <a:pt x="664950" y="2250097"/>
                </a:cubicBezTo>
                <a:cubicBezTo>
                  <a:pt x="672862" y="2210527"/>
                  <a:pt x="693967" y="2139307"/>
                  <a:pt x="662310" y="2105013"/>
                </a:cubicBezTo>
                <a:cubicBezTo>
                  <a:pt x="614831" y="2054896"/>
                  <a:pt x="562074" y="2057532"/>
                  <a:pt x="498766" y="2054896"/>
                </a:cubicBezTo>
                <a:cubicBezTo>
                  <a:pt x="453921" y="2054896"/>
                  <a:pt x="411716" y="2044344"/>
                  <a:pt x="377424" y="2023241"/>
                </a:cubicBezTo>
                <a:cubicBezTo>
                  <a:pt x="351045" y="2004775"/>
                  <a:pt x="337855" y="1973120"/>
                  <a:pt x="311476" y="1954656"/>
                </a:cubicBezTo>
                <a:cubicBezTo>
                  <a:pt x="290374" y="1938830"/>
                  <a:pt x="274546" y="1920362"/>
                  <a:pt x="256083" y="1904536"/>
                </a:cubicBezTo>
                <a:cubicBezTo>
                  <a:pt x="213875" y="1872881"/>
                  <a:pt x="147930" y="1893984"/>
                  <a:pt x="100447" y="1872881"/>
                </a:cubicBezTo>
                <a:cubicBezTo>
                  <a:pt x="37140" y="1843866"/>
                  <a:pt x="13397" y="1767367"/>
                  <a:pt x="2845" y="1704058"/>
                </a:cubicBezTo>
                <a:cubicBezTo>
                  <a:pt x="-5067" y="1669768"/>
                  <a:pt x="5485" y="1640749"/>
                  <a:pt x="10760" y="1609095"/>
                </a:cubicBezTo>
                <a:cubicBezTo>
                  <a:pt x="16036" y="1587992"/>
                  <a:pt x="16036" y="1566890"/>
                  <a:pt x="23952" y="1545787"/>
                </a:cubicBezTo>
                <a:cubicBezTo>
                  <a:pt x="45054" y="1493029"/>
                  <a:pt x="126826" y="1469290"/>
                  <a:pt x="171668" y="1440272"/>
                </a:cubicBezTo>
                <a:cubicBezTo>
                  <a:pt x="219153" y="1408618"/>
                  <a:pt x="274546" y="1382239"/>
                  <a:pt x="316752" y="1342672"/>
                </a:cubicBezTo>
                <a:cubicBezTo>
                  <a:pt x="337855" y="1321570"/>
                  <a:pt x="356319" y="1303103"/>
                  <a:pt x="385336" y="1287276"/>
                </a:cubicBezTo>
                <a:cubicBezTo>
                  <a:pt x="398524" y="1282001"/>
                  <a:pt x="409076" y="1274089"/>
                  <a:pt x="419630" y="1266173"/>
                </a:cubicBezTo>
                <a:cubicBezTo>
                  <a:pt x="464473" y="1229243"/>
                  <a:pt x="496127" y="1216056"/>
                  <a:pt x="509317" y="1155383"/>
                </a:cubicBezTo>
                <a:cubicBezTo>
                  <a:pt x="525144" y="1081524"/>
                  <a:pt x="567347" y="1052508"/>
                  <a:pt x="630659" y="1020853"/>
                </a:cubicBezTo>
                <a:cubicBezTo>
                  <a:pt x="707155" y="983924"/>
                  <a:pt x="791566" y="978648"/>
                  <a:pt x="870703" y="949630"/>
                </a:cubicBezTo>
                <a:cubicBezTo>
                  <a:pt x="886530" y="941718"/>
                  <a:pt x="915548" y="936442"/>
                  <a:pt x="928736" y="925891"/>
                </a:cubicBezTo>
                <a:cubicBezTo>
                  <a:pt x="952475" y="907425"/>
                  <a:pt x="947202" y="865218"/>
                  <a:pt x="973581" y="844116"/>
                </a:cubicBezTo>
                <a:cubicBezTo>
                  <a:pt x="997320" y="823013"/>
                  <a:pt x="1042162" y="820376"/>
                  <a:pt x="1073819" y="823013"/>
                </a:cubicBezTo>
                <a:cubicBezTo>
                  <a:pt x="1102835" y="825652"/>
                  <a:pt x="1121298" y="846754"/>
                  <a:pt x="1147676" y="849392"/>
                </a:cubicBezTo>
                <a:cubicBezTo>
                  <a:pt x="1147676" y="815101"/>
                  <a:pt x="1145040" y="778171"/>
                  <a:pt x="1152956" y="743877"/>
                </a:cubicBezTo>
                <a:cubicBezTo>
                  <a:pt x="1163504" y="709586"/>
                  <a:pt x="1179334" y="712222"/>
                  <a:pt x="1213625" y="704310"/>
                </a:cubicBezTo>
                <a:cubicBezTo>
                  <a:pt x="1247918" y="693759"/>
                  <a:pt x="1287484" y="683207"/>
                  <a:pt x="1324415" y="683207"/>
                </a:cubicBezTo>
                <a:cubicBezTo>
                  <a:pt x="1363984" y="683207"/>
                  <a:pt x="1348153" y="712222"/>
                  <a:pt x="1366620" y="741240"/>
                </a:cubicBezTo>
                <a:cubicBezTo>
                  <a:pt x="1408826" y="746516"/>
                  <a:pt x="1411462" y="685844"/>
                  <a:pt x="1429929" y="664741"/>
                </a:cubicBezTo>
                <a:cubicBezTo>
                  <a:pt x="1437841" y="664741"/>
                  <a:pt x="1443119" y="662105"/>
                  <a:pt x="1448395" y="654189"/>
                </a:cubicBezTo>
                <a:cubicBezTo>
                  <a:pt x="1448395" y="641002"/>
                  <a:pt x="1445756" y="625174"/>
                  <a:pt x="1440480" y="611984"/>
                </a:cubicBezTo>
                <a:cubicBezTo>
                  <a:pt x="1435205" y="588244"/>
                  <a:pt x="1424653" y="569778"/>
                  <a:pt x="1416741" y="548675"/>
                </a:cubicBezTo>
                <a:cubicBezTo>
                  <a:pt x="1400912" y="506470"/>
                  <a:pt x="1403550" y="448437"/>
                  <a:pt x="1408826" y="400955"/>
                </a:cubicBezTo>
                <a:cubicBezTo>
                  <a:pt x="1411462" y="353474"/>
                  <a:pt x="1422016" y="282253"/>
                  <a:pt x="1445756" y="240046"/>
                </a:cubicBezTo>
                <a:cubicBezTo>
                  <a:pt x="1464219" y="211029"/>
                  <a:pt x="1480047" y="179375"/>
                  <a:pt x="1495877" y="150360"/>
                </a:cubicBezTo>
                <a:cubicBezTo>
                  <a:pt x="1506426" y="131894"/>
                  <a:pt x="1514340" y="110790"/>
                  <a:pt x="1530168" y="97602"/>
                </a:cubicBezTo>
                <a:cubicBezTo>
                  <a:pt x="1561822" y="73861"/>
                  <a:pt x="1601391" y="39569"/>
                  <a:pt x="1638318" y="21103"/>
                </a:cubicBezTo>
                <a:cubicBezTo>
                  <a:pt x="1669976" y="5276"/>
                  <a:pt x="1722733" y="0"/>
                  <a:pt x="1759662"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Rectangle 2">
            <a:extLst>
              <a:ext uri="{FF2B5EF4-FFF2-40B4-BE49-F238E27FC236}">
                <a16:creationId xmlns:a16="http://schemas.microsoft.com/office/drawing/2014/main" id="{B666E534-BDF2-BD46-A9FE-B4535532B187}"/>
              </a:ext>
            </a:extLst>
          </p:cNvPr>
          <p:cNvSpPr/>
          <p:nvPr userDrawn="1"/>
        </p:nvSpPr>
        <p:spPr>
          <a:xfrm>
            <a:off x="1" y="537846"/>
            <a:ext cx="11064000"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4" name="Group 3">
            <a:extLst>
              <a:ext uri="{FF2B5EF4-FFF2-40B4-BE49-F238E27FC236}">
                <a16:creationId xmlns:a16="http://schemas.microsoft.com/office/drawing/2014/main" id="{1B65FF1F-5628-DF49-8B93-D6FC16F7EA7D}"/>
              </a:ext>
            </a:extLst>
          </p:cNvPr>
          <p:cNvGrpSpPr/>
          <p:nvPr userDrawn="1"/>
        </p:nvGrpSpPr>
        <p:grpSpPr>
          <a:xfrm>
            <a:off x="0" y="0"/>
            <a:ext cx="12192000" cy="6858000"/>
            <a:chOff x="0" y="0"/>
            <a:chExt cx="12192000" cy="6858000"/>
          </a:xfrm>
        </p:grpSpPr>
        <p:grpSp>
          <p:nvGrpSpPr>
            <p:cNvPr id="6" name="Group 5">
              <a:extLst>
                <a:ext uri="{FF2B5EF4-FFF2-40B4-BE49-F238E27FC236}">
                  <a16:creationId xmlns:a16="http://schemas.microsoft.com/office/drawing/2014/main" id="{EEEAA6AC-13EB-0E42-81C0-E5741BC0444D}"/>
                </a:ext>
              </a:extLst>
            </p:cNvPr>
            <p:cNvGrpSpPr/>
            <p:nvPr/>
          </p:nvGrpSpPr>
          <p:grpSpPr>
            <a:xfrm>
              <a:off x="0" y="0"/>
              <a:ext cx="12192000" cy="6858000"/>
              <a:chOff x="0" y="0"/>
              <a:chExt cx="12192000" cy="6858000"/>
            </a:xfrm>
          </p:grpSpPr>
          <p:grpSp>
            <p:nvGrpSpPr>
              <p:cNvPr id="86" name="Group 85">
                <a:extLst>
                  <a:ext uri="{FF2B5EF4-FFF2-40B4-BE49-F238E27FC236}">
                    <a16:creationId xmlns:a16="http://schemas.microsoft.com/office/drawing/2014/main" id="{7B08786C-5378-0D4E-B4CF-E3D90D47F7B0}"/>
                  </a:ext>
                </a:extLst>
              </p:cNvPr>
              <p:cNvGrpSpPr/>
              <p:nvPr/>
            </p:nvGrpSpPr>
            <p:grpSpPr>
              <a:xfrm>
                <a:off x="0" y="551996"/>
                <a:ext cx="12192000" cy="5754009"/>
                <a:chOff x="0" y="551996"/>
                <a:chExt cx="12192000" cy="5754009"/>
              </a:xfrm>
            </p:grpSpPr>
            <p:cxnSp>
              <p:nvCxnSpPr>
                <p:cNvPr id="105" name="Straight Connector 104">
                  <a:extLst>
                    <a:ext uri="{FF2B5EF4-FFF2-40B4-BE49-F238E27FC236}">
                      <a16:creationId xmlns:a16="http://schemas.microsoft.com/office/drawing/2014/main" id="{20B59C85-8478-AF4E-A33B-660EDEA84748}"/>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1CF6F5A-8390-1F4E-8B19-C5FCC8778B42}"/>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D77E0CF7-ABDB-E044-8D9A-A7CF926417CE}"/>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1D03F07-DB34-0142-9389-F7F3E7BC5282}"/>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22EB9D4-69B0-1640-B308-F24F9D578F95}"/>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497D5C0A-2A45-3148-A320-B544D37C1D1F}"/>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0F438958-18C2-DF41-B55B-421B248AC3DE}"/>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A6C34E06-2254-294A-B683-9D197556E14E}"/>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EC078E75-0E62-574A-93BA-7DB101A6AF78}"/>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1D300927-EAD3-954D-9321-251598D06B49}"/>
                  </a:ext>
                </a:extLst>
              </p:cNvPr>
              <p:cNvGrpSpPr/>
              <p:nvPr/>
            </p:nvGrpSpPr>
            <p:grpSpPr>
              <a:xfrm>
                <a:off x="334918" y="0"/>
                <a:ext cx="11522164" cy="6858000"/>
                <a:chOff x="334918" y="0"/>
                <a:chExt cx="11522164" cy="6858000"/>
              </a:xfrm>
            </p:grpSpPr>
            <p:cxnSp>
              <p:nvCxnSpPr>
                <p:cNvPr id="88" name="Straight Connector 87">
                  <a:extLst>
                    <a:ext uri="{FF2B5EF4-FFF2-40B4-BE49-F238E27FC236}">
                      <a16:creationId xmlns:a16="http://schemas.microsoft.com/office/drawing/2014/main" id="{06614411-4D3F-1A4A-84D4-743ACCEE114C}"/>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4CADD3EA-722E-B74C-A66C-70E8215DA9D3}"/>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E1D6B6F5-65AA-6342-81F5-191EF355C9B5}"/>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0230FE3A-FAF9-C34B-B1F3-C00E1C40F838}"/>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A7B3CB7-3B5D-1B47-9EEC-322478C3D5C2}"/>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D2497AD7-3B9E-0E47-A91A-FC03A88081EC}"/>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6E0A7C7-66BD-A045-B4D5-2F269957A01C}"/>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4672EEB-AFA1-C54A-9D32-BC1C93470F0B}"/>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1572C27D-DE08-9F4D-A488-B63F6D59CD5B}"/>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4A40566F-8082-6F43-9236-CE485930E111}"/>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12E92EC-45C1-B44D-AC8F-B88A20CADA56}"/>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7A11C45-5AA5-0D44-B529-243C9A0C2A6F}"/>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326BB12-3D57-4B4A-A1CF-BBFFFBCE6A36}"/>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2E10F976-52CF-904C-A474-78352150DD62}"/>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08D15F51-78E4-7647-A90B-74F4CBEB9E5A}"/>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EEC08E1-ECCC-B040-9582-0C2275A57064}"/>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1D326EA-0267-D045-84F3-82254C273700}"/>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5A83E3AD-ED23-2E4A-B014-90142F36F373}"/>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1" name="Freeform 18">
                <a:extLst>
                  <a:ext uri="{FF2B5EF4-FFF2-40B4-BE49-F238E27FC236}">
                    <a16:creationId xmlns:a16="http://schemas.microsoft.com/office/drawing/2014/main" id="{B2AA1A20-0335-1A42-B428-A1942F907283}"/>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FEBB77AB-6E93-044C-9F1A-476BBF19AB42}"/>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2A06F947-F4A4-EE48-B42C-95EA8CDE6022}"/>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406D698A-6C2B-944D-A2D3-B6A2ECD339EB}"/>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B6D1F949-44A0-EA4E-9E4B-BF71A48C2F5D}"/>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66357339-B1B7-A241-9D24-70612E54F5B7}"/>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39FE3EE3-119E-B949-9FFF-496E16F2EF4E}"/>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8BA0E9B6-2F46-0045-A7EE-C2A59E2F7A60}"/>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B6D9D9C7-8C90-3447-95E0-02557A6036FC}"/>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AE5997B1-8512-1445-9BB7-B25DE789C1DC}"/>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F38888BF-8F76-0A4D-B7BB-128830797C53}"/>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2061E74F-88AC-AA4D-9F61-8F3328BF3599}"/>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8C5D6FC6-C866-1E4D-9950-E3BE6D020483}"/>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4A6365CF-1BB4-D745-9B79-EFD1144C5E76}"/>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D4B73E36-A79B-4042-B1E2-1E6D10219FE7}"/>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483E6181-8442-9547-BFDC-096AF0D595FE}"/>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47416B69-996D-B04A-8374-7AFD299574CD}"/>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728E4A5E-3260-1A45-BA78-FE7B71F8D13F}"/>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E6B7224B-5751-D94A-A13E-C5975AB41C37}"/>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40D5979F-B34C-2843-9A16-810D040F87A5}"/>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59A39EF7-A2EB-9147-A6F5-FABEFB27E067}"/>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B0A204DE-415F-3048-8BE4-EBFE9861A682}"/>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DC0A69A8-71FD-C548-8FE7-69B566013A27}"/>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1B22AE97-154A-1242-AA88-6A52C1271D6B}"/>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79D89B51-A674-B847-99F1-F0100D2986AD}"/>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F8D4BDCD-14F0-CC4B-BDFF-AF4302E23C83}"/>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10F3BBF5-8BFA-D541-AE1B-044B76B95535}"/>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584D58ED-F13C-C048-A978-5DFD82C82C91}"/>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1966F2F3-6F5D-494F-B505-A0FDD9B8FFC4}"/>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C71523B2-8D68-6B43-B525-03D71547E42E}"/>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0A80424C-F85A-3B40-8089-42D6AC38CE86}"/>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18756D86-C881-F244-AB97-44D7F8A1D0D7}"/>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6A3FA20A-E353-AA4A-85E7-462EE4D1B50F}"/>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9B8C500F-A0C5-5D46-AC73-F4DD23803660}"/>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7F1A8BCF-5207-1D41-80B0-BFADC3354928}"/>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83DF4628-046B-7142-B517-03D9F7A138E0}"/>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AD73037A-A1DE-3E4F-A1A9-27C86C432FEB}"/>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93D72FC2-0114-E04D-9A17-CCD7EDC7F277}"/>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FB6EAE33-FDA9-8C4D-8291-5152D0B64B23}"/>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CDB979D6-1614-3B46-9938-CDF398ED6EA1}"/>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F9DA28C4-7733-2B43-B432-31C15DC6FD4A}"/>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B3D32382-F3C1-A444-9E45-EFDA80085B6F}"/>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86318BBD-C03D-0845-A993-32F2589827A2}"/>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31A75DFF-D04D-C94B-B76D-6FD26A5C79CE}"/>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CFD17B7C-366C-8247-B438-B99D493A5B24}"/>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8" name="Group 7">
              <a:extLst>
                <a:ext uri="{FF2B5EF4-FFF2-40B4-BE49-F238E27FC236}">
                  <a16:creationId xmlns:a16="http://schemas.microsoft.com/office/drawing/2014/main" id="{CC4BE39B-4A7E-1140-927A-72D32CABB9DC}"/>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9" name="Freeform 18">
                <a:extLst>
                  <a:ext uri="{FF2B5EF4-FFF2-40B4-BE49-F238E27FC236}">
                    <a16:creationId xmlns:a16="http://schemas.microsoft.com/office/drawing/2014/main" id="{99875B53-279B-1541-B4C6-BC39BF58348A}"/>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85FEE0E6-8266-7F4D-A9B8-22D715B8B53E}"/>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E2EC78A6-5D5C-0B43-9ECC-082758EB5CCC}"/>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6C3B9A2C-2D01-F842-AB16-1A823CC06B90}"/>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F9595BAD-7FDB-1447-893E-E8000504F8F9}"/>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B0729B82-436E-DD4D-8E13-ABD368A38E91}"/>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52B1DB9A-E936-4D4F-BBD9-70DD6E3935A7}"/>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B2AADE58-A27F-0740-A236-118709B6727F}"/>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3B51A888-99FF-9546-A43F-CBC4C472728F}"/>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B0F9A3F5-C82D-3F4F-B21C-AB01F8BF1C47}"/>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786C9848-B679-2B47-8BA8-F3EDE4BA5C30}"/>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4F7AAF58-DDEF-A145-9139-DD4D194BDDD9}"/>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A5B560CF-72F5-A146-AFAE-F5C34B6B9C54}"/>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F25FD793-0413-DF4A-AE23-893AF2D31DBE}"/>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4F9383FD-6F17-774F-AB3E-B0D430E8A5D4}"/>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0D4BD684-5BCF-D14B-94FD-2588E8EB784B}"/>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97796391-FE85-5641-B177-D551595A4C74}"/>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65D8557E-37CE-B741-9629-07B9B611B74B}"/>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8A2C7205-DF41-5247-B940-3C054913ACE5}"/>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DD2BFBE2-04E2-A54D-975E-ADFD82674A35}"/>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8E68D8EC-4464-8E4C-8CE2-36DCD6F58A65}"/>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1F259B24-4B07-C94E-84CC-F83819615A6B}"/>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454E4E63-E13B-5E4A-B68D-F1031716D6A6}"/>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F45C0F84-59E6-A14F-BBAE-ECE0D7B968FA}"/>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1A8E6146-6282-B54E-8103-954FCDA6389B}"/>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F05AF766-E170-AD49-9DBD-4F2A608E3508}"/>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C0EB646D-426F-2740-9667-6445F53BAD29}"/>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76F70FF1-2A5E-5A45-8224-F5F8A8D28F7A}"/>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C0447303-E516-E74F-8C5A-BF283E008DE4}"/>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A4A43BF2-ADFC-5C41-8895-98FB411E83FE}"/>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4FFD6D76-F399-A143-A077-A30FE13B498A}"/>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5273125D-19EF-1C4C-8746-2A23F1DD5DBC}"/>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359284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0_Title Slide">
    <p:bg>
      <p:bgPr>
        <a:solidFill>
          <a:srgbClr val="F7F7F7"/>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BA13B6B-D397-477E-9D3C-A42B3BAD6203}"/>
              </a:ext>
            </a:extLst>
          </p:cNvPr>
          <p:cNvSpPr>
            <a:spLocks noGrp="1"/>
          </p:cNvSpPr>
          <p:nvPr>
            <p:ph type="pic" sz="quarter" idx="10" hasCustomPrompt="1"/>
          </p:nvPr>
        </p:nvSpPr>
        <p:spPr>
          <a:xfrm>
            <a:off x="1453006" y="1115240"/>
            <a:ext cx="3911106" cy="4470472"/>
          </a:xfrm>
          <a:custGeom>
            <a:avLst/>
            <a:gdLst>
              <a:gd name="connsiteX0" fmla="*/ 1218655 w 3911106"/>
              <a:gd name="connsiteY0" fmla="*/ 557 h 4470472"/>
              <a:gd name="connsiteX1" fmla="*/ 1285466 w 3911106"/>
              <a:gd name="connsiteY1" fmla="*/ 3564 h 4470472"/>
              <a:gd name="connsiteX2" fmla="*/ 1384347 w 3911106"/>
              <a:gd name="connsiteY2" fmla="*/ 14254 h 4470472"/>
              <a:gd name="connsiteX3" fmla="*/ 1528661 w 3911106"/>
              <a:gd name="connsiteY3" fmla="*/ 91754 h 4470472"/>
              <a:gd name="connsiteX4" fmla="*/ 1627542 w 3911106"/>
              <a:gd name="connsiteY4" fmla="*/ 244088 h 4470472"/>
              <a:gd name="connsiteX5" fmla="*/ 1648924 w 3911106"/>
              <a:gd name="connsiteY5" fmla="*/ 340296 h 4470472"/>
              <a:gd name="connsiteX6" fmla="*/ 1667630 w 3911106"/>
              <a:gd name="connsiteY6" fmla="*/ 423145 h 4470472"/>
              <a:gd name="connsiteX7" fmla="*/ 1656940 w 3911106"/>
              <a:gd name="connsiteY7" fmla="*/ 500646 h 4470472"/>
              <a:gd name="connsiteX8" fmla="*/ 1592801 w 3911106"/>
              <a:gd name="connsiteY8" fmla="*/ 530045 h 4470472"/>
              <a:gd name="connsiteX9" fmla="*/ 1536679 w 3911106"/>
              <a:gd name="connsiteY9" fmla="*/ 572802 h 4470472"/>
              <a:gd name="connsiteX10" fmla="*/ 1547367 w 3911106"/>
              <a:gd name="connsiteY10" fmla="*/ 628925 h 4470472"/>
              <a:gd name="connsiteX11" fmla="*/ 1555386 w 3911106"/>
              <a:gd name="connsiteY11" fmla="*/ 642286 h 4470472"/>
              <a:gd name="connsiteX12" fmla="*/ 1552715 w 3911106"/>
              <a:gd name="connsiteY12" fmla="*/ 663669 h 4470472"/>
              <a:gd name="connsiteX13" fmla="*/ 1574092 w 3911106"/>
              <a:gd name="connsiteY13" fmla="*/ 757204 h 4470472"/>
              <a:gd name="connsiteX14" fmla="*/ 1643580 w 3911106"/>
              <a:gd name="connsiteY14" fmla="*/ 759878 h 4470472"/>
              <a:gd name="connsiteX15" fmla="*/ 1774529 w 3911106"/>
              <a:gd name="connsiteY15" fmla="*/ 743843 h 4470472"/>
              <a:gd name="connsiteX16" fmla="*/ 1811944 w 3911106"/>
              <a:gd name="connsiteY16" fmla="*/ 650305 h 4470472"/>
              <a:gd name="connsiteX17" fmla="*/ 1924188 w 3911106"/>
              <a:gd name="connsiteY17" fmla="*/ 658321 h 4470472"/>
              <a:gd name="connsiteX18" fmla="*/ 1974964 w 3911106"/>
              <a:gd name="connsiteY18" fmla="*/ 620910 h 4470472"/>
              <a:gd name="connsiteX19" fmla="*/ 2009708 w 3911106"/>
              <a:gd name="connsiteY19" fmla="*/ 599526 h 4470472"/>
              <a:gd name="connsiteX20" fmla="*/ 2039107 w 3911106"/>
              <a:gd name="connsiteY20" fmla="*/ 599526 h 4470472"/>
              <a:gd name="connsiteX21" fmla="*/ 2073847 w 3911106"/>
              <a:gd name="connsiteY21" fmla="*/ 556770 h 4470472"/>
              <a:gd name="connsiteX22" fmla="*/ 2105917 w 3911106"/>
              <a:gd name="connsiteY22" fmla="*/ 505991 h 4470472"/>
              <a:gd name="connsiteX23" fmla="*/ 2108588 w 3911106"/>
              <a:gd name="connsiteY23" fmla="*/ 457886 h 4470472"/>
              <a:gd name="connsiteX24" fmla="*/ 2127297 w 3911106"/>
              <a:gd name="connsiteY24" fmla="*/ 444522 h 4470472"/>
              <a:gd name="connsiteX25" fmla="*/ 2271611 w 3911106"/>
              <a:gd name="connsiteY25" fmla="*/ 407110 h 4470472"/>
              <a:gd name="connsiteX26" fmla="*/ 2445324 w 3911106"/>
              <a:gd name="connsiteY26" fmla="*/ 428488 h 4470472"/>
              <a:gd name="connsiteX27" fmla="*/ 2538859 w 3911106"/>
              <a:gd name="connsiteY27" fmla="*/ 527371 h 4470472"/>
              <a:gd name="connsiteX28" fmla="*/ 2589636 w 3911106"/>
              <a:gd name="connsiteY28" fmla="*/ 602200 h 4470472"/>
              <a:gd name="connsiteX29" fmla="*/ 2621708 w 3911106"/>
              <a:gd name="connsiteY29" fmla="*/ 628925 h 4470472"/>
              <a:gd name="connsiteX30" fmla="*/ 2651103 w 3911106"/>
              <a:gd name="connsiteY30" fmla="*/ 690393 h 4470472"/>
              <a:gd name="connsiteX31" fmla="*/ 2701882 w 3911106"/>
              <a:gd name="connsiteY31" fmla="*/ 773240 h 4470472"/>
              <a:gd name="connsiteX32" fmla="*/ 2731279 w 3911106"/>
              <a:gd name="connsiteY32" fmla="*/ 821344 h 4470472"/>
              <a:gd name="connsiteX33" fmla="*/ 2766022 w 3911106"/>
              <a:gd name="connsiteY33" fmla="*/ 890829 h 4470472"/>
              <a:gd name="connsiteX34" fmla="*/ 2843523 w 3911106"/>
              <a:gd name="connsiteY34" fmla="*/ 1011092 h 4470472"/>
              <a:gd name="connsiteX35" fmla="*/ 2902317 w 3911106"/>
              <a:gd name="connsiteY35" fmla="*/ 1069884 h 4470472"/>
              <a:gd name="connsiteX36" fmla="*/ 2875593 w 3911106"/>
              <a:gd name="connsiteY36" fmla="*/ 1091266 h 4470472"/>
              <a:gd name="connsiteX37" fmla="*/ 2822143 w 3911106"/>
              <a:gd name="connsiteY37" fmla="*/ 1136697 h 4470472"/>
              <a:gd name="connsiteX38" fmla="*/ 2808782 w 3911106"/>
              <a:gd name="connsiteY38" fmla="*/ 1168767 h 4470472"/>
              <a:gd name="connsiteX39" fmla="*/ 2827487 w 3911106"/>
              <a:gd name="connsiteY39" fmla="*/ 1240925 h 4470472"/>
              <a:gd name="connsiteX40" fmla="*/ 2854212 w 3911106"/>
              <a:gd name="connsiteY40" fmla="*/ 1305065 h 4470472"/>
              <a:gd name="connsiteX41" fmla="*/ 2974476 w 3911106"/>
              <a:gd name="connsiteY41" fmla="*/ 1299717 h 4470472"/>
              <a:gd name="connsiteX42" fmla="*/ 2985163 w 3911106"/>
              <a:gd name="connsiteY42" fmla="*/ 1329115 h 4470472"/>
              <a:gd name="connsiteX43" fmla="*/ 3017235 w 3911106"/>
              <a:gd name="connsiteY43" fmla="*/ 1393255 h 4470472"/>
              <a:gd name="connsiteX44" fmla="*/ 3081375 w 3911106"/>
              <a:gd name="connsiteY44" fmla="*/ 1580330 h 4470472"/>
              <a:gd name="connsiteX45" fmla="*/ 3121461 w 3911106"/>
              <a:gd name="connsiteY45" fmla="*/ 1783438 h 4470472"/>
              <a:gd name="connsiteX46" fmla="*/ 3126806 w 3911106"/>
              <a:gd name="connsiteY46" fmla="*/ 1967839 h 4470472"/>
              <a:gd name="connsiteX47" fmla="*/ 3134824 w 3911106"/>
              <a:gd name="connsiteY47" fmla="*/ 2154912 h 4470472"/>
              <a:gd name="connsiteX48" fmla="*/ 3121461 w 3911106"/>
              <a:gd name="connsiteY48" fmla="*/ 2208362 h 4470472"/>
              <a:gd name="connsiteX49" fmla="*/ 3057321 w 3911106"/>
              <a:gd name="connsiteY49" fmla="*/ 2256469 h 4470472"/>
              <a:gd name="connsiteX50" fmla="*/ 3027925 w 3911106"/>
              <a:gd name="connsiteY50" fmla="*/ 2312591 h 4470472"/>
              <a:gd name="connsiteX51" fmla="*/ 3041286 w 3911106"/>
              <a:gd name="connsiteY51" fmla="*/ 2414144 h 4470472"/>
              <a:gd name="connsiteX52" fmla="*/ 2990510 w 3911106"/>
              <a:gd name="connsiteY52" fmla="*/ 2435524 h 4470472"/>
              <a:gd name="connsiteX53" fmla="*/ 2907663 w 3911106"/>
              <a:gd name="connsiteY53" fmla="*/ 2456905 h 4470472"/>
              <a:gd name="connsiteX54" fmla="*/ 2832832 w 3911106"/>
              <a:gd name="connsiteY54" fmla="*/ 2470268 h 4470472"/>
              <a:gd name="connsiteX55" fmla="*/ 2782057 w 3911106"/>
              <a:gd name="connsiteY55" fmla="*/ 2472939 h 4470472"/>
              <a:gd name="connsiteX56" fmla="*/ 2800763 w 3911106"/>
              <a:gd name="connsiteY56" fmla="*/ 2547769 h 4470472"/>
              <a:gd name="connsiteX57" fmla="*/ 2830159 w 3911106"/>
              <a:gd name="connsiteY57" fmla="*/ 2630617 h 4470472"/>
              <a:gd name="connsiteX58" fmla="*/ 2867577 w 3911106"/>
              <a:gd name="connsiteY58" fmla="*/ 2740188 h 4470472"/>
              <a:gd name="connsiteX59" fmla="*/ 2878264 w 3911106"/>
              <a:gd name="connsiteY59" fmla="*/ 2788292 h 4470472"/>
              <a:gd name="connsiteX60" fmla="*/ 2886282 w 3911106"/>
              <a:gd name="connsiteY60" fmla="*/ 2809673 h 4470472"/>
              <a:gd name="connsiteX61" fmla="*/ 2755333 w 3911106"/>
              <a:gd name="connsiteY61" fmla="*/ 2844416 h 4470472"/>
              <a:gd name="connsiteX62" fmla="*/ 2656449 w 3911106"/>
              <a:gd name="connsiteY62" fmla="*/ 2860450 h 4470472"/>
              <a:gd name="connsiteX63" fmla="*/ 2624379 w 3911106"/>
              <a:gd name="connsiteY63" fmla="*/ 2692083 h 4470472"/>
              <a:gd name="connsiteX64" fmla="*/ 2605673 w 3911106"/>
              <a:gd name="connsiteY64" fmla="*/ 2627944 h 4470472"/>
              <a:gd name="connsiteX65" fmla="*/ 2581620 w 3911106"/>
              <a:gd name="connsiteY65" fmla="*/ 2563804 h 4470472"/>
              <a:gd name="connsiteX66" fmla="*/ 2597654 w 3911106"/>
              <a:gd name="connsiteY66" fmla="*/ 2737517 h 4470472"/>
              <a:gd name="connsiteX67" fmla="*/ 2624379 w 3911106"/>
              <a:gd name="connsiteY67" fmla="*/ 2863122 h 4470472"/>
              <a:gd name="connsiteX68" fmla="*/ 2589636 w 3911106"/>
              <a:gd name="connsiteY68" fmla="*/ 2996746 h 4470472"/>
              <a:gd name="connsiteX69" fmla="*/ 2512135 w 3911106"/>
              <a:gd name="connsiteY69" fmla="*/ 3031490 h 4470472"/>
              <a:gd name="connsiteX70" fmla="*/ 2480065 w 3911106"/>
              <a:gd name="connsiteY70" fmla="*/ 3068902 h 4470472"/>
              <a:gd name="connsiteX71" fmla="*/ 2458685 w 3911106"/>
              <a:gd name="connsiteY71" fmla="*/ 3087611 h 4470472"/>
              <a:gd name="connsiteX72" fmla="*/ 2447995 w 3911106"/>
              <a:gd name="connsiteY72" fmla="*/ 3122351 h 4470472"/>
              <a:gd name="connsiteX73" fmla="*/ 2418599 w 3911106"/>
              <a:gd name="connsiteY73" fmla="*/ 3175801 h 4470472"/>
              <a:gd name="connsiteX74" fmla="*/ 2402561 w 3911106"/>
              <a:gd name="connsiteY74" fmla="*/ 3239943 h 4470472"/>
              <a:gd name="connsiteX75" fmla="*/ 2413254 w 3911106"/>
              <a:gd name="connsiteY75" fmla="*/ 3309426 h 4470472"/>
              <a:gd name="connsiteX76" fmla="*/ 2338425 w 3911106"/>
              <a:gd name="connsiteY76" fmla="*/ 3365548 h 4470472"/>
              <a:gd name="connsiteX77" fmla="*/ 2325061 w 3911106"/>
              <a:gd name="connsiteY77" fmla="*/ 3440379 h 4470472"/>
              <a:gd name="connsiteX78" fmla="*/ 2311700 w 3911106"/>
              <a:gd name="connsiteY78" fmla="*/ 3523224 h 4470472"/>
              <a:gd name="connsiteX79" fmla="*/ 2301010 w 3911106"/>
              <a:gd name="connsiteY79" fmla="*/ 3598056 h 4470472"/>
              <a:gd name="connsiteX80" fmla="*/ 2306355 w 3911106"/>
              <a:gd name="connsiteY80" fmla="*/ 3680903 h 4470472"/>
              <a:gd name="connsiteX81" fmla="*/ 2263595 w 3911106"/>
              <a:gd name="connsiteY81" fmla="*/ 3753061 h 4470472"/>
              <a:gd name="connsiteX82" fmla="*/ 2263595 w 3911106"/>
              <a:gd name="connsiteY82" fmla="*/ 3785130 h 4470472"/>
              <a:gd name="connsiteX83" fmla="*/ 2263595 w 3911106"/>
              <a:gd name="connsiteY83" fmla="*/ 3800673 h 4470472"/>
              <a:gd name="connsiteX84" fmla="*/ 2279252 w 3911106"/>
              <a:gd name="connsiteY84" fmla="*/ 3801372 h 4470472"/>
              <a:gd name="connsiteX85" fmla="*/ 2317043 w 3911106"/>
              <a:gd name="connsiteY85" fmla="*/ 3806509 h 4470472"/>
              <a:gd name="connsiteX86" fmla="*/ 2365147 w 3911106"/>
              <a:gd name="connsiteY86" fmla="*/ 3819870 h 4470472"/>
              <a:gd name="connsiteX87" fmla="*/ 2421269 w 3911106"/>
              <a:gd name="connsiteY87" fmla="*/ 3830561 h 4470472"/>
              <a:gd name="connsiteX88" fmla="*/ 2493427 w 3911106"/>
              <a:gd name="connsiteY88" fmla="*/ 3841250 h 4470472"/>
              <a:gd name="connsiteX89" fmla="*/ 2554892 w 3911106"/>
              <a:gd name="connsiteY89" fmla="*/ 3833234 h 4470472"/>
              <a:gd name="connsiteX90" fmla="*/ 2661793 w 3911106"/>
              <a:gd name="connsiteY90" fmla="*/ 3835905 h 4470472"/>
              <a:gd name="connsiteX91" fmla="*/ 2717915 w 3911106"/>
              <a:gd name="connsiteY91" fmla="*/ 3827889 h 4470472"/>
              <a:gd name="connsiteX92" fmla="*/ 2784726 w 3911106"/>
              <a:gd name="connsiteY92" fmla="*/ 3830561 h 4470472"/>
              <a:gd name="connsiteX93" fmla="*/ 2891626 w 3911106"/>
              <a:gd name="connsiteY93" fmla="*/ 3833234 h 4470472"/>
              <a:gd name="connsiteX94" fmla="*/ 2985164 w 3911106"/>
              <a:gd name="connsiteY94" fmla="*/ 3851940 h 4470472"/>
              <a:gd name="connsiteX95" fmla="*/ 3013894 w 3911106"/>
              <a:gd name="connsiteY95" fmla="*/ 3862965 h 4470472"/>
              <a:gd name="connsiteX96" fmla="*/ 3015729 w 3911106"/>
              <a:gd name="connsiteY96" fmla="*/ 3866160 h 4470472"/>
              <a:gd name="connsiteX97" fmla="*/ 3051974 w 3911106"/>
              <a:gd name="connsiteY97" fmla="*/ 3859960 h 4470472"/>
              <a:gd name="connsiteX98" fmla="*/ 3140167 w 3911106"/>
              <a:gd name="connsiteY98" fmla="*/ 3857288 h 4470472"/>
              <a:gd name="connsiteX99" fmla="*/ 3233706 w 3911106"/>
              <a:gd name="connsiteY99" fmla="*/ 3851943 h 4470472"/>
              <a:gd name="connsiteX100" fmla="*/ 3300517 w 3911106"/>
              <a:gd name="connsiteY100" fmla="*/ 3833234 h 4470472"/>
              <a:gd name="connsiteX101" fmla="*/ 3340605 w 3911106"/>
              <a:gd name="connsiteY101" fmla="*/ 3814529 h 4470472"/>
              <a:gd name="connsiteX102" fmla="*/ 3351292 w 3911106"/>
              <a:gd name="connsiteY102" fmla="*/ 3750389 h 4470472"/>
              <a:gd name="connsiteX103" fmla="*/ 3525005 w 3911106"/>
              <a:gd name="connsiteY103" fmla="*/ 3659524 h 4470472"/>
              <a:gd name="connsiteX104" fmla="*/ 3581129 w 3911106"/>
              <a:gd name="connsiteY104" fmla="*/ 3654179 h 4470472"/>
              <a:gd name="connsiteX105" fmla="*/ 3618540 w 3911106"/>
              <a:gd name="connsiteY105" fmla="*/ 3699610 h 4470472"/>
              <a:gd name="connsiteX106" fmla="*/ 3663974 w 3911106"/>
              <a:gd name="connsiteY106" fmla="*/ 3758405 h 4470472"/>
              <a:gd name="connsiteX107" fmla="*/ 3680009 w 3911106"/>
              <a:gd name="connsiteY107" fmla="*/ 3790475 h 4470472"/>
              <a:gd name="connsiteX108" fmla="*/ 3722768 w 3911106"/>
              <a:gd name="connsiteY108" fmla="*/ 3857288 h 4470472"/>
              <a:gd name="connsiteX109" fmla="*/ 3826994 w 3911106"/>
              <a:gd name="connsiteY109" fmla="*/ 4036343 h 4470472"/>
              <a:gd name="connsiteX110" fmla="*/ 3875102 w 3911106"/>
              <a:gd name="connsiteY110" fmla="*/ 4164622 h 4470472"/>
              <a:gd name="connsiteX111" fmla="*/ 3893807 w 3911106"/>
              <a:gd name="connsiteY111" fmla="*/ 4236781 h 4470472"/>
              <a:gd name="connsiteX112" fmla="*/ 3907168 w 3911106"/>
              <a:gd name="connsiteY112" fmla="*/ 4314282 h 4470472"/>
              <a:gd name="connsiteX113" fmla="*/ 3896481 w 3911106"/>
              <a:gd name="connsiteY113" fmla="*/ 4434544 h 4470472"/>
              <a:gd name="connsiteX114" fmla="*/ 3829668 w 3911106"/>
              <a:gd name="connsiteY114" fmla="*/ 4458596 h 4470472"/>
              <a:gd name="connsiteX115" fmla="*/ 3760183 w 3911106"/>
              <a:gd name="connsiteY115" fmla="*/ 4426526 h 4470472"/>
              <a:gd name="connsiteX116" fmla="*/ 3746820 w 3911106"/>
              <a:gd name="connsiteY116" fmla="*/ 4354370 h 4470472"/>
              <a:gd name="connsiteX117" fmla="*/ 3733459 w 3911106"/>
              <a:gd name="connsiteY117" fmla="*/ 4330316 h 4470472"/>
              <a:gd name="connsiteX118" fmla="*/ 3693370 w 3911106"/>
              <a:gd name="connsiteY118" fmla="*/ 4292901 h 4470472"/>
              <a:gd name="connsiteX119" fmla="*/ 3655958 w 3911106"/>
              <a:gd name="connsiteY119" fmla="*/ 4258160 h 4470472"/>
              <a:gd name="connsiteX120" fmla="*/ 3615869 w 3911106"/>
              <a:gd name="connsiteY120" fmla="*/ 4244797 h 4470472"/>
              <a:gd name="connsiteX121" fmla="*/ 3578454 w 3911106"/>
              <a:gd name="connsiteY121" fmla="*/ 4228762 h 4470472"/>
              <a:gd name="connsiteX122" fmla="*/ 3508970 w 3911106"/>
              <a:gd name="connsiteY122" fmla="*/ 4202038 h 4470472"/>
              <a:gd name="connsiteX123" fmla="*/ 3420779 w 3911106"/>
              <a:gd name="connsiteY123" fmla="*/ 4191347 h 4470472"/>
              <a:gd name="connsiteX124" fmla="*/ 3353966 w 3911106"/>
              <a:gd name="connsiteY124" fmla="*/ 4183331 h 4470472"/>
              <a:gd name="connsiteX125" fmla="*/ 3156202 w 3911106"/>
              <a:gd name="connsiteY125" fmla="*/ 4188676 h 4470472"/>
              <a:gd name="connsiteX126" fmla="*/ 3068010 w 3911106"/>
              <a:gd name="connsiteY126" fmla="*/ 4190681 h 4470472"/>
              <a:gd name="connsiteX127" fmla="*/ 3027281 w 3911106"/>
              <a:gd name="connsiteY127" fmla="*/ 4189755 h 4470472"/>
              <a:gd name="connsiteX128" fmla="*/ 3025251 w 3911106"/>
              <a:gd name="connsiteY128" fmla="*/ 4210054 h 4470472"/>
              <a:gd name="connsiteX129" fmla="*/ 3022579 w 3911106"/>
              <a:gd name="connsiteY129" fmla="*/ 4236778 h 4470472"/>
              <a:gd name="connsiteX130" fmla="*/ 2945075 w 3911106"/>
              <a:gd name="connsiteY130" fmla="*/ 4252813 h 4470472"/>
              <a:gd name="connsiteX131" fmla="*/ 2787400 w 3911106"/>
              <a:gd name="connsiteY131" fmla="*/ 4279539 h 4470472"/>
              <a:gd name="connsiteX132" fmla="*/ 2685846 w 3911106"/>
              <a:gd name="connsiteY132" fmla="*/ 4300918 h 4470472"/>
              <a:gd name="connsiteX133" fmla="*/ 2546876 w 3911106"/>
              <a:gd name="connsiteY133" fmla="*/ 4298244 h 4470472"/>
              <a:gd name="connsiteX134" fmla="*/ 2423942 w 3911106"/>
              <a:gd name="connsiteY134" fmla="*/ 4284883 h 4470472"/>
              <a:gd name="connsiteX135" fmla="*/ 2367819 w 3911106"/>
              <a:gd name="connsiteY135" fmla="*/ 4268848 h 4470472"/>
              <a:gd name="connsiteX136" fmla="*/ 2143330 w 3911106"/>
              <a:gd name="connsiteY136" fmla="*/ 4343677 h 4470472"/>
              <a:gd name="connsiteX137" fmla="*/ 1910826 w 3911106"/>
              <a:gd name="connsiteY137" fmla="*/ 4314282 h 4470472"/>
              <a:gd name="connsiteX138" fmla="*/ 1851698 w 3911106"/>
              <a:gd name="connsiteY138" fmla="*/ 4280875 h 4470472"/>
              <a:gd name="connsiteX139" fmla="*/ 1850254 w 3911106"/>
              <a:gd name="connsiteY139" fmla="*/ 4279750 h 4470472"/>
              <a:gd name="connsiteX140" fmla="*/ 1846688 w 3911106"/>
              <a:gd name="connsiteY140" fmla="*/ 4279539 h 4470472"/>
              <a:gd name="connsiteX141" fmla="*/ 1758494 w 3911106"/>
              <a:gd name="connsiteY141" fmla="*/ 4274194 h 4470472"/>
              <a:gd name="connsiteX142" fmla="*/ 1680991 w 3911106"/>
              <a:gd name="connsiteY142" fmla="*/ 4244796 h 4470472"/>
              <a:gd name="connsiteX143" fmla="*/ 1678320 w 3911106"/>
              <a:gd name="connsiteY143" fmla="*/ 4087120 h 4470472"/>
              <a:gd name="connsiteX144" fmla="*/ 1659614 w 3911106"/>
              <a:gd name="connsiteY144" fmla="*/ 4004272 h 4470472"/>
              <a:gd name="connsiteX145" fmla="*/ 1659614 w 3911106"/>
              <a:gd name="connsiteY145" fmla="*/ 3908064 h 4470472"/>
              <a:gd name="connsiteX146" fmla="*/ 1651596 w 3911106"/>
              <a:gd name="connsiteY146" fmla="*/ 3755732 h 4470472"/>
              <a:gd name="connsiteX147" fmla="*/ 1622199 w 3911106"/>
              <a:gd name="connsiteY147" fmla="*/ 3686247 h 4470472"/>
              <a:gd name="connsiteX148" fmla="*/ 1590129 w 3911106"/>
              <a:gd name="connsiteY148" fmla="*/ 3635472 h 4470472"/>
              <a:gd name="connsiteX149" fmla="*/ 1560731 w 3911106"/>
              <a:gd name="connsiteY149" fmla="*/ 3555297 h 4470472"/>
              <a:gd name="connsiteX150" fmla="*/ 1576765 w 3911106"/>
              <a:gd name="connsiteY150" fmla="*/ 3370894 h 4470472"/>
              <a:gd name="connsiteX151" fmla="*/ 1558060 w 3911106"/>
              <a:gd name="connsiteY151" fmla="*/ 3314773 h 4470472"/>
              <a:gd name="connsiteX152" fmla="*/ 1558060 w 3911106"/>
              <a:gd name="connsiteY152" fmla="*/ 3274685 h 4470472"/>
              <a:gd name="connsiteX153" fmla="*/ 1539352 w 3911106"/>
              <a:gd name="connsiteY153" fmla="*/ 3231925 h 4470472"/>
              <a:gd name="connsiteX154" fmla="*/ 1525990 w 3911106"/>
              <a:gd name="connsiteY154" fmla="*/ 3186494 h 4470472"/>
              <a:gd name="connsiteX155" fmla="*/ 1507282 w 3911106"/>
              <a:gd name="connsiteY155" fmla="*/ 3143734 h 4470472"/>
              <a:gd name="connsiteX156" fmla="*/ 1429781 w 3911106"/>
              <a:gd name="connsiteY156" fmla="*/ 3100974 h 4470472"/>
              <a:gd name="connsiteX157" fmla="*/ 1274776 w 3911106"/>
              <a:gd name="connsiteY157" fmla="*/ 3068902 h 4470472"/>
              <a:gd name="connsiteX158" fmla="*/ 1175893 w 3911106"/>
              <a:gd name="connsiteY158" fmla="*/ 3042177 h 4470472"/>
              <a:gd name="connsiteX159" fmla="*/ 1234688 w 3911106"/>
              <a:gd name="connsiteY159" fmla="*/ 3237270 h 4470472"/>
              <a:gd name="connsiteX160" fmla="*/ 1242706 w 3911106"/>
              <a:gd name="connsiteY160" fmla="*/ 3309426 h 4470472"/>
              <a:gd name="connsiteX161" fmla="*/ 1240033 w 3911106"/>
              <a:gd name="connsiteY161" fmla="*/ 3362875 h 4470472"/>
              <a:gd name="connsiteX162" fmla="*/ 1317536 w 3911106"/>
              <a:gd name="connsiteY162" fmla="*/ 3408309 h 4470472"/>
              <a:gd name="connsiteX163" fmla="*/ 1293482 w 3911106"/>
              <a:gd name="connsiteY163" fmla="*/ 3499173 h 4470472"/>
              <a:gd name="connsiteX164" fmla="*/ 1261413 w 3911106"/>
              <a:gd name="connsiteY164" fmla="*/ 3544607 h 4470472"/>
              <a:gd name="connsiteX165" fmla="*/ 1226670 w 3911106"/>
              <a:gd name="connsiteY165" fmla="*/ 3595383 h 4470472"/>
              <a:gd name="connsiteX166" fmla="*/ 1190591 w 3911106"/>
              <a:gd name="connsiteY166" fmla="*/ 3596385 h 4470472"/>
              <a:gd name="connsiteX167" fmla="*/ 1186240 w 3911106"/>
              <a:gd name="connsiteY167" fmla="*/ 3596264 h 4470472"/>
              <a:gd name="connsiteX168" fmla="*/ 1183910 w 3911106"/>
              <a:gd name="connsiteY168" fmla="*/ 3747715 h 4470472"/>
              <a:gd name="connsiteX169" fmla="*/ 1183910 w 3911106"/>
              <a:gd name="connsiteY169" fmla="*/ 3819870 h 4470472"/>
              <a:gd name="connsiteX170" fmla="*/ 1189256 w 3911106"/>
              <a:gd name="connsiteY170" fmla="*/ 3886683 h 4470472"/>
              <a:gd name="connsiteX171" fmla="*/ 1197272 w 3911106"/>
              <a:gd name="connsiteY171" fmla="*/ 3964185 h 4470472"/>
              <a:gd name="connsiteX172" fmla="*/ 1207962 w 3911106"/>
              <a:gd name="connsiteY172" fmla="*/ 4009618 h 4470472"/>
              <a:gd name="connsiteX173" fmla="*/ 1226671 w 3911106"/>
              <a:gd name="connsiteY173" fmla="*/ 4057720 h 4470472"/>
              <a:gd name="connsiteX174" fmla="*/ 1250722 w 3911106"/>
              <a:gd name="connsiteY174" fmla="*/ 4167293 h 4470472"/>
              <a:gd name="connsiteX175" fmla="*/ 1248050 w 3911106"/>
              <a:gd name="connsiteY175" fmla="*/ 4295572 h 4470472"/>
              <a:gd name="connsiteX176" fmla="*/ 1245377 w 3911106"/>
              <a:gd name="connsiteY176" fmla="*/ 4413161 h 4470472"/>
              <a:gd name="connsiteX177" fmla="*/ 1199946 w 3911106"/>
              <a:gd name="connsiteY177" fmla="*/ 4429197 h 4470472"/>
              <a:gd name="connsiteX178" fmla="*/ 1151842 w 3911106"/>
              <a:gd name="connsiteY178" fmla="*/ 4442560 h 4470472"/>
              <a:gd name="connsiteX179" fmla="*/ 932697 w 3911106"/>
              <a:gd name="connsiteY179" fmla="*/ 4450576 h 4470472"/>
              <a:gd name="connsiteX180" fmla="*/ 812434 w 3911106"/>
              <a:gd name="connsiteY180" fmla="*/ 4463940 h 4470472"/>
              <a:gd name="connsiteX181" fmla="*/ 742950 w 3911106"/>
              <a:gd name="connsiteY181" fmla="*/ 4469285 h 4470472"/>
              <a:gd name="connsiteX182" fmla="*/ 697519 w 3911106"/>
              <a:gd name="connsiteY182" fmla="*/ 4469285 h 4470472"/>
              <a:gd name="connsiteX183" fmla="*/ 622689 w 3911106"/>
              <a:gd name="connsiteY183" fmla="*/ 4458592 h 4470472"/>
              <a:gd name="connsiteX184" fmla="*/ 566566 w 3911106"/>
              <a:gd name="connsiteY184" fmla="*/ 4458592 h 4470472"/>
              <a:gd name="connsiteX185" fmla="*/ 446305 w 3911106"/>
              <a:gd name="connsiteY185" fmla="*/ 4455922 h 4470472"/>
              <a:gd name="connsiteX186" fmla="*/ 454321 w 3911106"/>
              <a:gd name="connsiteY186" fmla="*/ 4370402 h 4470472"/>
              <a:gd name="connsiteX187" fmla="*/ 473029 w 3911106"/>
              <a:gd name="connsiteY187" fmla="*/ 4308936 h 4470472"/>
              <a:gd name="connsiteX188" fmla="*/ 507771 w 3911106"/>
              <a:gd name="connsiteY188" fmla="*/ 4271518 h 4470472"/>
              <a:gd name="connsiteX189" fmla="*/ 550530 w 3911106"/>
              <a:gd name="connsiteY189" fmla="*/ 4255486 h 4470472"/>
              <a:gd name="connsiteX190" fmla="*/ 641395 w 3911106"/>
              <a:gd name="connsiteY190" fmla="*/ 4218069 h 4470472"/>
              <a:gd name="connsiteX191" fmla="*/ 694845 w 3911106"/>
              <a:gd name="connsiteY191" fmla="*/ 4175312 h 4470472"/>
              <a:gd name="connsiteX192" fmla="*/ 732260 w 3911106"/>
              <a:gd name="connsiteY192" fmla="*/ 4111169 h 4470472"/>
              <a:gd name="connsiteX193" fmla="*/ 772348 w 3911106"/>
              <a:gd name="connsiteY193" fmla="*/ 4060393 h 4470472"/>
              <a:gd name="connsiteX194" fmla="*/ 812434 w 3911106"/>
              <a:gd name="connsiteY194" fmla="*/ 3993582 h 4470472"/>
              <a:gd name="connsiteX195" fmla="*/ 839158 w 3911106"/>
              <a:gd name="connsiteY195" fmla="*/ 3846595 h 4470472"/>
              <a:gd name="connsiteX196" fmla="*/ 801745 w 3911106"/>
              <a:gd name="connsiteY196" fmla="*/ 3675556 h 4470472"/>
              <a:gd name="connsiteX197" fmla="*/ 791179 w 3911106"/>
              <a:gd name="connsiteY197" fmla="*/ 3640844 h 4470472"/>
              <a:gd name="connsiteX198" fmla="*/ 791055 w 3911106"/>
              <a:gd name="connsiteY198" fmla="*/ 3640817 h 4470472"/>
              <a:gd name="connsiteX199" fmla="*/ 684156 w 3911106"/>
              <a:gd name="connsiteY199" fmla="*/ 3590038 h 4470472"/>
              <a:gd name="connsiteX200" fmla="*/ 614671 w 3911106"/>
              <a:gd name="connsiteY200" fmla="*/ 3536589 h 4470472"/>
              <a:gd name="connsiteX201" fmla="*/ 625362 w 3911106"/>
              <a:gd name="connsiteY201" fmla="*/ 3464433 h 4470472"/>
              <a:gd name="connsiteX202" fmla="*/ 628035 w 3911106"/>
              <a:gd name="connsiteY202" fmla="*/ 3410983 h 4470472"/>
              <a:gd name="connsiteX203" fmla="*/ 630707 w 3911106"/>
              <a:gd name="connsiteY203" fmla="*/ 3285374 h 4470472"/>
              <a:gd name="connsiteX204" fmla="*/ 606655 w 3911106"/>
              <a:gd name="connsiteY204" fmla="*/ 3050196 h 4470472"/>
              <a:gd name="connsiteX205" fmla="*/ 577256 w 3911106"/>
              <a:gd name="connsiteY205" fmla="*/ 2788292 h 4470472"/>
              <a:gd name="connsiteX206" fmla="*/ 611998 w 3911106"/>
              <a:gd name="connsiteY206" fmla="*/ 2692083 h 4470472"/>
              <a:gd name="connsiteX207" fmla="*/ 678811 w 3911106"/>
              <a:gd name="connsiteY207" fmla="*/ 2601219 h 4470472"/>
              <a:gd name="connsiteX208" fmla="*/ 630707 w 3911106"/>
              <a:gd name="connsiteY208" fmla="*/ 2571822 h 4470472"/>
              <a:gd name="connsiteX209" fmla="*/ 545188 w 3911106"/>
              <a:gd name="connsiteY209" fmla="*/ 2606564 h 4470472"/>
              <a:gd name="connsiteX210" fmla="*/ 491737 w 3911106"/>
              <a:gd name="connsiteY210" fmla="*/ 2619928 h 4470472"/>
              <a:gd name="connsiteX211" fmla="*/ 451649 w 3911106"/>
              <a:gd name="connsiteY211" fmla="*/ 2657341 h 4470472"/>
              <a:gd name="connsiteX212" fmla="*/ 400873 w 3911106"/>
              <a:gd name="connsiteY212" fmla="*/ 2686738 h 4470472"/>
              <a:gd name="connsiteX213" fmla="*/ 296648 w 3911106"/>
              <a:gd name="connsiteY213" fmla="*/ 2646652 h 4470472"/>
              <a:gd name="connsiteX214" fmla="*/ 237849 w 3911106"/>
              <a:gd name="connsiteY214" fmla="*/ 2630617 h 4470472"/>
              <a:gd name="connsiteX215" fmla="*/ 219144 w 3911106"/>
              <a:gd name="connsiteY215" fmla="*/ 2611908 h 4470472"/>
              <a:gd name="connsiteX216" fmla="*/ 173713 w 3911106"/>
              <a:gd name="connsiteY216" fmla="*/ 2593203 h 4470472"/>
              <a:gd name="connsiteX217" fmla="*/ 141643 w 3911106"/>
              <a:gd name="connsiteY217" fmla="*/ 2547769 h 4470472"/>
              <a:gd name="connsiteX218" fmla="*/ 136297 w 3911106"/>
              <a:gd name="connsiteY218" fmla="*/ 2515699 h 4470472"/>
              <a:gd name="connsiteX219" fmla="*/ 140879 w 3911106"/>
              <a:gd name="connsiteY219" fmla="*/ 2501957 h 4470472"/>
              <a:gd name="connsiteX220" fmla="*/ 146989 w 3911106"/>
              <a:gd name="connsiteY220" fmla="*/ 2494319 h 4470472"/>
              <a:gd name="connsiteX221" fmla="*/ 189748 w 3911106"/>
              <a:gd name="connsiteY221" fmla="*/ 2464923 h 4470472"/>
              <a:gd name="connsiteX222" fmla="*/ 250879 w 3911106"/>
              <a:gd name="connsiteY222" fmla="*/ 2404457 h 4470472"/>
              <a:gd name="connsiteX223" fmla="*/ 265567 w 3911106"/>
              <a:gd name="connsiteY223" fmla="*/ 2390165 h 4470472"/>
              <a:gd name="connsiteX224" fmla="*/ 291637 w 3911106"/>
              <a:gd name="connsiteY224" fmla="*/ 2378400 h 4470472"/>
              <a:gd name="connsiteX225" fmla="*/ 331389 w 3911106"/>
              <a:gd name="connsiteY225" fmla="*/ 2363369 h 4470472"/>
              <a:gd name="connsiteX226" fmla="*/ 341087 w 3911106"/>
              <a:gd name="connsiteY226" fmla="*/ 2361274 h 4470472"/>
              <a:gd name="connsiteX227" fmla="*/ 342831 w 3911106"/>
              <a:gd name="connsiteY227" fmla="*/ 2363911 h 4470472"/>
              <a:gd name="connsiteX228" fmla="*/ 358113 w 3911106"/>
              <a:gd name="connsiteY228" fmla="*/ 2371385 h 4470472"/>
              <a:gd name="connsiteX229" fmla="*/ 374595 w 3911106"/>
              <a:gd name="connsiteY229" fmla="*/ 2354381 h 4470472"/>
              <a:gd name="connsiteX230" fmla="*/ 416908 w 3911106"/>
              <a:gd name="connsiteY230" fmla="*/ 2355350 h 4470472"/>
              <a:gd name="connsiteX231" fmla="*/ 502427 w 3911106"/>
              <a:gd name="connsiteY231" fmla="*/ 2355350 h 4470472"/>
              <a:gd name="connsiteX232" fmla="*/ 603982 w 3911106"/>
              <a:gd name="connsiteY232" fmla="*/ 2315261 h 4470472"/>
              <a:gd name="connsiteX233" fmla="*/ 617346 w 3911106"/>
              <a:gd name="connsiteY233" fmla="*/ 2272505 h 4470472"/>
              <a:gd name="connsiteX234" fmla="*/ 649416 w 3911106"/>
              <a:gd name="connsiteY234" fmla="*/ 2272505 h 4470472"/>
              <a:gd name="connsiteX235" fmla="*/ 708210 w 3911106"/>
              <a:gd name="connsiteY235" fmla="*/ 2248451 h 4470472"/>
              <a:gd name="connsiteX236" fmla="*/ 847179 w 3911106"/>
              <a:gd name="connsiteY236" fmla="*/ 2173620 h 4470472"/>
              <a:gd name="connsiteX237" fmla="*/ 785710 w 3911106"/>
              <a:gd name="connsiteY237" fmla="*/ 2149570 h 4470472"/>
              <a:gd name="connsiteX238" fmla="*/ 734935 w 3911106"/>
              <a:gd name="connsiteY238" fmla="*/ 2106807 h 4470472"/>
              <a:gd name="connsiteX239" fmla="*/ 724245 w 3911106"/>
              <a:gd name="connsiteY239" fmla="*/ 2138880 h 4470472"/>
              <a:gd name="connsiteX240" fmla="*/ 700191 w 3911106"/>
              <a:gd name="connsiteY240" fmla="*/ 2168276 h 4470472"/>
              <a:gd name="connsiteX241" fmla="*/ 603982 w 3911106"/>
              <a:gd name="connsiteY241" fmla="*/ 2248451 h 4470472"/>
              <a:gd name="connsiteX242" fmla="*/ 563896 w 3911106"/>
              <a:gd name="connsiteY242" fmla="*/ 2208362 h 4470472"/>
              <a:gd name="connsiteX243" fmla="*/ 507772 w 3911106"/>
              <a:gd name="connsiteY243" fmla="*/ 2219055 h 4470472"/>
              <a:gd name="connsiteX244" fmla="*/ 431941 w 3911106"/>
              <a:gd name="connsiteY244" fmla="*/ 2295218 h 4470472"/>
              <a:gd name="connsiteX245" fmla="*/ 374595 w 3911106"/>
              <a:gd name="connsiteY245" fmla="*/ 2354381 h 4470472"/>
              <a:gd name="connsiteX246" fmla="*/ 373147 w 3911106"/>
              <a:gd name="connsiteY246" fmla="*/ 2354348 h 4470472"/>
              <a:gd name="connsiteX247" fmla="*/ 341087 w 3911106"/>
              <a:gd name="connsiteY247" fmla="*/ 2361274 h 4470472"/>
              <a:gd name="connsiteX248" fmla="*/ 336066 w 3911106"/>
              <a:gd name="connsiteY248" fmla="*/ 2353680 h 4470472"/>
              <a:gd name="connsiteX249" fmla="*/ 318025 w 3911106"/>
              <a:gd name="connsiteY249" fmla="*/ 2350005 h 4470472"/>
              <a:gd name="connsiteX250" fmla="*/ 281820 w 3911106"/>
              <a:gd name="connsiteY250" fmla="*/ 2374349 h 4470472"/>
              <a:gd name="connsiteX251" fmla="*/ 265567 w 3911106"/>
              <a:gd name="connsiteY251" fmla="*/ 2390165 h 4470472"/>
              <a:gd name="connsiteX252" fmla="*/ 253888 w 3911106"/>
              <a:gd name="connsiteY252" fmla="*/ 2395436 h 4470472"/>
              <a:gd name="connsiteX253" fmla="*/ 221818 w 3911106"/>
              <a:gd name="connsiteY253" fmla="*/ 2422160 h 4470472"/>
              <a:gd name="connsiteX254" fmla="*/ 189748 w 3911106"/>
              <a:gd name="connsiteY254" fmla="*/ 2435524 h 4470472"/>
              <a:gd name="connsiteX255" fmla="*/ 146989 w 3911106"/>
              <a:gd name="connsiteY255" fmla="*/ 2483629 h 4470472"/>
              <a:gd name="connsiteX256" fmla="*/ 140879 w 3911106"/>
              <a:gd name="connsiteY256" fmla="*/ 2501957 h 4470472"/>
              <a:gd name="connsiteX257" fmla="*/ 133626 w 3911106"/>
              <a:gd name="connsiteY257" fmla="*/ 2511023 h 4470472"/>
              <a:gd name="connsiteX258" fmla="*/ 120264 w 3911106"/>
              <a:gd name="connsiteY258" fmla="*/ 2523718 h 4470472"/>
              <a:gd name="connsiteX259" fmla="*/ 0 w 3911106"/>
              <a:gd name="connsiteY259" fmla="*/ 2419490 h 4470472"/>
              <a:gd name="connsiteX260" fmla="*/ 26725 w 3911106"/>
              <a:gd name="connsiteY260" fmla="*/ 2379404 h 4470472"/>
              <a:gd name="connsiteX261" fmla="*/ 569240 w 3911106"/>
              <a:gd name="connsiteY261" fmla="*/ 1767403 h 4470472"/>
              <a:gd name="connsiteX262" fmla="*/ 609326 w 3911106"/>
              <a:gd name="connsiteY262" fmla="*/ 1770077 h 4470472"/>
              <a:gd name="connsiteX263" fmla="*/ 542516 w 3911106"/>
              <a:gd name="connsiteY263" fmla="*/ 1673865 h 4470472"/>
              <a:gd name="connsiteX264" fmla="*/ 558548 w 3911106"/>
              <a:gd name="connsiteY264" fmla="*/ 1652488 h 4470472"/>
              <a:gd name="connsiteX265" fmla="*/ 582601 w 3911106"/>
              <a:gd name="connsiteY265" fmla="*/ 1633779 h 4470472"/>
              <a:gd name="connsiteX266" fmla="*/ 625362 w 3911106"/>
              <a:gd name="connsiteY266" fmla="*/ 1585675 h 4470472"/>
              <a:gd name="connsiteX267" fmla="*/ 668121 w 3911106"/>
              <a:gd name="connsiteY267" fmla="*/ 1553605 h 4470472"/>
              <a:gd name="connsiteX268" fmla="*/ 718897 w 3911106"/>
              <a:gd name="connsiteY268" fmla="*/ 1489465 h 4470472"/>
              <a:gd name="connsiteX269" fmla="*/ 775021 w 3911106"/>
              <a:gd name="connsiteY269" fmla="*/ 1449379 h 4470472"/>
              <a:gd name="connsiteX270" fmla="*/ 799071 w 3911106"/>
              <a:gd name="connsiteY270" fmla="*/ 1422654 h 4470472"/>
              <a:gd name="connsiteX271" fmla="*/ 825796 w 3911106"/>
              <a:gd name="connsiteY271" fmla="*/ 1409291 h 4470472"/>
              <a:gd name="connsiteX272" fmla="*/ 873904 w 3911106"/>
              <a:gd name="connsiteY272" fmla="*/ 1358515 h 4470472"/>
              <a:gd name="connsiteX273" fmla="*/ 913990 w 3911106"/>
              <a:gd name="connsiteY273" fmla="*/ 1452050 h 4470472"/>
              <a:gd name="connsiteX274" fmla="*/ 962094 w 3911106"/>
              <a:gd name="connsiteY274" fmla="*/ 1395930 h 4470472"/>
              <a:gd name="connsiteX275" fmla="*/ 975459 w 3911106"/>
              <a:gd name="connsiteY275" fmla="*/ 1337133 h 4470472"/>
              <a:gd name="connsiteX276" fmla="*/ 970114 w 3911106"/>
              <a:gd name="connsiteY276" fmla="*/ 1272993 h 4470472"/>
              <a:gd name="connsiteX277" fmla="*/ 959421 w 3911106"/>
              <a:gd name="connsiteY277" fmla="*/ 1211527 h 4470472"/>
              <a:gd name="connsiteX278" fmla="*/ 1018218 w 3911106"/>
              <a:gd name="connsiteY278" fmla="*/ 1168767 h 4470472"/>
              <a:gd name="connsiteX279" fmla="*/ 994164 w 3911106"/>
              <a:gd name="connsiteY279" fmla="*/ 1056523 h 4470472"/>
              <a:gd name="connsiteX280" fmla="*/ 1050288 w 3911106"/>
              <a:gd name="connsiteY280" fmla="*/ 1013763 h 4470472"/>
              <a:gd name="connsiteX281" fmla="*/ 991493 w 3911106"/>
              <a:gd name="connsiteY281" fmla="*/ 1011092 h 4470472"/>
              <a:gd name="connsiteX282" fmla="*/ 948733 w 3911106"/>
              <a:gd name="connsiteY282" fmla="*/ 1000401 h 4470472"/>
              <a:gd name="connsiteX283" fmla="*/ 940715 w 3911106"/>
              <a:gd name="connsiteY283" fmla="*/ 925570 h 4470472"/>
              <a:gd name="connsiteX284" fmla="*/ 922008 w 3911106"/>
              <a:gd name="connsiteY284" fmla="*/ 832034 h 4470472"/>
              <a:gd name="connsiteX285" fmla="*/ 903299 w 3911106"/>
              <a:gd name="connsiteY285" fmla="*/ 733150 h 4470472"/>
              <a:gd name="connsiteX286" fmla="*/ 884594 w 3911106"/>
              <a:gd name="connsiteY286" fmla="*/ 698409 h 4470472"/>
              <a:gd name="connsiteX287" fmla="*/ 863214 w 3911106"/>
              <a:gd name="connsiteY287" fmla="*/ 658321 h 4470472"/>
              <a:gd name="connsiteX288" fmla="*/ 849850 w 3911106"/>
              <a:gd name="connsiteY288" fmla="*/ 618235 h 4470472"/>
              <a:gd name="connsiteX289" fmla="*/ 833816 w 3911106"/>
              <a:gd name="connsiteY289" fmla="*/ 591510 h 4470472"/>
              <a:gd name="connsiteX290" fmla="*/ 833816 w 3911106"/>
              <a:gd name="connsiteY290" fmla="*/ 551421 h 4470472"/>
              <a:gd name="connsiteX291" fmla="*/ 815109 w 3911106"/>
              <a:gd name="connsiteY291" fmla="*/ 527371 h 4470472"/>
              <a:gd name="connsiteX292" fmla="*/ 761660 w 3911106"/>
              <a:gd name="connsiteY292" fmla="*/ 505991 h 4470472"/>
              <a:gd name="connsiteX293" fmla="*/ 750969 w 3911106"/>
              <a:gd name="connsiteY293" fmla="*/ 476594 h 4470472"/>
              <a:gd name="connsiteX294" fmla="*/ 750969 w 3911106"/>
              <a:gd name="connsiteY294" fmla="*/ 407110 h 4470472"/>
              <a:gd name="connsiteX295" fmla="*/ 809764 w 3911106"/>
              <a:gd name="connsiteY295" fmla="*/ 254777 h 4470472"/>
              <a:gd name="connsiteX296" fmla="*/ 892610 w 3911106"/>
              <a:gd name="connsiteY296" fmla="*/ 150549 h 4470472"/>
              <a:gd name="connsiteX297" fmla="*/ 932696 w 3911106"/>
              <a:gd name="connsiteY297" fmla="*/ 110463 h 4470472"/>
              <a:gd name="connsiteX298" fmla="*/ 983475 w 3911106"/>
              <a:gd name="connsiteY298" fmla="*/ 81065 h 4470472"/>
              <a:gd name="connsiteX299" fmla="*/ 1151842 w 3911106"/>
              <a:gd name="connsiteY299" fmla="*/ 3564 h 4470472"/>
              <a:gd name="connsiteX300" fmla="*/ 1218655 w 3911106"/>
              <a:gd name="connsiteY300" fmla="*/ 557 h 447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3911106" h="4470472">
                <a:moveTo>
                  <a:pt x="1218655" y="557"/>
                </a:moveTo>
                <a:cubicBezTo>
                  <a:pt x="1241371" y="1559"/>
                  <a:pt x="1264087" y="3564"/>
                  <a:pt x="1285466" y="3564"/>
                </a:cubicBezTo>
                <a:cubicBezTo>
                  <a:pt x="1320207" y="3564"/>
                  <a:pt x="1352277" y="3564"/>
                  <a:pt x="1384347" y="14254"/>
                </a:cubicBezTo>
                <a:cubicBezTo>
                  <a:pt x="1440467" y="32963"/>
                  <a:pt x="1480557" y="59687"/>
                  <a:pt x="1528661" y="91754"/>
                </a:cubicBezTo>
                <a:cubicBezTo>
                  <a:pt x="1574092" y="123824"/>
                  <a:pt x="1611510" y="190638"/>
                  <a:pt x="1627542" y="244088"/>
                </a:cubicBezTo>
                <a:cubicBezTo>
                  <a:pt x="1638234" y="273485"/>
                  <a:pt x="1640905" y="308227"/>
                  <a:pt x="1648924" y="340296"/>
                </a:cubicBezTo>
                <a:cubicBezTo>
                  <a:pt x="1654266" y="367022"/>
                  <a:pt x="1664959" y="396420"/>
                  <a:pt x="1667630" y="423145"/>
                </a:cubicBezTo>
                <a:cubicBezTo>
                  <a:pt x="1672975" y="447196"/>
                  <a:pt x="1670304" y="484610"/>
                  <a:pt x="1656940" y="500646"/>
                </a:cubicBezTo>
                <a:cubicBezTo>
                  <a:pt x="1643580" y="514009"/>
                  <a:pt x="1608835" y="522025"/>
                  <a:pt x="1592801" y="530045"/>
                </a:cubicBezTo>
                <a:cubicBezTo>
                  <a:pt x="1571420" y="540734"/>
                  <a:pt x="1558060" y="559440"/>
                  <a:pt x="1536679" y="572802"/>
                </a:cubicBezTo>
                <a:cubicBezTo>
                  <a:pt x="1536679" y="588836"/>
                  <a:pt x="1544695" y="612890"/>
                  <a:pt x="1547367" y="628925"/>
                </a:cubicBezTo>
                <a:cubicBezTo>
                  <a:pt x="1550041" y="634270"/>
                  <a:pt x="1555386" y="636944"/>
                  <a:pt x="1555386" y="642286"/>
                </a:cubicBezTo>
                <a:cubicBezTo>
                  <a:pt x="1555386" y="650305"/>
                  <a:pt x="1555386" y="655650"/>
                  <a:pt x="1552715" y="663669"/>
                </a:cubicBezTo>
                <a:cubicBezTo>
                  <a:pt x="1558060" y="693064"/>
                  <a:pt x="1574092" y="725134"/>
                  <a:pt x="1574092" y="757204"/>
                </a:cubicBezTo>
                <a:cubicBezTo>
                  <a:pt x="1595474" y="762549"/>
                  <a:pt x="1622199" y="759878"/>
                  <a:pt x="1643580" y="759878"/>
                </a:cubicBezTo>
                <a:cubicBezTo>
                  <a:pt x="1686339" y="754533"/>
                  <a:pt x="1729099" y="746514"/>
                  <a:pt x="1774529" y="743843"/>
                </a:cubicBezTo>
                <a:cubicBezTo>
                  <a:pt x="1833324" y="738495"/>
                  <a:pt x="1790564" y="682375"/>
                  <a:pt x="1811944" y="650305"/>
                </a:cubicBezTo>
                <a:cubicBezTo>
                  <a:pt x="1830653" y="647634"/>
                  <a:pt x="1913499" y="639615"/>
                  <a:pt x="1924188" y="658321"/>
                </a:cubicBezTo>
                <a:cubicBezTo>
                  <a:pt x="1937553" y="644960"/>
                  <a:pt x="1958932" y="634270"/>
                  <a:pt x="1974964" y="620910"/>
                </a:cubicBezTo>
                <a:cubicBezTo>
                  <a:pt x="1985657" y="610219"/>
                  <a:pt x="1996347" y="602200"/>
                  <a:pt x="2009708" y="599526"/>
                </a:cubicBezTo>
                <a:cubicBezTo>
                  <a:pt x="2020398" y="596856"/>
                  <a:pt x="2028414" y="604872"/>
                  <a:pt x="2039107" y="599526"/>
                </a:cubicBezTo>
                <a:cubicBezTo>
                  <a:pt x="2049797" y="594184"/>
                  <a:pt x="2065831" y="567459"/>
                  <a:pt x="2073847" y="556770"/>
                </a:cubicBezTo>
                <a:cubicBezTo>
                  <a:pt x="2087211" y="540734"/>
                  <a:pt x="2103246" y="527371"/>
                  <a:pt x="2105917" y="505991"/>
                </a:cubicBezTo>
                <a:cubicBezTo>
                  <a:pt x="2105917" y="489955"/>
                  <a:pt x="2105917" y="473921"/>
                  <a:pt x="2108588" y="457886"/>
                </a:cubicBezTo>
                <a:cubicBezTo>
                  <a:pt x="2111262" y="447196"/>
                  <a:pt x="2116608" y="441851"/>
                  <a:pt x="2127297" y="444522"/>
                </a:cubicBezTo>
                <a:cubicBezTo>
                  <a:pt x="2167386" y="420471"/>
                  <a:pt x="2226181" y="412452"/>
                  <a:pt x="2271611" y="407110"/>
                </a:cubicBezTo>
                <a:cubicBezTo>
                  <a:pt x="2330406" y="401763"/>
                  <a:pt x="2389200" y="409781"/>
                  <a:pt x="2445324" y="428488"/>
                </a:cubicBezTo>
                <a:cubicBezTo>
                  <a:pt x="2490755" y="444522"/>
                  <a:pt x="2517480" y="484610"/>
                  <a:pt x="2538859" y="527371"/>
                </a:cubicBezTo>
                <a:cubicBezTo>
                  <a:pt x="2552223" y="556770"/>
                  <a:pt x="2565584" y="580820"/>
                  <a:pt x="2589636" y="602200"/>
                </a:cubicBezTo>
                <a:cubicBezTo>
                  <a:pt x="2600328" y="610219"/>
                  <a:pt x="2611015" y="618235"/>
                  <a:pt x="2621708" y="628925"/>
                </a:cubicBezTo>
                <a:cubicBezTo>
                  <a:pt x="2640414" y="647634"/>
                  <a:pt x="2637740" y="669010"/>
                  <a:pt x="2651103" y="690393"/>
                </a:cubicBezTo>
                <a:cubicBezTo>
                  <a:pt x="2667139" y="719789"/>
                  <a:pt x="2685848" y="743843"/>
                  <a:pt x="2701882" y="773240"/>
                </a:cubicBezTo>
                <a:cubicBezTo>
                  <a:pt x="2712572" y="789274"/>
                  <a:pt x="2720588" y="805308"/>
                  <a:pt x="2731279" y="821344"/>
                </a:cubicBezTo>
                <a:cubicBezTo>
                  <a:pt x="2744640" y="848069"/>
                  <a:pt x="2744640" y="869448"/>
                  <a:pt x="2766022" y="890829"/>
                </a:cubicBezTo>
                <a:cubicBezTo>
                  <a:pt x="2800763" y="925570"/>
                  <a:pt x="2808782" y="976348"/>
                  <a:pt x="2843523" y="1011092"/>
                </a:cubicBezTo>
                <a:cubicBezTo>
                  <a:pt x="2862232" y="1029798"/>
                  <a:pt x="2883609" y="1048507"/>
                  <a:pt x="2902317" y="1069884"/>
                </a:cubicBezTo>
                <a:cubicBezTo>
                  <a:pt x="2896972" y="1080577"/>
                  <a:pt x="2888956" y="1088593"/>
                  <a:pt x="2875593" y="1091266"/>
                </a:cubicBezTo>
                <a:cubicBezTo>
                  <a:pt x="2856884" y="1104627"/>
                  <a:pt x="2840852" y="1123333"/>
                  <a:pt x="2822143" y="1136697"/>
                </a:cubicBezTo>
                <a:cubicBezTo>
                  <a:pt x="2800763" y="1152733"/>
                  <a:pt x="2803433" y="1136697"/>
                  <a:pt x="2808782" y="1168767"/>
                </a:cubicBezTo>
                <a:cubicBezTo>
                  <a:pt x="2811453" y="1190146"/>
                  <a:pt x="2819471" y="1219543"/>
                  <a:pt x="2827487" y="1240925"/>
                </a:cubicBezTo>
                <a:cubicBezTo>
                  <a:pt x="2832832" y="1259632"/>
                  <a:pt x="2838178" y="1294375"/>
                  <a:pt x="2854212" y="1305065"/>
                </a:cubicBezTo>
                <a:cubicBezTo>
                  <a:pt x="2886282" y="1329115"/>
                  <a:pt x="2947751" y="1278340"/>
                  <a:pt x="2974476" y="1299717"/>
                </a:cubicBezTo>
                <a:cubicBezTo>
                  <a:pt x="2977147" y="1310407"/>
                  <a:pt x="2982492" y="1321099"/>
                  <a:pt x="2985163" y="1329115"/>
                </a:cubicBezTo>
                <a:cubicBezTo>
                  <a:pt x="2993181" y="1350496"/>
                  <a:pt x="3006546" y="1371876"/>
                  <a:pt x="3017235" y="1393255"/>
                </a:cubicBezTo>
                <a:cubicBezTo>
                  <a:pt x="3043960" y="1452050"/>
                  <a:pt x="3062666" y="1516190"/>
                  <a:pt x="3081375" y="1580330"/>
                </a:cubicBezTo>
                <a:cubicBezTo>
                  <a:pt x="3100081" y="1647140"/>
                  <a:pt x="3116115" y="1713953"/>
                  <a:pt x="3121461" y="1783438"/>
                </a:cubicBezTo>
                <a:cubicBezTo>
                  <a:pt x="3126806" y="1844906"/>
                  <a:pt x="3118787" y="1906373"/>
                  <a:pt x="3126806" y="1967839"/>
                </a:cubicBezTo>
                <a:cubicBezTo>
                  <a:pt x="3134824" y="2029306"/>
                  <a:pt x="3140169" y="2093446"/>
                  <a:pt x="3134824" y="2154912"/>
                </a:cubicBezTo>
                <a:cubicBezTo>
                  <a:pt x="3134824" y="2170950"/>
                  <a:pt x="3129480" y="2195001"/>
                  <a:pt x="3121461" y="2208362"/>
                </a:cubicBezTo>
                <a:cubicBezTo>
                  <a:pt x="3105426" y="2232415"/>
                  <a:pt x="3076031" y="2237760"/>
                  <a:pt x="3057321" y="2256469"/>
                </a:cubicBezTo>
                <a:cubicBezTo>
                  <a:pt x="3038612" y="2272505"/>
                  <a:pt x="3027925" y="2291210"/>
                  <a:pt x="3027925" y="2312591"/>
                </a:cubicBezTo>
                <a:cubicBezTo>
                  <a:pt x="3030596" y="2341986"/>
                  <a:pt x="3065338" y="2384749"/>
                  <a:pt x="3041286" y="2414144"/>
                </a:cubicBezTo>
                <a:cubicBezTo>
                  <a:pt x="3030596" y="2427506"/>
                  <a:pt x="3006546" y="2430180"/>
                  <a:pt x="2990510" y="2435524"/>
                </a:cubicBezTo>
                <a:cubicBezTo>
                  <a:pt x="2963785" y="2446214"/>
                  <a:pt x="2934387" y="2451560"/>
                  <a:pt x="2907663" y="2456905"/>
                </a:cubicBezTo>
                <a:cubicBezTo>
                  <a:pt x="2883609" y="2462250"/>
                  <a:pt x="2856884" y="2467594"/>
                  <a:pt x="2832832" y="2470268"/>
                </a:cubicBezTo>
                <a:cubicBezTo>
                  <a:pt x="2816798" y="2472939"/>
                  <a:pt x="2795417" y="2464923"/>
                  <a:pt x="2782057" y="2472939"/>
                </a:cubicBezTo>
                <a:cubicBezTo>
                  <a:pt x="2779383" y="2496993"/>
                  <a:pt x="2795417" y="2523718"/>
                  <a:pt x="2800763" y="2547769"/>
                </a:cubicBezTo>
                <a:cubicBezTo>
                  <a:pt x="2808782" y="2577167"/>
                  <a:pt x="2819471" y="2603892"/>
                  <a:pt x="2830159" y="2630617"/>
                </a:cubicBezTo>
                <a:cubicBezTo>
                  <a:pt x="2843523" y="2665357"/>
                  <a:pt x="2859557" y="2702773"/>
                  <a:pt x="2867577" y="2740188"/>
                </a:cubicBezTo>
                <a:cubicBezTo>
                  <a:pt x="2867577" y="2756222"/>
                  <a:pt x="2872922" y="2772258"/>
                  <a:pt x="2878264" y="2788292"/>
                </a:cubicBezTo>
                <a:cubicBezTo>
                  <a:pt x="2883609" y="2793637"/>
                  <a:pt x="2888956" y="2801653"/>
                  <a:pt x="2886282" y="2809673"/>
                </a:cubicBezTo>
                <a:cubicBezTo>
                  <a:pt x="2854212" y="2831052"/>
                  <a:pt x="2792747" y="2831052"/>
                  <a:pt x="2755333" y="2844416"/>
                </a:cubicBezTo>
                <a:cubicBezTo>
                  <a:pt x="2717914" y="2855103"/>
                  <a:pt x="2693864" y="2863122"/>
                  <a:pt x="2656449" y="2860450"/>
                </a:cubicBezTo>
                <a:cubicBezTo>
                  <a:pt x="2640414" y="2807001"/>
                  <a:pt x="2640414" y="2745533"/>
                  <a:pt x="2624379" y="2692083"/>
                </a:cubicBezTo>
                <a:cubicBezTo>
                  <a:pt x="2616360" y="2668029"/>
                  <a:pt x="2608344" y="2651997"/>
                  <a:pt x="2605673" y="2627944"/>
                </a:cubicBezTo>
                <a:cubicBezTo>
                  <a:pt x="2602999" y="2606564"/>
                  <a:pt x="2597654" y="2577167"/>
                  <a:pt x="2581620" y="2563804"/>
                </a:cubicBezTo>
                <a:cubicBezTo>
                  <a:pt x="2597654" y="2622598"/>
                  <a:pt x="2589636" y="2678722"/>
                  <a:pt x="2597654" y="2737517"/>
                </a:cubicBezTo>
                <a:cubicBezTo>
                  <a:pt x="2602999" y="2780276"/>
                  <a:pt x="2621708" y="2820362"/>
                  <a:pt x="2624379" y="2863122"/>
                </a:cubicBezTo>
                <a:cubicBezTo>
                  <a:pt x="2627053" y="2905881"/>
                  <a:pt x="2629724" y="2975366"/>
                  <a:pt x="2589636" y="2996746"/>
                </a:cubicBezTo>
                <a:cubicBezTo>
                  <a:pt x="2565584" y="3010110"/>
                  <a:pt x="2536186" y="3015452"/>
                  <a:pt x="2512135" y="3031490"/>
                </a:cubicBezTo>
                <a:cubicBezTo>
                  <a:pt x="2493428" y="3042177"/>
                  <a:pt x="2490755" y="3055541"/>
                  <a:pt x="2480065" y="3068902"/>
                </a:cubicBezTo>
                <a:cubicBezTo>
                  <a:pt x="2472049" y="3076920"/>
                  <a:pt x="2464030" y="3079595"/>
                  <a:pt x="2458685" y="3087611"/>
                </a:cubicBezTo>
                <a:cubicBezTo>
                  <a:pt x="2450669" y="3098301"/>
                  <a:pt x="2453340" y="3108990"/>
                  <a:pt x="2447995" y="3122351"/>
                </a:cubicBezTo>
                <a:cubicBezTo>
                  <a:pt x="2442651" y="3141060"/>
                  <a:pt x="2426615" y="3157096"/>
                  <a:pt x="2418599" y="3175801"/>
                </a:cubicBezTo>
                <a:cubicBezTo>
                  <a:pt x="2410581" y="3194510"/>
                  <a:pt x="2405236" y="3221234"/>
                  <a:pt x="2402561" y="3239943"/>
                </a:cubicBezTo>
                <a:cubicBezTo>
                  <a:pt x="2402561" y="3261324"/>
                  <a:pt x="2418599" y="3290719"/>
                  <a:pt x="2413254" y="3309426"/>
                </a:cubicBezTo>
                <a:cubicBezTo>
                  <a:pt x="2405236" y="3341498"/>
                  <a:pt x="2359804" y="3344169"/>
                  <a:pt x="2338425" y="3365548"/>
                </a:cubicBezTo>
                <a:cubicBezTo>
                  <a:pt x="2319716" y="3384257"/>
                  <a:pt x="2325061" y="3416325"/>
                  <a:pt x="2325061" y="3440379"/>
                </a:cubicBezTo>
                <a:cubicBezTo>
                  <a:pt x="2325061" y="3469774"/>
                  <a:pt x="2314371" y="3493828"/>
                  <a:pt x="2311700" y="3523224"/>
                </a:cubicBezTo>
                <a:cubicBezTo>
                  <a:pt x="2309026" y="3549949"/>
                  <a:pt x="2298337" y="3571332"/>
                  <a:pt x="2301010" y="3598056"/>
                </a:cubicBezTo>
                <a:cubicBezTo>
                  <a:pt x="2306355" y="3624781"/>
                  <a:pt x="2314371" y="3654178"/>
                  <a:pt x="2306355" y="3680903"/>
                </a:cubicBezTo>
                <a:cubicBezTo>
                  <a:pt x="2298337" y="3707627"/>
                  <a:pt x="2268938" y="3726336"/>
                  <a:pt x="2263595" y="3753061"/>
                </a:cubicBezTo>
                <a:cubicBezTo>
                  <a:pt x="2262258" y="3763751"/>
                  <a:pt x="2262926" y="3774440"/>
                  <a:pt x="2263595" y="3785130"/>
                </a:cubicBezTo>
                <a:lnTo>
                  <a:pt x="2263595" y="3800673"/>
                </a:lnTo>
                <a:lnTo>
                  <a:pt x="2279252" y="3801372"/>
                </a:lnTo>
                <a:cubicBezTo>
                  <a:pt x="2292823" y="3802667"/>
                  <a:pt x="2305685" y="3804505"/>
                  <a:pt x="2317043" y="3806509"/>
                </a:cubicBezTo>
                <a:cubicBezTo>
                  <a:pt x="2333079" y="3809180"/>
                  <a:pt x="2349113" y="3814525"/>
                  <a:pt x="2365147" y="3819870"/>
                </a:cubicBezTo>
                <a:cubicBezTo>
                  <a:pt x="2386528" y="3825216"/>
                  <a:pt x="2399892" y="3827889"/>
                  <a:pt x="2421269" y="3830561"/>
                </a:cubicBezTo>
                <a:cubicBezTo>
                  <a:pt x="2445323" y="3833234"/>
                  <a:pt x="2469373" y="3841250"/>
                  <a:pt x="2493427" y="3841250"/>
                </a:cubicBezTo>
                <a:cubicBezTo>
                  <a:pt x="2514807" y="3841250"/>
                  <a:pt x="2533515" y="3833234"/>
                  <a:pt x="2554892" y="3833234"/>
                </a:cubicBezTo>
                <a:cubicBezTo>
                  <a:pt x="2589637" y="3830561"/>
                  <a:pt x="2627052" y="3838579"/>
                  <a:pt x="2661793" y="3835905"/>
                </a:cubicBezTo>
                <a:cubicBezTo>
                  <a:pt x="2683172" y="3833234"/>
                  <a:pt x="2696536" y="3827889"/>
                  <a:pt x="2717915" y="3827889"/>
                </a:cubicBezTo>
                <a:cubicBezTo>
                  <a:pt x="2739296" y="3830561"/>
                  <a:pt x="2763346" y="3830561"/>
                  <a:pt x="2784726" y="3830561"/>
                </a:cubicBezTo>
                <a:cubicBezTo>
                  <a:pt x="2819470" y="3830561"/>
                  <a:pt x="2856885" y="3830561"/>
                  <a:pt x="2891626" y="3833234"/>
                </a:cubicBezTo>
                <a:cubicBezTo>
                  <a:pt x="2923696" y="3835905"/>
                  <a:pt x="2953094" y="3849270"/>
                  <a:pt x="2985164" y="3851940"/>
                </a:cubicBezTo>
                <a:cubicBezTo>
                  <a:pt x="2999864" y="3853277"/>
                  <a:pt x="3007881" y="3856618"/>
                  <a:pt x="3013894" y="3862965"/>
                </a:cubicBezTo>
                <a:lnTo>
                  <a:pt x="3015729" y="3866160"/>
                </a:lnTo>
                <a:lnTo>
                  <a:pt x="3051974" y="3859960"/>
                </a:lnTo>
                <a:cubicBezTo>
                  <a:pt x="3084043" y="3859960"/>
                  <a:pt x="3110769" y="3862633"/>
                  <a:pt x="3140167" y="3857288"/>
                </a:cubicBezTo>
                <a:cubicBezTo>
                  <a:pt x="3172237" y="3851943"/>
                  <a:pt x="3201636" y="3859960"/>
                  <a:pt x="3233706" y="3851943"/>
                </a:cubicBezTo>
                <a:cubicBezTo>
                  <a:pt x="3255085" y="3846599"/>
                  <a:pt x="3281810" y="3841253"/>
                  <a:pt x="3300517" y="3833234"/>
                </a:cubicBezTo>
                <a:cubicBezTo>
                  <a:pt x="3311206" y="3830563"/>
                  <a:pt x="3332586" y="3822545"/>
                  <a:pt x="3340605" y="3814529"/>
                </a:cubicBezTo>
                <a:cubicBezTo>
                  <a:pt x="3353966" y="3801165"/>
                  <a:pt x="3348621" y="3766423"/>
                  <a:pt x="3351292" y="3750389"/>
                </a:cubicBezTo>
                <a:cubicBezTo>
                  <a:pt x="3418106" y="3747715"/>
                  <a:pt x="3471555" y="3688921"/>
                  <a:pt x="3525005" y="3659524"/>
                </a:cubicBezTo>
                <a:cubicBezTo>
                  <a:pt x="3546384" y="3646161"/>
                  <a:pt x="3557075" y="3638145"/>
                  <a:pt x="3581129" y="3654179"/>
                </a:cubicBezTo>
                <a:cubicBezTo>
                  <a:pt x="3597163" y="3667540"/>
                  <a:pt x="3605179" y="3683576"/>
                  <a:pt x="3618540" y="3699610"/>
                </a:cubicBezTo>
                <a:cubicBezTo>
                  <a:pt x="3631904" y="3718319"/>
                  <a:pt x="3645265" y="3742371"/>
                  <a:pt x="3663974" y="3758405"/>
                </a:cubicBezTo>
                <a:cubicBezTo>
                  <a:pt x="3680009" y="3771768"/>
                  <a:pt x="3677338" y="3771768"/>
                  <a:pt x="3680009" y="3790475"/>
                </a:cubicBezTo>
                <a:cubicBezTo>
                  <a:pt x="3685353" y="3817200"/>
                  <a:pt x="3706734" y="3838579"/>
                  <a:pt x="3722768" y="3857288"/>
                </a:cubicBezTo>
                <a:cubicBezTo>
                  <a:pt x="3768202" y="3910737"/>
                  <a:pt x="3802942" y="3972204"/>
                  <a:pt x="3826994" y="4036343"/>
                </a:cubicBezTo>
                <a:cubicBezTo>
                  <a:pt x="3843032" y="4079103"/>
                  <a:pt x="3856393" y="4121862"/>
                  <a:pt x="3875102" y="4164622"/>
                </a:cubicBezTo>
                <a:cubicBezTo>
                  <a:pt x="3885789" y="4188676"/>
                  <a:pt x="3888463" y="4212727"/>
                  <a:pt x="3893807" y="4236781"/>
                </a:cubicBezTo>
                <a:cubicBezTo>
                  <a:pt x="3899152" y="4263506"/>
                  <a:pt x="3904497" y="4287557"/>
                  <a:pt x="3907168" y="4314282"/>
                </a:cubicBezTo>
                <a:cubicBezTo>
                  <a:pt x="3912513" y="4354370"/>
                  <a:pt x="3915188" y="4397129"/>
                  <a:pt x="3896481" y="4434544"/>
                </a:cubicBezTo>
                <a:cubicBezTo>
                  <a:pt x="3883118" y="4458596"/>
                  <a:pt x="3853719" y="4461269"/>
                  <a:pt x="3829668" y="4458596"/>
                </a:cubicBezTo>
                <a:cubicBezTo>
                  <a:pt x="3808288" y="4458596"/>
                  <a:pt x="3768202" y="4447906"/>
                  <a:pt x="3760183" y="4426526"/>
                </a:cubicBezTo>
                <a:cubicBezTo>
                  <a:pt x="3752165" y="4407820"/>
                  <a:pt x="3754838" y="4375750"/>
                  <a:pt x="3746820" y="4354370"/>
                </a:cubicBezTo>
                <a:cubicBezTo>
                  <a:pt x="3744149" y="4346352"/>
                  <a:pt x="3738804" y="4338335"/>
                  <a:pt x="3733459" y="4330316"/>
                </a:cubicBezTo>
                <a:cubicBezTo>
                  <a:pt x="3722768" y="4316955"/>
                  <a:pt x="3706734" y="4303592"/>
                  <a:pt x="3693370" y="4292901"/>
                </a:cubicBezTo>
                <a:cubicBezTo>
                  <a:pt x="3680009" y="4282212"/>
                  <a:pt x="3671990" y="4266176"/>
                  <a:pt x="3655958" y="4258160"/>
                </a:cubicBezTo>
                <a:cubicBezTo>
                  <a:pt x="3642594" y="4252815"/>
                  <a:pt x="3629233" y="4250142"/>
                  <a:pt x="3615869" y="4244797"/>
                </a:cubicBezTo>
                <a:cubicBezTo>
                  <a:pt x="3605179" y="4239452"/>
                  <a:pt x="3591815" y="4234106"/>
                  <a:pt x="3578454" y="4228762"/>
                </a:cubicBezTo>
                <a:cubicBezTo>
                  <a:pt x="3554404" y="4218072"/>
                  <a:pt x="3533021" y="4212727"/>
                  <a:pt x="3508970" y="4202038"/>
                </a:cubicBezTo>
                <a:cubicBezTo>
                  <a:pt x="3479571" y="4188676"/>
                  <a:pt x="3450176" y="4191347"/>
                  <a:pt x="3420779" y="4191347"/>
                </a:cubicBezTo>
                <a:cubicBezTo>
                  <a:pt x="3396725" y="4191347"/>
                  <a:pt x="3378016" y="4188676"/>
                  <a:pt x="3353966" y="4183331"/>
                </a:cubicBezTo>
                <a:cubicBezTo>
                  <a:pt x="3289826" y="4172641"/>
                  <a:pt x="3220341" y="4186002"/>
                  <a:pt x="3156202" y="4188676"/>
                </a:cubicBezTo>
                <a:cubicBezTo>
                  <a:pt x="3126805" y="4191348"/>
                  <a:pt x="3097408" y="4191348"/>
                  <a:pt x="3068010" y="4190681"/>
                </a:cubicBezTo>
                <a:lnTo>
                  <a:pt x="3027281" y="4189755"/>
                </a:lnTo>
                <a:lnTo>
                  <a:pt x="3025251" y="4210054"/>
                </a:lnTo>
                <a:cubicBezTo>
                  <a:pt x="3025252" y="4219408"/>
                  <a:pt x="3025252" y="4228761"/>
                  <a:pt x="3022579" y="4236778"/>
                </a:cubicBezTo>
                <a:cubicBezTo>
                  <a:pt x="2998525" y="4239453"/>
                  <a:pt x="2971800" y="4250142"/>
                  <a:pt x="2945075" y="4252813"/>
                </a:cubicBezTo>
                <a:cubicBezTo>
                  <a:pt x="2894299" y="4258158"/>
                  <a:pt x="2840850" y="4266178"/>
                  <a:pt x="2787400" y="4279539"/>
                </a:cubicBezTo>
                <a:cubicBezTo>
                  <a:pt x="2752659" y="4287557"/>
                  <a:pt x="2720590" y="4292902"/>
                  <a:pt x="2685846" y="4300918"/>
                </a:cubicBezTo>
                <a:cubicBezTo>
                  <a:pt x="2637741" y="4311608"/>
                  <a:pt x="2594982" y="4303592"/>
                  <a:pt x="2546876" y="4298244"/>
                </a:cubicBezTo>
                <a:cubicBezTo>
                  <a:pt x="2504117" y="4292902"/>
                  <a:pt x="2464028" y="4295573"/>
                  <a:pt x="2423942" y="4284883"/>
                </a:cubicBezTo>
                <a:cubicBezTo>
                  <a:pt x="2405233" y="4282212"/>
                  <a:pt x="2386528" y="4274194"/>
                  <a:pt x="2367819" y="4268848"/>
                </a:cubicBezTo>
                <a:cubicBezTo>
                  <a:pt x="2330404" y="4349023"/>
                  <a:pt x="2215489" y="4332988"/>
                  <a:pt x="2143330" y="4343677"/>
                </a:cubicBezTo>
                <a:cubicBezTo>
                  <a:pt x="2065830" y="4357042"/>
                  <a:pt x="1985655" y="4343677"/>
                  <a:pt x="1910826" y="4314282"/>
                </a:cubicBezTo>
                <a:cubicBezTo>
                  <a:pt x="1888111" y="4304928"/>
                  <a:pt x="1869403" y="4293569"/>
                  <a:pt x="1851698" y="4280875"/>
                </a:cubicBezTo>
                <a:lnTo>
                  <a:pt x="1850254" y="4279750"/>
                </a:lnTo>
                <a:lnTo>
                  <a:pt x="1846688" y="4279539"/>
                </a:lnTo>
                <a:cubicBezTo>
                  <a:pt x="1817289" y="4279539"/>
                  <a:pt x="1787890" y="4282213"/>
                  <a:pt x="1758494" y="4274194"/>
                </a:cubicBezTo>
                <a:cubicBezTo>
                  <a:pt x="1734441" y="4268848"/>
                  <a:pt x="1697029" y="4266178"/>
                  <a:pt x="1680991" y="4244796"/>
                </a:cubicBezTo>
                <a:cubicBezTo>
                  <a:pt x="1654266" y="4204710"/>
                  <a:pt x="1683665" y="4132554"/>
                  <a:pt x="1678320" y="4087120"/>
                </a:cubicBezTo>
                <a:cubicBezTo>
                  <a:pt x="1675649" y="4060395"/>
                  <a:pt x="1664959" y="4030996"/>
                  <a:pt x="1659614" y="4004272"/>
                </a:cubicBezTo>
                <a:cubicBezTo>
                  <a:pt x="1654266" y="3972204"/>
                  <a:pt x="1659614" y="3940134"/>
                  <a:pt x="1659614" y="3908064"/>
                </a:cubicBezTo>
                <a:cubicBezTo>
                  <a:pt x="1659614" y="3857287"/>
                  <a:pt x="1667630" y="3806510"/>
                  <a:pt x="1651596" y="3755732"/>
                </a:cubicBezTo>
                <a:cubicBezTo>
                  <a:pt x="1643580" y="3731681"/>
                  <a:pt x="1635560" y="3707627"/>
                  <a:pt x="1622199" y="3686247"/>
                </a:cubicBezTo>
                <a:cubicBezTo>
                  <a:pt x="1611510" y="3667541"/>
                  <a:pt x="1600817" y="3651506"/>
                  <a:pt x="1590129" y="3635472"/>
                </a:cubicBezTo>
                <a:cubicBezTo>
                  <a:pt x="1576765" y="3611418"/>
                  <a:pt x="1571420" y="3582022"/>
                  <a:pt x="1560731" y="3555297"/>
                </a:cubicBezTo>
                <a:cubicBezTo>
                  <a:pt x="1536679" y="3491157"/>
                  <a:pt x="1582111" y="3437708"/>
                  <a:pt x="1576765" y="3370894"/>
                </a:cubicBezTo>
                <a:cubicBezTo>
                  <a:pt x="1574092" y="3349514"/>
                  <a:pt x="1563404" y="3336151"/>
                  <a:pt x="1558060" y="3314773"/>
                </a:cubicBezTo>
                <a:cubicBezTo>
                  <a:pt x="1555386" y="3301410"/>
                  <a:pt x="1560731" y="3288049"/>
                  <a:pt x="1558060" y="3274685"/>
                </a:cubicBezTo>
                <a:cubicBezTo>
                  <a:pt x="1555386" y="3258650"/>
                  <a:pt x="1542025" y="3247959"/>
                  <a:pt x="1539352" y="3231925"/>
                </a:cubicBezTo>
                <a:cubicBezTo>
                  <a:pt x="1534006" y="3210545"/>
                  <a:pt x="1536679" y="3205200"/>
                  <a:pt x="1525990" y="3186494"/>
                </a:cubicBezTo>
                <a:cubicBezTo>
                  <a:pt x="1517971" y="3173130"/>
                  <a:pt x="1515300" y="3154424"/>
                  <a:pt x="1507282" y="3143734"/>
                </a:cubicBezTo>
                <a:cubicBezTo>
                  <a:pt x="1491246" y="3119681"/>
                  <a:pt x="1456505" y="3108990"/>
                  <a:pt x="1429781" y="3100974"/>
                </a:cubicBezTo>
                <a:cubicBezTo>
                  <a:pt x="1381676" y="3084940"/>
                  <a:pt x="1325552" y="3082265"/>
                  <a:pt x="1274776" y="3068902"/>
                </a:cubicBezTo>
                <a:cubicBezTo>
                  <a:pt x="1245378" y="3060886"/>
                  <a:pt x="1205292" y="3044850"/>
                  <a:pt x="1175893" y="3042177"/>
                </a:cubicBezTo>
                <a:cubicBezTo>
                  <a:pt x="1207963" y="3098301"/>
                  <a:pt x="1226670" y="3170459"/>
                  <a:pt x="1234688" y="3237270"/>
                </a:cubicBezTo>
                <a:cubicBezTo>
                  <a:pt x="1237362" y="3261324"/>
                  <a:pt x="1242706" y="3285374"/>
                  <a:pt x="1242706" y="3309426"/>
                </a:cubicBezTo>
                <a:cubicBezTo>
                  <a:pt x="1242706" y="3322789"/>
                  <a:pt x="1234688" y="3352188"/>
                  <a:pt x="1240033" y="3362875"/>
                </a:cubicBezTo>
                <a:cubicBezTo>
                  <a:pt x="1250722" y="3384257"/>
                  <a:pt x="1298828" y="3389600"/>
                  <a:pt x="1317536" y="3408309"/>
                </a:cubicBezTo>
                <a:cubicBezTo>
                  <a:pt x="1349606" y="3440379"/>
                  <a:pt x="1312191" y="3472449"/>
                  <a:pt x="1293482" y="3499173"/>
                </a:cubicBezTo>
                <a:cubicBezTo>
                  <a:pt x="1282792" y="3515208"/>
                  <a:pt x="1272103" y="3528573"/>
                  <a:pt x="1261413" y="3544607"/>
                </a:cubicBezTo>
                <a:cubicBezTo>
                  <a:pt x="1250722" y="3560641"/>
                  <a:pt x="1242706" y="3590038"/>
                  <a:pt x="1226670" y="3595383"/>
                </a:cubicBezTo>
                <a:cubicBezTo>
                  <a:pt x="1217316" y="3598055"/>
                  <a:pt x="1203953" y="3597388"/>
                  <a:pt x="1190591" y="3596385"/>
                </a:cubicBezTo>
                <a:lnTo>
                  <a:pt x="1186240" y="3596264"/>
                </a:lnTo>
                <a:lnTo>
                  <a:pt x="1183910" y="3747715"/>
                </a:lnTo>
                <a:cubicBezTo>
                  <a:pt x="1183910" y="3771765"/>
                  <a:pt x="1178566" y="3795819"/>
                  <a:pt x="1183910" y="3819870"/>
                </a:cubicBezTo>
                <a:cubicBezTo>
                  <a:pt x="1189256" y="3843921"/>
                  <a:pt x="1189256" y="3862630"/>
                  <a:pt x="1189256" y="3886683"/>
                </a:cubicBezTo>
                <a:cubicBezTo>
                  <a:pt x="1189256" y="3916079"/>
                  <a:pt x="1189256" y="3937459"/>
                  <a:pt x="1197272" y="3964185"/>
                </a:cubicBezTo>
                <a:cubicBezTo>
                  <a:pt x="1202617" y="3980219"/>
                  <a:pt x="1202617" y="3993582"/>
                  <a:pt x="1207962" y="4009618"/>
                </a:cubicBezTo>
                <a:cubicBezTo>
                  <a:pt x="1213307" y="4025650"/>
                  <a:pt x="1221325" y="4041688"/>
                  <a:pt x="1226671" y="4057720"/>
                </a:cubicBezTo>
                <a:cubicBezTo>
                  <a:pt x="1234687" y="4092463"/>
                  <a:pt x="1245377" y="4132549"/>
                  <a:pt x="1250722" y="4167293"/>
                </a:cubicBezTo>
                <a:cubicBezTo>
                  <a:pt x="1256066" y="4207382"/>
                  <a:pt x="1248050" y="4252813"/>
                  <a:pt x="1248050" y="4295572"/>
                </a:cubicBezTo>
                <a:cubicBezTo>
                  <a:pt x="1248050" y="4332987"/>
                  <a:pt x="1253395" y="4378418"/>
                  <a:pt x="1245377" y="4413161"/>
                </a:cubicBezTo>
                <a:cubicBezTo>
                  <a:pt x="1229341" y="4415836"/>
                  <a:pt x="1213307" y="4421181"/>
                  <a:pt x="1199946" y="4429197"/>
                </a:cubicBezTo>
                <a:cubicBezTo>
                  <a:pt x="1186582" y="4434541"/>
                  <a:pt x="1167876" y="4437215"/>
                  <a:pt x="1151842" y="4442560"/>
                </a:cubicBezTo>
                <a:cubicBezTo>
                  <a:pt x="1082357" y="4461266"/>
                  <a:pt x="1004853" y="4442560"/>
                  <a:pt x="932697" y="4450576"/>
                </a:cubicBezTo>
                <a:cubicBezTo>
                  <a:pt x="892609" y="4455922"/>
                  <a:pt x="852523" y="4455922"/>
                  <a:pt x="812434" y="4463940"/>
                </a:cubicBezTo>
                <a:cubicBezTo>
                  <a:pt x="791054" y="4466611"/>
                  <a:pt x="767004" y="4466611"/>
                  <a:pt x="742950" y="4469285"/>
                </a:cubicBezTo>
                <a:cubicBezTo>
                  <a:pt x="726914" y="4469285"/>
                  <a:pt x="710880" y="4471956"/>
                  <a:pt x="697519" y="4469285"/>
                </a:cubicBezTo>
                <a:cubicBezTo>
                  <a:pt x="670794" y="4466611"/>
                  <a:pt x="649413" y="4458592"/>
                  <a:pt x="622689" y="4458592"/>
                </a:cubicBezTo>
                <a:cubicBezTo>
                  <a:pt x="603980" y="4458592"/>
                  <a:pt x="585275" y="4458592"/>
                  <a:pt x="566566" y="4458592"/>
                </a:cubicBezTo>
                <a:cubicBezTo>
                  <a:pt x="526480" y="4458592"/>
                  <a:pt x="483720" y="4463940"/>
                  <a:pt x="446305" y="4455922"/>
                </a:cubicBezTo>
                <a:cubicBezTo>
                  <a:pt x="438286" y="4429197"/>
                  <a:pt x="451650" y="4397127"/>
                  <a:pt x="454321" y="4370402"/>
                </a:cubicBezTo>
                <a:cubicBezTo>
                  <a:pt x="456995" y="4346348"/>
                  <a:pt x="456995" y="4330316"/>
                  <a:pt x="473029" y="4308936"/>
                </a:cubicBezTo>
                <a:cubicBezTo>
                  <a:pt x="483720" y="4298243"/>
                  <a:pt x="494410" y="4279538"/>
                  <a:pt x="507771" y="4271518"/>
                </a:cubicBezTo>
                <a:cubicBezTo>
                  <a:pt x="518460" y="4263502"/>
                  <a:pt x="537169" y="4260831"/>
                  <a:pt x="550530" y="4255486"/>
                </a:cubicBezTo>
                <a:cubicBezTo>
                  <a:pt x="579929" y="4244793"/>
                  <a:pt x="614670" y="4231432"/>
                  <a:pt x="641395" y="4218069"/>
                </a:cubicBezTo>
                <a:cubicBezTo>
                  <a:pt x="657430" y="4210053"/>
                  <a:pt x="684155" y="4191344"/>
                  <a:pt x="694845" y="4175312"/>
                </a:cubicBezTo>
                <a:cubicBezTo>
                  <a:pt x="710880" y="4153932"/>
                  <a:pt x="716225" y="4129878"/>
                  <a:pt x="732260" y="4111169"/>
                </a:cubicBezTo>
                <a:cubicBezTo>
                  <a:pt x="748294" y="4095137"/>
                  <a:pt x="758984" y="4079100"/>
                  <a:pt x="772348" y="4060393"/>
                </a:cubicBezTo>
                <a:cubicBezTo>
                  <a:pt x="785709" y="4039014"/>
                  <a:pt x="799073" y="4017634"/>
                  <a:pt x="812434" y="3993582"/>
                </a:cubicBezTo>
                <a:cubicBezTo>
                  <a:pt x="833814" y="3953494"/>
                  <a:pt x="849849" y="3892025"/>
                  <a:pt x="839158" y="3846595"/>
                </a:cubicBezTo>
                <a:cubicBezTo>
                  <a:pt x="823124" y="3790471"/>
                  <a:pt x="815108" y="3731677"/>
                  <a:pt x="801745" y="3675556"/>
                </a:cubicBezTo>
                <a:lnTo>
                  <a:pt x="791179" y="3640844"/>
                </a:lnTo>
                <a:lnTo>
                  <a:pt x="791055" y="3640817"/>
                </a:lnTo>
                <a:cubicBezTo>
                  <a:pt x="753640" y="3624781"/>
                  <a:pt x="724245" y="3603399"/>
                  <a:pt x="684156" y="3590038"/>
                </a:cubicBezTo>
                <a:cubicBezTo>
                  <a:pt x="657432" y="3582022"/>
                  <a:pt x="622691" y="3563313"/>
                  <a:pt x="614671" y="3536589"/>
                </a:cubicBezTo>
                <a:cubicBezTo>
                  <a:pt x="606655" y="3512537"/>
                  <a:pt x="620017" y="3485812"/>
                  <a:pt x="625362" y="3464433"/>
                </a:cubicBezTo>
                <a:cubicBezTo>
                  <a:pt x="628035" y="3445724"/>
                  <a:pt x="628035" y="3429688"/>
                  <a:pt x="628035" y="3410983"/>
                </a:cubicBezTo>
                <a:cubicBezTo>
                  <a:pt x="628035" y="3368223"/>
                  <a:pt x="630707" y="3328135"/>
                  <a:pt x="630707" y="3285374"/>
                </a:cubicBezTo>
                <a:cubicBezTo>
                  <a:pt x="633380" y="3205200"/>
                  <a:pt x="622691" y="3130371"/>
                  <a:pt x="606655" y="3050196"/>
                </a:cubicBezTo>
                <a:cubicBezTo>
                  <a:pt x="590621" y="2964676"/>
                  <a:pt x="569240" y="2876483"/>
                  <a:pt x="577256" y="2788292"/>
                </a:cubicBezTo>
                <a:cubicBezTo>
                  <a:pt x="579931" y="2756222"/>
                  <a:pt x="595966" y="2718808"/>
                  <a:pt x="611998" y="2692083"/>
                </a:cubicBezTo>
                <a:cubicBezTo>
                  <a:pt x="628035" y="2662684"/>
                  <a:pt x="649416" y="2619928"/>
                  <a:pt x="678811" y="2601219"/>
                </a:cubicBezTo>
                <a:cubicBezTo>
                  <a:pt x="652086" y="2601219"/>
                  <a:pt x="654761" y="2563804"/>
                  <a:pt x="630707" y="2571822"/>
                </a:cubicBezTo>
                <a:cubicBezTo>
                  <a:pt x="601310" y="2579838"/>
                  <a:pt x="574585" y="2595874"/>
                  <a:pt x="545188" y="2606564"/>
                </a:cubicBezTo>
                <a:cubicBezTo>
                  <a:pt x="529152" y="2614580"/>
                  <a:pt x="507772" y="2611908"/>
                  <a:pt x="491737" y="2619928"/>
                </a:cubicBezTo>
                <a:cubicBezTo>
                  <a:pt x="473032" y="2627944"/>
                  <a:pt x="465012" y="2643978"/>
                  <a:pt x="451649" y="2657341"/>
                </a:cubicBezTo>
                <a:cubicBezTo>
                  <a:pt x="438287" y="2670703"/>
                  <a:pt x="419582" y="2684067"/>
                  <a:pt x="400873" y="2686738"/>
                </a:cubicBezTo>
                <a:cubicBezTo>
                  <a:pt x="355442" y="2697427"/>
                  <a:pt x="331389" y="2670703"/>
                  <a:pt x="296648" y="2646652"/>
                </a:cubicBezTo>
                <a:cubicBezTo>
                  <a:pt x="280612" y="2635960"/>
                  <a:pt x="253888" y="2638633"/>
                  <a:pt x="237849" y="2630617"/>
                </a:cubicBezTo>
                <a:cubicBezTo>
                  <a:pt x="229833" y="2627944"/>
                  <a:pt x="224490" y="2614580"/>
                  <a:pt x="219144" y="2611908"/>
                </a:cubicBezTo>
                <a:cubicBezTo>
                  <a:pt x="205783" y="2601219"/>
                  <a:pt x="189748" y="2598547"/>
                  <a:pt x="173713" y="2593203"/>
                </a:cubicBezTo>
                <a:cubicBezTo>
                  <a:pt x="146989" y="2582510"/>
                  <a:pt x="149659" y="2574494"/>
                  <a:pt x="141643" y="2547769"/>
                </a:cubicBezTo>
                <a:cubicBezTo>
                  <a:pt x="137635" y="2534407"/>
                  <a:pt x="135629" y="2525053"/>
                  <a:pt x="136297" y="2515699"/>
                </a:cubicBezTo>
                <a:lnTo>
                  <a:pt x="140879" y="2501957"/>
                </a:lnTo>
                <a:lnTo>
                  <a:pt x="146989" y="2494319"/>
                </a:lnTo>
                <a:cubicBezTo>
                  <a:pt x="160350" y="2483629"/>
                  <a:pt x="176384" y="2475610"/>
                  <a:pt x="189748" y="2464923"/>
                </a:cubicBezTo>
                <a:cubicBezTo>
                  <a:pt x="212464" y="2447551"/>
                  <a:pt x="231170" y="2425502"/>
                  <a:pt x="250879" y="2404457"/>
                </a:cubicBezTo>
                <a:lnTo>
                  <a:pt x="265567" y="2390165"/>
                </a:lnTo>
                <a:lnTo>
                  <a:pt x="291637" y="2378400"/>
                </a:lnTo>
                <a:cubicBezTo>
                  <a:pt x="305333" y="2373390"/>
                  <a:pt x="319363" y="2368713"/>
                  <a:pt x="331389" y="2363369"/>
                </a:cubicBezTo>
                <a:lnTo>
                  <a:pt x="341087" y="2361274"/>
                </a:lnTo>
                <a:lnTo>
                  <a:pt x="342831" y="2363911"/>
                </a:lnTo>
                <a:cubicBezTo>
                  <a:pt x="346087" y="2367209"/>
                  <a:pt x="350765" y="2370049"/>
                  <a:pt x="358113" y="2371385"/>
                </a:cubicBezTo>
                <a:lnTo>
                  <a:pt x="374595" y="2354381"/>
                </a:lnTo>
                <a:lnTo>
                  <a:pt x="416908" y="2355350"/>
                </a:lnTo>
                <a:cubicBezTo>
                  <a:pt x="443633" y="2355350"/>
                  <a:pt x="475703" y="2360695"/>
                  <a:pt x="502427" y="2355350"/>
                </a:cubicBezTo>
                <a:cubicBezTo>
                  <a:pt x="542516" y="2347331"/>
                  <a:pt x="563896" y="2317936"/>
                  <a:pt x="603982" y="2315261"/>
                </a:cubicBezTo>
                <a:cubicBezTo>
                  <a:pt x="611998" y="2296555"/>
                  <a:pt x="595966" y="2285866"/>
                  <a:pt x="617346" y="2272505"/>
                </a:cubicBezTo>
                <a:cubicBezTo>
                  <a:pt x="628035" y="2275175"/>
                  <a:pt x="638723" y="2275175"/>
                  <a:pt x="649416" y="2272505"/>
                </a:cubicBezTo>
                <a:cubicBezTo>
                  <a:pt x="670795" y="2269830"/>
                  <a:pt x="689502" y="2259141"/>
                  <a:pt x="708210" y="2248451"/>
                </a:cubicBezTo>
                <a:cubicBezTo>
                  <a:pt x="748296" y="2227071"/>
                  <a:pt x="820454" y="2213706"/>
                  <a:pt x="847179" y="2173620"/>
                </a:cubicBezTo>
                <a:cubicBezTo>
                  <a:pt x="831144" y="2162931"/>
                  <a:pt x="807091" y="2157586"/>
                  <a:pt x="785710" y="2149570"/>
                </a:cubicBezTo>
                <a:cubicBezTo>
                  <a:pt x="761660" y="2138880"/>
                  <a:pt x="750969" y="2122845"/>
                  <a:pt x="734935" y="2106807"/>
                </a:cubicBezTo>
                <a:cubicBezTo>
                  <a:pt x="716227" y="2106807"/>
                  <a:pt x="726916" y="2128187"/>
                  <a:pt x="724245" y="2138880"/>
                </a:cubicBezTo>
                <a:cubicBezTo>
                  <a:pt x="718897" y="2152241"/>
                  <a:pt x="710881" y="2160257"/>
                  <a:pt x="700191" y="2168276"/>
                </a:cubicBezTo>
                <a:cubicBezTo>
                  <a:pt x="668121" y="2195001"/>
                  <a:pt x="638723" y="2224399"/>
                  <a:pt x="603982" y="2248451"/>
                </a:cubicBezTo>
                <a:cubicBezTo>
                  <a:pt x="601310" y="2232415"/>
                  <a:pt x="574585" y="2216381"/>
                  <a:pt x="563896" y="2208362"/>
                </a:cubicBezTo>
                <a:cubicBezTo>
                  <a:pt x="537172" y="2192330"/>
                  <a:pt x="529152" y="2200346"/>
                  <a:pt x="507772" y="2219055"/>
                </a:cubicBezTo>
                <a:cubicBezTo>
                  <a:pt x="481048" y="2243106"/>
                  <a:pt x="456327" y="2269163"/>
                  <a:pt x="431941" y="2295218"/>
                </a:cubicBezTo>
                <a:lnTo>
                  <a:pt x="374595" y="2354381"/>
                </a:lnTo>
                <a:lnTo>
                  <a:pt x="373147" y="2354348"/>
                </a:lnTo>
                <a:lnTo>
                  <a:pt x="341087" y="2361274"/>
                </a:lnTo>
                <a:lnTo>
                  <a:pt x="336066" y="2353680"/>
                </a:lnTo>
                <a:cubicBezTo>
                  <a:pt x="332725" y="2347334"/>
                  <a:pt x="330052" y="2343325"/>
                  <a:pt x="318025" y="2350005"/>
                </a:cubicBezTo>
                <a:cubicBezTo>
                  <a:pt x="304663" y="2356686"/>
                  <a:pt x="292803" y="2365038"/>
                  <a:pt x="281820" y="2374349"/>
                </a:cubicBezTo>
                <a:lnTo>
                  <a:pt x="265567" y="2390165"/>
                </a:lnTo>
                <a:lnTo>
                  <a:pt x="253888" y="2395436"/>
                </a:lnTo>
                <a:cubicBezTo>
                  <a:pt x="240524" y="2403455"/>
                  <a:pt x="235179" y="2414144"/>
                  <a:pt x="221818" y="2422160"/>
                </a:cubicBezTo>
                <a:cubicBezTo>
                  <a:pt x="211125" y="2427506"/>
                  <a:pt x="200438" y="2430180"/>
                  <a:pt x="189748" y="2435524"/>
                </a:cubicBezTo>
                <a:cubicBezTo>
                  <a:pt x="171039" y="2446214"/>
                  <a:pt x="157675" y="2464923"/>
                  <a:pt x="146989" y="2483629"/>
                </a:cubicBezTo>
                <a:lnTo>
                  <a:pt x="140879" y="2501957"/>
                </a:lnTo>
                <a:lnTo>
                  <a:pt x="133626" y="2511023"/>
                </a:lnTo>
                <a:cubicBezTo>
                  <a:pt x="128281" y="2517705"/>
                  <a:pt x="122936" y="2523718"/>
                  <a:pt x="120264" y="2523718"/>
                </a:cubicBezTo>
                <a:cubicBezTo>
                  <a:pt x="82849" y="2534405"/>
                  <a:pt x="50776" y="2416819"/>
                  <a:pt x="0" y="2419490"/>
                </a:cubicBezTo>
                <a:cubicBezTo>
                  <a:pt x="10691" y="2408799"/>
                  <a:pt x="21381" y="2395436"/>
                  <a:pt x="26725" y="2379404"/>
                </a:cubicBezTo>
                <a:cubicBezTo>
                  <a:pt x="42760" y="2347331"/>
                  <a:pt x="550531" y="1764732"/>
                  <a:pt x="569240" y="1767403"/>
                </a:cubicBezTo>
                <a:cubicBezTo>
                  <a:pt x="577256" y="1764732"/>
                  <a:pt x="609326" y="1767403"/>
                  <a:pt x="609326" y="1770077"/>
                </a:cubicBezTo>
                <a:cubicBezTo>
                  <a:pt x="606655" y="1735334"/>
                  <a:pt x="566567" y="1695248"/>
                  <a:pt x="542516" y="1673865"/>
                </a:cubicBezTo>
                <a:cubicBezTo>
                  <a:pt x="550531" y="1668523"/>
                  <a:pt x="553206" y="1657833"/>
                  <a:pt x="558548" y="1652488"/>
                </a:cubicBezTo>
                <a:cubicBezTo>
                  <a:pt x="563896" y="1644470"/>
                  <a:pt x="574585" y="1639124"/>
                  <a:pt x="582601" y="1633779"/>
                </a:cubicBezTo>
                <a:cubicBezTo>
                  <a:pt x="601310" y="1620416"/>
                  <a:pt x="609326" y="1601709"/>
                  <a:pt x="625362" y="1585675"/>
                </a:cubicBezTo>
                <a:cubicBezTo>
                  <a:pt x="638723" y="1572314"/>
                  <a:pt x="654761" y="1566966"/>
                  <a:pt x="668121" y="1553605"/>
                </a:cubicBezTo>
                <a:cubicBezTo>
                  <a:pt x="686830" y="1534899"/>
                  <a:pt x="700191" y="1510845"/>
                  <a:pt x="718897" y="1489465"/>
                </a:cubicBezTo>
                <a:cubicBezTo>
                  <a:pt x="734935" y="1470756"/>
                  <a:pt x="756315" y="1465415"/>
                  <a:pt x="775021" y="1449379"/>
                </a:cubicBezTo>
                <a:cubicBezTo>
                  <a:pt x="780366" y="1438689"/>
                  <a:pt x="788385" y="1430670"/>
                  <a:pt x="799071" y="1422654"/>
                </a:cubicBezTo>
                <a:cubicBezTo>
                  <a:pt x="809764" y="1419980"/>
                  <a:pt x="817780" y="1414636"/>
                  <a:pt x="825796" y="1409291"/>
                </a:cubicBezTo>
                <a:cubicBezTo>
                  <a:pt x="841834" y="1395930"/>
                  <a:pt x="857870" y="1371876"/>
                  <a:pt x="873904" y="1358515"/>
                </a:cubicBezTo>
                <a:cubicBezTo>
                  <a:pt x="892610" y="1387910"/>
                  <a:pt x="900629" y="1422654"/>
                  <a:pt x="913990" y="1452050"/>
                </a:cubicBezTo>
                <a:cubicBezTo>
                  <a:pt x="932696" y="1444032"/>
                  <a:pt x="954078" y="1409291"/>
                  <a:pt x="962094" y="1395930"/>
                </a:cubicBezTo>
                <a:cubicBezTo>
                  <a:pt x="975459" y="1374550"/>
                  <a:pt x="975459" y="1363857"/>
                  <a:pt x="975459" y="1337133"/>
                </a:cubicBezTo>
                <a:cubicBezTo>
                  <a:pt x="975459" y="1313081"/>
                  <a:pt x="972784" y="1294375"/>
                  <a:pt x="970114" y="1272993"/>
                </a:cubicBezTo>
                <a:cubicBezTo>
                  <a:pt x="967439" y="1259632"/>
                  <a:pt x="954078" y="1224891"/>
                  <a:pt x="959421" y="1211527"/>
                </a:cubicBezTo>
                <a:cubicBezTo>
                  <a:pt x="967439" y="1190146"/>
                  <a:pt x="1002184" y="1179457"/>
                  <a:pt x="1018218" y="1168767"/>
                </a:cubicBezTo>
                <a:cubicBezTo>
                  <a:pt x="1004854" y="1139368"/>
                  <a:pt x="975459" y="1080577"/>
                  <a:pt x="994164" y="1056523"/>
                </a:cubicBezTo>
                <a:cubicBezTo>
                  <a:pt x="1007528" y="1040487"/>
                  <a:pt x="1034253" y="1027127"/>
                  <a:pt x="1050288" y="1013763"/>
                </a:cubicBezTo>
                <a:cubicBezTo>
                  <a:pt x="1034253" y="1008417"/>
                  <a:pt x="1010200" y="1011092"/>
                  <a:pt x="991493" y="1011092"/>
                </a:cubicBezTo>
                <a:cubicBezTo>
                  <a:pt x="967439" y="1011092"/>
                  <a:pt x="962094" y="1013763"/>
                  <a:pt x="948733" y="1000401"/>
                </a:cubicBezTo>
                <a:cubicBezTo>
                  <a:pt x="932696" y="981692"/>
                  <a:pt x="940715" y="949624"/>
                  <a:pt x="940715" y="925570"/>
                </a:cubicBezTo>
                <a:cubicBezTo>
                  <a:pt x="940715" y="893502"/>
                  <a:pt x="922008" y="866777"/>
                  <a:pt x="922008" y="832034"/>
                </a:cubicBezTo>
                <a:cubicBezTo>
                  <a:pt x="922008" y="797292"/>
                  <a:pt x="916664" y="762549"/>
                  <a:pt x="903299" y="733150"/>
                </a:cubicBezTo>
                <a:cubicBezTo>
                  <a:pt x="897954" y="722461"/>
                  <a:pt x="889938" y="709100"/>
                  <a:pt x="884594" y="698409"/>
                </a:cubicBezTo>
                <a:cubicBezTo>
                  <a:pt x="879246" y="682375"/>
                  <a:pt x="868559" y="671685"/>
                  <a:pt x="863214" y="658321"/>
                </a:cubicBezTo>
                <a:cubicBezTo>
                  <a:pt x="857870" y="644960"/>
                  <a:pt x="855195" y="631596"/>
                  <a:pt x="849850" y="618235"/>
                </a:cubicBezTo>
                <a:cubicBezTo>
                  <a:pt x="847179" y="610219"/>
                  <a:pt x="836489" y="599526"/>
                  <a:pt x="833816" y="591510"/>
                </a:cubicBezTo>
                <a:cubicBezTo>
                  <a:pt x="831144" y="578147"/>
                  <a:pt x="833816" y="564786"/>
                  <a:pt x="833816" y="551421"/>
                </a:cubicBezTo>
                <a:cubicBezTo>
                  <a:pt x="831144" y="530045"/>
                  <a:pt x="833816" y="538061"/>
                  <a:pt x="815109" y="527371"/>
                </a:cubicBezTo>
                <a:cubicBezTo>
                  <a:pt x="796401" y="516680"/>
                  <a:pt x="785710" y="508662"/>
                  <a:pt x="761660" y="505991"/>
                </a:cubicBezTo>
                <a:cubicBezTo>
                  <a:pt x="761660" y="484610"/>
                  <a:pt x="748296" y="495301"/>
                  <a:pt x="750969" y="476594"/>
                </a:cubicBezTo>
                <a:cubicBezTo>
                  <a:pt x="750969" y="452542"/>
                  <a:pt x="750969" y="428488"/>
                  <a:pt x="750969" y="407110"/>
                </a:cubicBezTo>
                <a:cubicBezTo>
                  <a:pt x="753640" y="356332"/>
                  <a:pt x="785710" y="297537"/>
                  <a:pt x="809764" y="254777"/>
                </a:cubicBezTo>
                <a:cubicBezTo>
                  <a:pt x="833816" y="214688"/>
                  <a:pt x="857870" y="182622"/>
                  <a:pt x="892610" y="150549"/>
                </a:cubicBezTo>
                <a:cubicBezTo>
                  <a:pt x="908645" y="134514"/>
                  <a:pt x="913990" y="123824"/>
                  <a:pt x="932696" y="110463"/>
                </a:cubicBezTo>
                <a:cubicBezTo>
                  <a:pt x="951405" y="99773"/>
                  <a:pt x="967439" y="91754"/>
                  <a:pt x="983475" y="81065"/>
                </a:cubicBezTo>
                <a:cubicBezTo>
                  <a:pt x="1034253" y="46324"/>
                  <a:pt x="1093045" y="14254"/>
                  <a:pt x="1151842" y="3564"/>
                </a:cubicBezTo>
                <a:cubicBezTo>
                  <a:pt x="1173222" y="-445"/>
                  <a:pt x="1195938" y="-445"/>
                  <a:pt x="1218655" y="557"/>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Rectangle 2">
            <a:extLst>
              <a:ext uri="{FF2B5EF4-FFF2-40B4-BE49-F238E27FC236}">
                <a16:creationId xmlns:a16="http://schemas.microsoft.com/office/drawing/2014/main" id="{70849D34-5BF1-8548-9839-2C6BF5DE5ECB}"/>
              </a:ext>
            </a:extLst>
          </p:cNvPr>
          <p:cNvSpPr/>
          <p:nvPr userDrawn="1"/>
        </p:nvSpPr>
        <p:spPr>
          <a:xfrm>
            <a:off x="1" y="537846"/>
            <a:ext cx="11071942"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4" name="Group 3">
            <a:extLst>
              <a:ext uri="{FF2B5EF4-FFF2-40B4-BE49-F238E27FC236}">
                <a16:creationId xmlns:a16="http://schemas.microsoft.com/office/drawing/2014/main" id="{012AD318-2696-7B4C-93EF-9C5DC196052F}"/>
              </a:ext>
            </a:extLst>
          </p:cNvPr>
          <p:cNvGrpSpPr/>
          <p:nvPr userDrawn="1"/>
        </p:nvGrpSpPr>
        <p:grpSpPr>
          <a:xfrm>
            <a:off x="0" y="0"/>
            <a:ext cx="12192000" cy="6858000"/>
            <a:chOff x="0" y="0"/>
            <a:chExt cx="12192000" cy="6858000"/>
          </a:xfrm>
        </p:grpSpPr>
        <p:grpSp>
          <p:nvGrpSpPr>
            <p:cNvPr id="6" name="Group 5">
              <a:extLst>
                <a:ext uri="{FF2B5EF4-FFF2-40B4-BE49-F238E27FC236}">
                  <a16:creationId xmlns:a16="http://schemas.microsoft.com/office/drawing/2014/main" id="{0C890186-897B-644E-991E-B695A391C94B}"/>
                </a:ext>
              </a:extLst>
            </p:cNvPr>
            <p:cNvGrpSpPr/>
            <p:nvPr/>
          </p:nvGrpSpPr>
          <p:grpSpPr>
            <a:xfrm>
              <a:off x="0" y="0"/>
              <a:ext cx="12192000" cy="6858000"/>
              <a:chOff x="0" y="0"/>
              <a:chExt cx="12192000" cy="6858000"/>
            </a:xfrm>
          </p:grpSpPr>
          <p:grpSp>
            <p:nvGrpSpPr>
              <p:cNvPr id="86" name="Group 85">
                <a:extLst>
                  <a:ext uri="{FF2B5EF4-FFF2-40B4-BE49-F238E27FC236}">
                    <a16:creationId xmlns:a16="http://schemas.microsoft.com/office/drawing/2014/main" id="{2049D454-1AB7-9545-8998-1DBD0CC1F18A}"/>
                  </a:ext>
                </a:extLst>
              </p:cNvPr>
              <p:cNvGrpSpPr/>
              <p:nvPr/>
            </p:nvGrpSpPr>
            <p:grpSpPr>
              <a:xfrm>
                <a:off x="0" y="551996"/>
                <a:ext cx="12192000" cy="5754009"/>
                <a:chOff x="0" y="551996"/>
                <a:chExt cx="12192000" cy="5754009"/>
              </a:xfrm>
            </p:grpSpPr>
            <p:cxnSp>
              <p:nvCxnSpPr>
                <p:cNvPr id="105" name="Straight Connector 104">
                  <a:extLst>
                    <a:ext uri="{FF2B5EF4-FFF2-40B4-BE49-F238E27FC236}">
                      <a16:creationId xmlns:a16="http://schemas.microsoft.com/office/drawing/2014/main" id="{7FF53EFC-8BA8-134E-851B-554562A46045}"/>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2E7242A0-12B9-C34A-A7AE-33D11402DE35}"/>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3908A73-30D5-0A4A-8C33-CD2CAE6B75B5}"/>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62D98A7-1CE9-944F-92D1-49DE683B8C89}"/>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5475FD6C-7D98-9F46-985E-B8A04ED51268}"/>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232CD96-078B-8E4A-AF15-714FEBF31291}"/>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7D22FCAA-9A8E-C04C-834A-31568C3A490C}"/>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798FAB17-487A-524A-8932-70A59B78A032}"/>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FD7A250-F78D-D24E-B526-AD96F74925CB}"/>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9C80C5D-C465-A940-996F-DC8164FF2139}"/>
                  </a:ext>
                </a:extLst>
              </p:cNvPr>
              <p:cNvGrpSpPr/>
              <p:nvPr/>
            </p:nvGrpSpPr>
            <p:grpSpPr>
              <a:xfrm>
                <a:off x="334918" y="0"/>
                <a:ext cx="11522164" cy="6858000"/>
                <a:chOff x="334918" y="0"/>
                <a:chExt cx="11522164" cy="6858000"/>
              </a:xfrm>
            </p:grpSpPr>
            <p:cxnSp>
              <p:nvCxnSpPr>
                <p:cNvPr id="88" name="Straight Connector 87">
                  <a:extLst>
                    <a:ext uri="{FF2B5EF4-FFF2-40B4-BE49-F238E27FC236}">
                      <a16:creationId xmlns:a16="http://schemas.microsoft.com/office/drawing/2014/main" id="{4AE51B52-E6D7-9747-AE2F-E0A4CD86D00A}"/>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99B972CB-BFC1-664B-8CF7-515DA41D6E9A}"/>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F4399E64-EF08-3346-952F-2EA1886B6740}"/>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A04A1E39-061A-9C43-9355-41501F2A2758}"/>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1090D085-4DCF-FA4A-AC9F-CBB1D0C420F2}"/>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450F688C-8AC7-824C-B9EB-C142156CF54A}"/>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65AEFF28-8E1D-054E-8F64-7E44733B0871}"/>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4D563AEE-8423-B345-9F03-CFE0E36BDF17}"/>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2754D0AE-6123-A142-A4C2-87CD359BF0C9}"/>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24B748C7-587D-2C41-846D-367D6FA5B508}"/>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E1FE759-E5F0-034D-9FE6-6A3ABD58103B}"/>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61FADE1A-4868-0646-AB01-AC63E85E42E0}"/>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CF154E67-4272-1242-9E6C-43C5A20FBAEE}"/>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FD28E5F-5B74-6745-8D7F-EB51A1AFED29}"/>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5A1D39D9-796F-F947-B115-54143D207A88}"/>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B7086F6-33C2-6B4F-A474-D757F51792AC}"/>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10E4F9-CCEC-8945-85DC-A391C014207F}"/>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973E80CC-BF9C-9E40-AE1F-03EC37698218}"/>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1" name="Freeform 18">
                <a:extLst>
                  <a:ext uri="{FF2B5EF4-FFF2-40B4-BE49-F238E27FC236}">
                    <a16:creationId xmlns:a16="http://schemas.microsoft.com/office/drawing/2014/main" id="{2C1AB15F-512E-AD4C-BCE5-52C4A8272DB2}"/>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E9EAF790-ED80-F94B-9A75-71B1CCB351A7}"/>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D3C97333-BB37-2C47-BE1B-9955DC2E19C2}"/>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1889C51B-7A13-2E42-B80F-D4EEEF16BF6C}"/>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08592692-F6B3-454F-AF20-DD6FD6C2D2A2}"/>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E46AFDE5-C2A8-5248-A15D-D313FB9E059C}"/>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CF7A914E-4B6F-3B4F-A9C6-AF507B5BEB3E}"/>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5D91CB49-3F05-7D4C-977B-FEEBC16D5C1B}"/>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DE80543E-5D82-F443-AEAF-0849716E46F4}"/>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F9333DE8-36BD-B94E-A04F-D0F98ED7B561}"/>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1E78A16B-D551-AB49-9D43-AFFD65842539}"/>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7C3FB65E-8C58-D341-B743-89711A3AB634}"/>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2ADE450E-1A9C-724B-AF4B-55CCA11310C3}"/>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B86ADC99-35AD-8549-8B76-1DE3DF1A52A2}"/>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417495A3-51EA-604C-91B0-EE54DB4AD7C3}"/>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458CCAAB-5A4B-1A4A-AB3A-2C32229B7E09}"/>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3FBB5E62-92EE-934A-B36E-86A199B7FD9A}"/>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ABD47E0A-D430-9242-86FE-0BB821A26B7A}"/>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337DA667-F341-6D4D-9096-6198BAF673CF}"/>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0CB660D0-F575-6443-BB2B-6D1DB08F62A9}"/>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A04FB9F9-EE60-BC41-82C8-00AB18D3787C}"/>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7DCD4C78-0C29-CF48-8364-C486C20C1ED0}"/>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296ED61F-37ED-D845-99B5-9AFF14AFE29B}"/>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D28F62B4-6283-D040-93B0-786D8FC1556B}"/>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2AE14612-25FF-FE4E-BADC-E15C40B37373}"/>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98187F60-4FE8-F545-A8F8-934E0201BB92}"/>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C23809A0-DFF6-DB47-B140-30DF05DEF1FD}"/>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32A31DFE-7F3C-2143-91B4-3D62D61036A7}"/>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3266F770-86FA-8140-8F55-976EA0593149}"/>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502B35D3-174F-0D46-8AB8-FC17438D0C3F}"/>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653B01F0-9B84-934E-9EF3-F72A29398456}"/>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D12A5047-C653-5941-BB51-99BFD009D23E}"/>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D6D99665-45D5-CE44-A415-EAE800DEB2A8}"/>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286563DC-9659-7D4F-908B-74B7F05FA0D0}"/>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887F4F83-CB0D-3E4A-9926-B1DE557BBCCB}"/>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531FA9AE-AEB9-0846-B40A-8BF0089281F2}"/>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93928A52-0733-E446-8DC4-CA5D4DDDE8FA}"/>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E796F43A-D46B-3846-A3D2-39F54BBA34CF}"/>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47053C2C-A2E1-E748-8781-E663B6327577}"/>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20C6FA47-39FF-7840-A57E-B43B792DE3DC}"/>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823F9643-F216-8248-88B1-05512F09CE68}"/>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2F53EA12-5358-D24A-A282-6B9AC07C5791}"/>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7B8B154B-CE55-C649-90B5-E3E3F627CDB2}"/>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11661211-CBA0-8A45-B32E-B1E1279DFF51}"/>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28F4118D-48F7-654A-BC9C-2147195D3671}"/>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8" name="Group 7">
              <a:extLst>
                <a:ext uri="{FF2B5EF4-FFF2-40B4-BE49-F238E27FC236}">
                  <a16:creationId xmlns:a16="http://schemas.microsoft.com/office/drawing/2014/main" id="{801D54AF-FA26-484A-969B-72812BB65B31}"/>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9" name="Freeform 18">
                <a:extLst>
                  <a:ext uri="{FF2B5EF4-FFF2-40B4-BE49-F238E27FC236}">
                    <a16:creationId xmlns:a16="http://schemas.microsoft.com/office/drawing/2014/main" id="{8FAD09BC-1396-8746-B3E7-6FA2D0069603}"/>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1E64E9DF-0065-C945-A28F-AB1BC95B0C8A}"/>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E36F5A7B-3AA4-2042-A81E-FE82DD933349}"/>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04B0C437-9E21-8C4B-B542-0AD1EE275A80}"/>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2C4F90F4-2FD3-D742-82A4-93C7707B1F3B}"/>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69F93B75-D356-DB4F-AA87-35CB228FD6FF}"/>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52074352-4FFA-BC4E-B387-9551BDECDCAA}"/>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A72FC5AF-DA4C-DB43-9A2A-B5F0019FAB64}"/>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91D4EBD1-6E65-0045-98F4-57978C1C52A4}"/>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731E3106-EED3-7941-9CF6-F3F494AD3C57}"/>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621C110F-3B43-1049-9E71-1687A9888F54}"/>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166BFB19-4A0D-0B44-B1AE-F42B2F502F8A}"/>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269E712F-33DB-1D43-ABED-CF94A8D76337}"/>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6471527C-AAC6-214D-A896-3339D5DD5AD7}"/>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C8B40741-ABCE-7F47-BF20-40EFB3B97C23}"/>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AE67D866-34D6-3E41-AD23-7761D7B2EED0}"/>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119AB3D9-2A17-5B48-93A5-D48FB3D8E112}"/>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1A2BA643-CEC6-234A-8580-8CBECF6AE3E4}"/>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BE97C9AD-C788-2B45-A7FE-675116478ACE}"/>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8542B1BF-1CFD-2F4D-B095-5071B280B0AD}"/>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E951239F-9BD3-434C-BA07-AEF066488FA8}"/>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D98DDC86-BD1F-5442-8A0C-313B2D77C7AA}"/>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8C470541-43FD-DF48-872E-5EDE9268C554}"/>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EC20355A-A08C-744E-A101-504542B7A65F}"/>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1A9359DD-498B-AF45-B7B2-7F01BCAB152F}"/>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CCF58983-B56B-EB42-AA99-2F1551F77425}"/>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FEF1A3E1-3611-614F-A487-46693B0BB1D7}"/>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7516FDA3-3408-FA42-A9FE-7A7FC4ED4C0A}"/>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8BB2ED7C-E2CD-514A-BE75-D680B573FC76}"/>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4ED35EF4-C6C0-5D4C-8A8E-3004CE223DAD}"/>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4E17BEBE-ABE9-AA4C-A9C6-3AF4E2680E8B}"/>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1F34D678-3981-2A4C-B10B-3CA1DDEF6688}"/>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3821440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51_Title Slide">
    <p:bg>
      <p:bgPr>
        <a:solidFill>
          <a:srgbClr val="F7F7F7"/>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43037682-9D41-43BA-9643-8A9385C9BF17}"/>
              </a:ext>
            </a:extLst>
          </p:cNvPr>
          <p:cNvSpPr>
            <a:spLocks noGrp="1"/>
          </p:cNvSpPr>
          <p:nvPr>
            <p:ph type="pic" sz="quarter" idx="10" hasCustomPrompt="1"/>
          </p:nvPr>
        </p:nvSpPr>
        <p:spPr>
          <a:xfrm>
            <a:off x="7123611" y="383460"/>
            <a:ext cx="3588336" cy="6042549"/>
          </a:xfrm>
          <a:custGeom>
            <a:avLst/>
            <a:gdLst>
              <a:gd name="connsiteX0" fmla="*/ 1391883 w 3588336"/>
              <a:gd name="connsiteY0" fmla="*/ 1192626 h 6042549"/>
              <a:gd name="connsiteX1" fmla="*/ 1210663 w 3588336"/>
              <a:gd name="connsiteY1" fmla="*/ 1220312 h 6042549"/>
              <a:gd name="connsiteX2" fmla="*/ 1178490 w 3588336"/>
              <a:gd name="connsiteY2" fmla="*/ 1383067 h 6042549"/>
              <a:gd name="connsiteX3" fmla="*/ 1203114 w 3588336"/>
              <a:gd name="connsiteY3" fmla="*/ 1401534 h 6042549"/>
              <a:gd name="connsiteX4" fmla="*/ 1296240 w 3588336"/>
              <a:gd name="connsiteY4" fmla="*/ 1459426 h 6042549"/>
              <a:gd name="connsiteX5" fmla="*/ 1432157 w 3588336"/>
              <a:gd name="connsiteY5" fmla="*/ 1555071 h 6042549"/>
              <a:gd name="connsiteX6" fmla="*/ 1474946 w 3588336"/>
              <a:gd name="connsiteY6" fmla="*/ 1575206 h 6042549"/>
              <a:gd name="connsiteX7" fmla="*/ 1542903 w 3588336"/>
              <a:gd name="connsiteY7" fmla="*/ 1466976 h 6042549"/>
              <a:gd name="connsiteX8" fmla="*/ 1555474 w 3588336"/>
              <a:gd name="connsiteY8" fmla="*/ 1456734 h 6042549"/>
              <a:gd name="connsiteX9" fmla="*/ 1658684 w 3588336"/>
              <a:gd name="connsiteY9" fmla="*/ 1122151 h 6042549"/>
              <a:gd name="connsiteX10" fmla="*/ 1786676 w 3588336"/>
              <a:gd name="connsiteY10" fmla="*/ 1206945 h 6042549"/>
              <a:gd name="connsiteX11" fmla="*/ 1794601 w 3588336"/>
              <a:gd name="connsiteY11" fmla="*/ 1185075 h 6042549"/>
              <a:gd name="connsiteX12" fmla="*/ 1797118 w 3588336"/>
              <a:gd name="connsiteY12" fmla="*/ 1144803 h 6042549"/>
              <a:gd name="connsiteX13" fmla="*/ 1804889 w 3588336"/>
              <a:gd name="connsiteY13" fmla="*/ 1122151 h 6042549"/>
              <a:gd name="connsiteX14" fmla="*/ 2500925 w 3588336"/>
              <a:gd name="connsiteY14" fmla="*/ 527 h 6042549"/>
              <a:gd name="connsiteX15" fmla="*/ 2615133 w 3588336"/>
              <a:gd name="connsiteY15" fmla="*/ 14684 h 6042549"/>
              <a:gd name="connsiteX16" fmla="*/ 2718329 w 3588336"/>
              <a:gd name="connsiteY16" fmla="*/ 47404 h 6042549"/>
              <a:gd name="connsiteX17" fmla="*/ 2811455 w 3588336"/>
              <a:gd name="connsiteY17" fmla="*/ 112845 h 6042549"/>
              <a:gd name="connsiteX18" fmla="*/ 2919687 w 3588336"/>
              <a:gd name="connsiteY18" fmla="*/ 329305 h 6042549"/>
              <a:gd name="connsiteX19" fmla="*/ 2954925 w 3588336"/>
              <a:gd name="connsiteY19" fmla="*/ 538214 h 6042549"/>
              <a:gd name="connsiteX20" fmla="*/ 2917168 w 3588336"/>
              <a:gd name="connsiteY20" fmla="*/ 603656 h 6042549"/>
              <a:gd name="connsiteX21" fmla="*/ 2876897 w 3588336"/>
              <a:gd name="connsiteY21" fmla="*/ 646444 h 6042549"/>
              <a:gd name="connsiteX22" fmla="*/ 2876897 w 3588336"/>
              <a:gd name="connsiteY22" fmla="*/ 724470 h 6042549"/>
              <a:gd name="connsiteX23" fmla="*/ 2914653 w 3588336"/>
              <a:gd name="connsiteY23" fmla="*/ 779843 h 6042549"/>
              <a:gd name="connsiteX24" fmla="*/ 3063153 w 3588336"/>
              <a:gd name="connsiteY24" fmla="*/ 842767 h 6042549"/>
              <a:gd name="connsiteX25" fmla="*/ 3234307 w 3588336"/>
              <a:gd name="connsiteY25" fmla="*/ 930862 h 6042549"/>
              <a:gd name="connsiteX26" fmla="*/ 3322401 w 3588336"/>
              <a:gd name="connsiteY26" fmla="*/ 981202 h 6042549"/>
              <a:gd name="connsiteX27" fmla="*/ 3362673 w 3588336"/>
              <a:gd name="connsiteY27" fmla="*/ 1006371 h 6042549"/>
              <a:gd name="connsiteX28" fmla="*/ 3392877 w 3588336"/>
              <a:gd name="connsiteY28" fmla="*/ 1018955 h 6042549"/>
              <a:gd name="connsiteX29" fmla="*/ 3493556 w 3588336"/>
              <a:gd name="connsiteY29" fmla="*/ 1127186 h 6042549"/>
              <a:gd name="connsiteX30" fmla="*/ 3513691 w 3588336"/>
              <a:gd name="connsiteY30" fmla="*/ 1177525 h 6042549"/>
              <a:gd name="connsiteX31" fmla="*/ 3531309 w 3588336"/>
              <a:gd name="connsiteY31" fmla="*/ 1200176 h 6042549"/>
              <a:gd name="connsiteX32" fmla="*/ 3569065 w 3588336"/>
              <a:gd name="connsiteY32" fmla="*/ 1298340 h 6042549"/>
              <a:gd name="connsiteX33" fmla="*/ 3586682 w 3588336"/>
              <a:gd name="connsiteY33" fmla="*/ 1597858 h 6042549"/>
              <a:gd name="connsiteX34" fmla="*/ 3586682 w 3588336"/>
              <a:gd name="connsiteY34" fmla="*/ 1678401 h 6042549"/>
              <a:gd name="connsiteX35" fmla="*/ 3584166 w 3588336"/>
              <a:gd name="connsiteY35" fmla="*/ 1708605 h 6042549"/>
              <a:gd name="connsiteX36" fmla="*/ 3488521 w 3588336"/>
              <a:gd name="connsiteY36" fmla="*/ 1728741 h 6042549"/>
              <a:gd name="connsiteX37" fmla="*/ 3443217 w 3588336"/>
              <a:gd name="connsiteY37" fmla="*/ 1761463 h 6042549"/>
              <a:gd name="connsiteX38" fmla="*/ 3443217 w 3588336"/>
              <a:gd name="connsiteY38" fmla="*/ 1899895 h 6042549"/>
              <a:gd name="connsiteX39" fmla="*/ 3455800 w 3588336"/>
              <a:gd name="connsiteY39" fmla="*/ 1937650 h 6042549"/>
              <a:gd name="connsiteX40" fmla="*/ 3498590 w 3588336"/>
              <a:gd name="connsiteY40" fmla="*/ 1957786 h 6042549"/>
              <a:gd name="connsiteX41" fmla="*/ 3574099 w 3588336"/>
              <a:gd name="connsiteY41" fmla="*/ 1987990 h 6042549"/>
              <a:gd name="connsiteX42" fmla="*/ 3581648 w 3588336"/>
              <a:gd name="connsiteY42" fmla="*/ 2066015 h 6042549"/>
              <a:gd name="connsiteX43" fmla="*/ 3574099 w 3588336"/>
              <a:gd name="connsiteY43" fmla="*/ 2262339 h 6042549"/>
              <a:gd name="connsiteX44" fmla="*/ 3551445 w 3588336"/>
              <a:gd name="connsiteY44" fmla="*/ 2393221 h 6042549"/>
              <a:gd name="connsiteX45" fmla="*/ 3521241 w 3588336"/>
              <a:gd name="connsiteY45" fmla="*/ 2574442 h 6042549"/>
              <a:gd name="connsiteX46" fmla="*/ 3511173 w 3588336"/>
              <a:gd name="connsiteY46" fmla="*/ 2634850 h 6042549"/>
              <a:gd name="connsiteX47" fmla="*/ 3488521 w 3588336"/>
              <a:gd name="connsiteY47" fmla="*/ 2697775 h 6042549"/>
              <a:gd name="connsiteX48" fmla="*/ 3475936 w 3588336"/>
              <a:gd name="connsiteY48" fmla="*/ 2775800 h 6042549"/>
              <a:gd name="connsiteX49" fmla="*/ 3455800 w 3588336"/>
              <a:gd name="connsiteY49" fmla="*/ 2831174 h 6042549"/>
              <a:gd name="connsiteX50" fmla="*/ 3423080 w 3588336"/>
              <a:gd name="connsiteY50" fmla="*/ 2833691 h 6042549"/>
              <a:gd name="connsiteX51" fmla="*/ 3332470 w 3588336"/>
              <a:gd name="connsiteY51" fmla="*/ 2841241 h 6042549"/>
              <a:gd name="connsiteX52" fmla="*/ 3133627 w 3588336"/>
              <a:gd name="connsiteY52" fmla="*/ 2841241 h 6042549"/>
              <a:gd name="connsiteX53" fmla="*/ 3040501 w 3588336"/>
              <a:gd name="connsiteY53" fmla="*/ 2841241 h 6042549"/>
              <a:gd name="connsiteX54" fmla="*/ 3063153 w 3588336"/>
              <a:gd name="connsiteY54" fmla="*/ 2926818 h 6042549"/>
              <a:gd name="connsiteX55" fmla="*/ 3073221 w 3588336"/>
              <a:gd name="connsiteY55" fmla="*/ 3004846 h 6042549"/>
              <a:gd name="connsiteX56" fmla="*/ 3073221 w 3588336"/>
              <a:gd name="connsiteY56" fmla="*/ 3158380 h 6042549"/>
              <a:gd name="connsiteX57" fmla="*/ 3070704 w 3588336"/>
              <a:gd name="connsiteY57" fmla="*/ 3218788 h 6042549"/>
              <a:gd name="connsiteX58" fmla="*/ 3037983 w 3588336"/>
              <a:gd name="connsiteY58" fmla="*/ 3274161 h 6042549"/>
              <a:gd name="connsiteX59" fmla="*/ 3010298 w 3588336"/>
              <a:gd name="connsiteY59" fmla="*/ 3349670 h 6042549"/>
              <a:gd name="connsiteX60" fmla="*/ 2995195 w 3588336"/>
              <a:gd name="connsiteY60" fmla="*/ 3435247 h 6042549"/>
              <a:gd name="connsiteX61" fmla="*/ 3000229 w 3588336"/>
              <a:gd name="connsiteY61" fmla="*/ 3596333 h 6042549"/>
              <a:gd name="connsiteX62" fmla="*/ 3007779 w 3588336"/>
              <a:gd name="connsiteY62" fmla="*/ 3749869 h 6042549"/>
              <a:gd name="connsiteX63" fmla="*/ 2992678 w 3588336"/>
              <a:gd name="connsiteY63" fmla="*/ 3815311 h 6042549"/>
              <a:gd name="connsiteX64" fmla="*/ 2952406 w 3588336"/>
              <a:gd name="connsiteY64" fmla="*/ 3868166 h 6042549"/>
              <a:gd name="connsiteX65" fmla="*/ 2962474 w 3588336"/>
              <a:gd name="connsiteY65" fmla="*/ 4001567 h 6042549"/>
              <a:gd name="connsiteX66" fmla="*/ 2894517 w 3588336"/>
              <a:gd name="connsiteY66" fmla="*/ 4127415 h 6042549"/>
              <a:gd name="connsiteX67" fmla="*/ 2879415 w 3588336"/>
              <a:gd name="connsiteY67" fmla="*/ 4165168 h 6042549"/>
              <a:gd name="connsiteX68" fmla="*/ 2897033 w 3588336"/>
              <a:gd name="connsiteY68" fmla="*/ 4195372 h 6042549"/>
              <a:gd name="connsiteX69" fmla="*/ 2909618 w 3588336"/>
              <a:gd name="connsiteY69" fmla="*/ 4240678 h 6042549"/>
              <a:gd name="connsiteX70" fmla="*/ 2929755 w 3588336"/>
              <a:gd name="connsiteY70" fmla="*/ 4291017 h 6042549"/>
              <a:gd name="connsiteX71" fmla="*/ 2929755 w 3588336"/>
              <a:gd name="connsiteY71" fmla="*/ 4318705 h 6042549"/>
              <a:gd name="connsiteX72" fmla="*/ 2970026 w 3588336"/>
              <a:gd name="connsiteY72" fmla="*/ 4346391 h 6042549"/>
              <a:gd name="connsiteX73" fmla="*/ 3037983 w 3588336"/>
              <a:gd name="connsiteY73" fmla="*/ 4424418 h 6042549"/>
              <a:gd name="connsiteX74" fmla="*/ 3110976 w 3588336"/>
              <a:gd name="connsiteY74" fmla="*/ 4499927 h 6042549"/>
              <a:gd name="connsiteX75" fmla="*/ 3131112 w 3588336"/>
              <a:gd name="connsiteY75" fmla="*/ 4661013 h 6042549"/>
              <a:gd name="connsiteX76" fmla="*/ 3121045 w 3588336"/>
              <a:gd name="connsiteY76" fmla="*/ 4799445 h 6042549"/>
              <a:gd name="connsiteX77" fmla="*/ 3108457 w 3588336"/>
              <a:gd name="connsiteY77" fmla="*/ 4854818 h 6042549"/>
              <a:gd name="connsiteX78" fmla="*/ 3108457 w 3588336"/>
              <a:gd name="connsiteY78" fmla="*/ 4927812 h 6042549"/>
              <a:gd name="connsiteX79" fmla="*/ 3108457 w 3588336"/>
              <a:gd name="connsiteY79" fmla="*/ 4993253 h 6042549"/>
              <a:gd name="connsiteX80" fmla="*/ 3095875 w 3588336"/>
              <a:gd name="connsiteY80" fmla="*/ 5048627 h 6042549"/>
              <a:gd name="connsiteX81" fmla="*/ 3026541 w 3588336"/>
              <a:gd name="connsiteY81" fmla="*/ 5063223 h 6042549"/>
              <a:gd name="connsiteX82" fmla="*/ 3025399 w 3588336"/>
              <a:gd name="connsiteY82" fmla="*/ 5068759 h 6042549"/>
              <a:gd name="connsiteX83" fmla="*/ 3022884 w 3588336"/>
              <a:gd name="connsiteY83" fmla="*/ 5119098 h 6042549"/>
              <a:gd name="connsiteX84" fmla="*/ 3015331 w 3588336"/>
              <a:gd name="connsiteY84" fmla="*/ 5189573 h 6042549"/>
              <a:gd name="connsiteX85" fmla="*/ 3000229 w 3588336"/>
              <a:gd name="connsiteY85" fmla="*/ 5338076 h 6042549"/>
              <a:gd name="connsiteX86" fmla="*/ 2995195 w 3588336"/>
              <a:gd name="connsiteY86" fmla="*/ 5423650 h 6042549"/>
              <a:gd name="connsiteX87" fmla="*/ 2997714 w 3588336"/>
              <a:gd name="connsiteY87" fmla="*/ 5484061 h 6042549"/>
              <a:gd name="connsiteX88" fmla="*/ 3017850 w 3588336"/>
              <a:gd name="connsiteY88" fmla="*/ 5599838 h 6042549"/>
              <a:gd name="connsiteX89" fmla="*/ 3030433 w 3588336"/>
              <a:gd name="connsiteY89" fmla="*/ 5670317 h 6042549"/>
              <a:gd name="connsiteX90" fmla="*/ 3032949 w 3588336"/>
              <a:gd name="connsiteY90" fmla="*/ 5698002 h 6042549"/>
              <a:gd name="connsiteX91" fmla="*/ 3025399 w 3588336"/>
              <a:gd name="connsiteY91" fmla="*/ 5713104 h 6042549"/>
              <a:gd name="connsiteX92" fmla="*/ 3020365 w 3588336"/>
              <a:gd name="connsiteY92" fmla="*/ 5740791 h 6042549"/>
              <a:gd name="connsiteX93" fmla="*/ 3010298 w 3588336"/>
              <a:gd name="connsiteY93" fmla="*/ 5760927 h 6042549"/>
              <a:gd name="connsiteX94" fmla="*/ 2997714 w 3588336"/>
              <a:gd name="connsiteY94" fmla="*/ 5811267 h 6042549"/>
              <a:gd name="connsiteX95" fmla="*/ 2967511 w 3588336"/>
              <a:gd name="connsiteY95" fmla="*/ 5828884 h 6042549"/>
              <a:gd name="connsiteX96" fmla="*/ 2914653 w 3588336"/>
              <a:gd name="connsiteY96" fmla="*/ 5854053 h 6042549"/>
              <a:gd name="connsiteX97" fmla="*/ 2829075 w 3588336"/>
              <a:gd name="connsiteY97" fmla="*/ 5874190 h 6042549"/>
              <a:gd name="connsiteX98" fmla="*/ 2766153 w 3588336"/>
              <a:gd name="connsiteY98" fmla="*/ 5874190 h 6042549"/>
              <a:gd name="connsiteX99" fmla="*/ 2710779 w 3588336"/>
              <a:gd name="connsiteY99" fmla="*/ 5866640 h 6042549"/>
              <a:gd name="connsiteX100" fmla="*/ 2675539 w 3588336"/>
              <a:gd name="connsiteY100" fmla="*/ 5851536 h 6042549"/>
              <a:gd name="connsiteX101" fmla="*/ 2589965 w 3588336"/>
              <a:gd name="connsiteY101" fmla="*/ 5826366 h 6042549"/>
              <a:gd name="connsiteX102" fmla="*/ 2484253 w 3588336"/>
              <a:gd name="connsiteY102" fmla="*/ 5813782 h 6042549"/>
              <a:gd name="connsiteX103" fmla="*/ 2406225 w 3588336"/>
              <a:gd name="connsiteY103" fmla="*/ 5806233 h 6042549"/>
              <a:gd name="connsiteX104" fmla="*/ 2376021 w 3588336"/>
              <a:gd name="connsiteY104" fmla="*/ 5773510 h 6042549"/>
              <a:gd name="connsiteX105" fmla="*/ 2370987 w 3588336"/>
              <a:gd name="connsiteY105" fmla="*/ 5735757 h 6042549"/>
              <a:gd name="connsiteX106" fmla="*/ 2383573 w 3588336"/>
              <a:gd name="connsiteY106" fmla="*/ 5685418 h 6042549"/>
              <a:gd name="connsiteX107" fmla="*/ 2413777 w 3588336"/>
              <a:gd name="connsiteY107" fmla="*/ 5650178 h 6042549"/>
              <a:gd name="connsiteX108" fmla="*/ 2461599 w 3588336"/>
              <a:gd name="connsiteY108" fmla="*/ 5627527 h 6042549"/>
              <a:gd name="connsiteX109" fmla="*/ 2589965 w 3588336"/>
              <a:gd name="connsiteY109" fmla="*/ 5574669 h 6042549"/>
              <a:gd name="connsiteX110" fmla="*/ 2652888 w 3588336"/>
              <a:gd name="connsiteY110" fmla="*/ 5539434 h 6042549"/>
              <a:gd name="connsiteX111" fmla="*/ 2673023 w 3588336"/>
              <a:gd name="connsiteY111" fmla="*/ 5499160 h 6042549"/>
              <a:gd name="connsiteX112" fmla="*/ 2680573 w 3588336"/>
              <a:gd name="connsiteY112" fmla="*/ 5453857 h 6042549"/>
              <a:gd name="connsiteX113" fmla="*/ 2680573 w 3588336"/>
              <a:gd name="connsiteY113" fmla="*/ 5385897 h 6042549"/>
              <a:gd name="connsiteX114" fmla="*/ 2680573 w 3588336"/>
              <a:gd name="connsiteY114" fmla="*/ 5338076 h 6042549"/>
              <a:gd name="connsiteX115" fmla="*/ 2673023 w 3588336"/>
              <a:gd name="connsiteY115" fmla="*/ 5302838 h 6042549"/>
              <a:gd name="connsiteX116" fmla="*/ 2673023 w 3588336"/>
              <a:gd name="connsiteY116" fmla="*/ 5189573 h 6042549"/>
              <a:gd name="connsiteX117" fmla="*/ 2670508 w 3588336"/>
              <a:gd name="connsiteY117" fmla="*/ 5093929 h 6042549"/>
              <a:gd name="connsiteX118" fmla="*/ 2666415 w 3588336"/>
              <a:gd name="connsiteY118" fmla="*/ 5064460 h 6042549"/>
              <a:gd name="connsiteX119" fmla="*/ 2625830 w 3588336"/>
              <a:gd name="connsiteY119" fmla="*/ 5038243 h 6042549"/>
              <a:gd name="connsiteX120" fmla="*/ 2577379 w 3588336"/>
              <a:gd name="connsiteY120" fmla="*/ 4952981 h 6042549"/>
              <a:gd name="connsiteX121" fmla="*/ 2574861 w 3588336"/>
              <a:gd name="connsiteY121" fmla="*/ 4814547 h 6042549"/>
              <a:gd name="connsiteX122" fmla="*/ 2537107 w 3588336"/>
              <a:gd name="connsiteY122" fmla="*/ 4658494 h 6042549"/>
              <a:gd name="connsiteX123" fmla="*/ 2438944 w 3588336"/>
              <a:gd name="connsiteY123" fmla="*/ 4444554 h 6042549"/>
              <a:gd name="connsiteX124" fmla="*/ 2360919 w 3588336"/>
              <a:gd name="connsiteY124" fmla="*/ 4313672 h 6042549"/>
              <a:gd name="connsiteX125" fmla="*/ 2297994 w 3588336"/>
              <a:gd name="connsiteY125" fmla="*/ 4399248 h 6042549"/>
              <a:gd name="connsiteX126" fmla="*/ 2325682 w 3588336"/>
              <a:gd name="connsiteY126" fmla="*/ 4484825 h 6042549"/>
              <a:gd name="connsiteX127" fmla="*/ 2360919 w 3588336"/>
              <a:gd name="connsiteY127" fmla="*/ 4615708 h 6042549"/>
              <a:gd name="connsiteX128" fmla="*/ 2370987 w 3588336"/>
              <a:gd name="connsiteY128" fmla="*/ 4661013 h 6042549"/>
              <a:gd name="connsiteX129" fmla="*/ 2388605 w 3588336"/>
              <a:gd name="connsiteY129" fmla="*/ 4731488 h 6042549"/>
              <a:gd name="connsiteX130" fmla="*/ 2413775 w 3588336"/>
              <a:gd name="connsiteY130" fmla="*/ 4864887 h 6042549"/>
              <a:gd name="connsiteX131" fmla="*/ 2423842 w 3588336"/>
              <a:gd name="connsiteY131" fmla="*/ 4950464 h 6042549"/>
              <a:gd name="connsiteX132" fmla="*/ 2343299 w 3588336"/>
              <a:gd name="connsiteY132" fmla="*/ 5124136 h 6042549"/>
              <a:gd name="connsiteX133" fmla="*/ 2292016 w 3588336"/>
              <a:gd name="connsiteY133" fmla="*/ 5144665 h 6042549"/>
              <a:gd name="connsiteX134" fmla="*/ 2235480 w 3588336"/>
              <a:gd name="connsiteY134" fmla="*/ 5150521 h 6042549"/>
              <a:gd name="connsiteX135" fmla="*/ 2227518 w 3588336"/>
              <a:gd name="connsiteY135" fmla="*/ 5212229 h 6042549"/>
              <a:gd name="connsiteX136" fmla="*/ 2219965 w 3588336"/>
              <a:gd name="connsiteY136" fmla="*/ 5317942 h 6042549"/>
              <a:gd name="connsiteX137" fmla="*/ 2209898 w 3588336"/>
              <a:gd name="connsiteY137" fmla="*/ 5421139 h 6042549"/>
              <a:gd name="connsiteX138" fmla="*/ 2192280 w 3588336"/>
              <a:gd name="connsiteY138" fmla="*/ 5514265 h 6042549"/>
              <a:gd name="connsiteX139" fmla="*/ 2184728 w 3588336"/>
              <a:gd name="connsiteY139" fmla="*/ 5574672 h 6042549"/>
              <a:gd name="connsiteX140" fmla="*/ 2172145 w 3588336"/>
              <a:gd name="connsiteY140" fmla="*/ 5632561 h 6042549"/>
              <a:gd name="connsiteX141" fmla="*/ 2172145 w 3588336"/>
              <a:gd name="connsiteY141" fmla="*/ 5667801 h 6042549"/>
              <a:gd name="connsiteX142" fmla="*/ 2172145 w 3588336"/>
              <a:gd name="connsiteY142" fmla="*/ 5740792 h 6042549"/>
              <a:gd name="connsiteX143" fmla="*/ 2187246 w 3588336"/>
              <a:gd name="connsiteY143" fmla="*/ 5823854 h 6042549"/>
              <a:gd name="connsiteX144" fmla="*/ 2217450 w 3588336"/>
              <a:gd name="connsiteY144" fmla="*/ 5924533 h 6042549"/>
              <a:gd name="connsiteX145" fmla="*/ 2217450 w 3588336"/>
              <a:gd name="connsiteY145" fmla="*/ 5972354 h 6042549"/>
              <a:gd name="connsiteX146" fmla="*/ 2134389 w 3588336"/>
              <a:gd name="connsiteY146" fmla="*/ 6015140 h 6042549"/>
              <a:gd name="connsiteX147" fmla="*/ 2079018 w 3588336"/>
              <a:gd name="connsiteY147" fmla="*/ 6022693 h 6042549"/>
              <a:gd name="connsiteX148" fmla="*/ 2003509 w 3588336"/>
              <a:gd name="connsiteY148" fmla="*/ 6030243 h 6042549"/>
              <a:gd name="connsiteX149" fmla="*/ 1807183 w 3588336"/>
              <a:gd name="connsiteY149" fmla="*/ 6030243 h 6042549"/>
              <a:gd name="connsiteX150" fmla="*/ 1721608 w 3588336"/>
              <a:gd name="connsiteY150" fmla="*/ 6030243 h 6042549"/>
              <a:gd name="connsiteX151" fmla="*/ 1656164 w 3588336"/>
              <a:gd name="connsiteY151" fmla="*/ 6040310 h 6042549"/>
              <a:gd name="connsiteX152" fmla="*/ 1532834 w 3588336"/>
              <a:gd name="connsiteY152" fmla="*/ 6040310 h 6042549"/>
              <a:gd name="connsiteX153" fmla="*/ 1417054 w 3588336"/>
              <a:gd name="connsiteY153" fmla="*/ 6035277 h 6042549"/>
              <a:gd name="connsiteX154" fmla="*/ 1318893 w 3588336"/>
              <a:gd name="connsiteY154" fmla="*/ 6017659 h 6042549"/>
              <a:gd name="connsiteX155" fmla="*/ 1291205 w 3588336"/>
              <a:gd name="connsiteY155" fmla="*/ 5954734 h 6042549"/>
              <a:gd name="connsiteX156" fmla="*/ 1298758 w 3588336"/>
              <a:gd name="connsiteY156" fmla="*/ 5914462 h 6042549"/>
              <a:gd name="connsiteX157" fmla="*/ 1366714 w 3588336"/>
              <a:gd name="connsiteY157" fmla="*/ 5856573 h 6042549"/>
              <a:gd name="connsiteX158" fmla="*/ 1432155 w 3588336"/>
              <a:gd name="connsiteY158" fmla="*/ 5836438 h 6042549"/>
              <a:gd name="connsiteX159" fmla="*/ 1485010 w 3588336"/>
              <a:gd name="connsiteY159" fmla="*/ 5803715 h 6042549"/>
              <a:gd name="connsiteX160" fmla="*/ 1578140 w 3588336"/>
              <a:gd name="connsiteY160" fmla="*/ 5760928 h 6042549"/>
              <a:gd name="connsiteX161" fmla="*/ 1673784 w 3588336"/>
              <a:gd name="connsiteY161" fmla="*/ 5710589 h 6042549"/>
              <a:gd name="connsiteX162" fmla="*/ 1751812 w 3588336"/>
              <a:gd name="connsiteY162" fmla="*/ 5655215 h 6042549"/>
              <a:gd name="connsiteX163" fmla="*/ 1769430 w 3588336"/>
              <a:gd name="connsiteY163" fmla="*/ 5632561 h 6042549"/>
              <a:gd name="connsiteX164" fmla="*/ 1784531 w 3588336"/>
              <a:gd name="connsiteY164" fmla="*/ 5592292 h 6042549"/>
              <a:gd name="connsiteX165" fmla="*/ 1784531 w 3588336"/>
              <a:gd name="connsiteY165" fmla="*/ 5521818 h 6042549"/>
              <a:gd name="connsiteX166" fmla="*/ 1789565 w 3588336"/>
              <a:gd name="connsiteY166" fmla="*/ 5423655 h 6042549"/>
              <a:gd name="connsiteX167" fmla="*/ 1792081 w 3588336"/>
              <a:gd name="connsiteY167" fmla="*/ 5365766 h 6042549"/>
              <a:gd name="connsiteX168" fmla="*/ 1799634 w 3588336"/>
              <a:gd name="connsiteY168" fmla="*/ 5305355 h 6042549"/>
              <a:gd name="connsiteX169" fmla="*/ 1787047 w 3588336"/>
              <a:gd name="connsiteY169" fmla="*/ 5136719 h 6042549"/>
              <a:gd name="connsiteX170" fmla="*/ 1784387 w 3588336"/>
              <a:gd name="connsiteY170" fmla="*/ 5115590 h 6042549"/>
              <a:gd name="connsiteX171" fmla="*/ 1771949 w 3588336"/>
              <a:gd name="connsiteY171" fmla="*/ 5114068 h 6042549"/>
              <a:gd name="connsiteX172" fmla="*/ 1683854 w 3588336"/>
              <a:gd name="connsiteY172" fmla="*/ 5098966 h 6042549"/>
              <a:gd name="connsiteX173" fmla="*/ 1693921 w 3588336"/>
              <a:gd name="connsiteY173" fmla="*/ 5020938 h 6042549"/>
              <a:gd name="connsiteX174" fmla="*/ 1729159 w 3588336"/>
              <a:gd name="connsiteY174" fmla="*/ 4877472 h 6042549"/>
              <a:gd name="connsiteX175" fmla="*/ 1706507 w 3588336"/>
              <a:gd name="connsiteY175" fmla="*/ 4756659 h 6042549"/>
              <a:gd name="connsiteX176" fmla="*/ 1671270 w 3588336"/>
              <a:gd name="connsiteY176" fmla="*/ 4681149 h 6042549"/>
              <a:gd name="connsiteX177" fmla="*/ 1641066 w 3588336"/>
              <a:gd name="connsiteY177" fmla="*/ 4625775 h 6042549"/>
              <a:gd name="connsiteX178" fmla="*/ 1598277 w 3588336"/>
              <a:gd name="connsiteY178" fmla="*/ 4520063 h 6042549"/>
              <a:gd name="connsiteX179" fmla="*/ 1671270 w 3588336"/>
              <a:gd name="connsiteY179" fmla="*/ 4376594 h 6042549"/>
              <a:gd name="connsiteX180" fmla="*/ 1749294 w 3588336"/>
              <a:gd name="connsiteY180" fmla="*/ 4268365 h 6042549"/>
              <a:gd name="connsiteX181" fmla="*/ 1804668 w 3588336"/>
              <a:gd name="connsiteY181" fmla="*/ 4215507 h 6042549"/>
              <a:gd name="connsiteX182" fmla="*/ 1824803 w 3588336"/>
              <a:gd name="connsiteY182" fmla="*/ 4165168 h 6042549"/>
              <a:gd name="connsiteX183" fmla="*/ 1812221 w 3588336"/>
              <a:gd name="connsiteY183" fmla="*/ 4152584 h 6042549"/>
              <a:gd name="connsiteX184" fmla="*/ 1802152 w 3588336"/>
              <a:gd name="connsiteY184" fmla="*/ 4122382 h 6042549"/>
              <a:gd name="connsiteX185" fmla="*/ 1749294 w 3588336"/>
              <a:gd name="connsiteY185" fmla="*/ 4087144 h 6042549"/>
              <a:gd name="connsiteX186" fmla="*/ 1620931 w 3588336"/>
              <a:gd name="connsiteY186" fmla="*/ 4064490 h 6042549"/>
              <a:gd name="connsiteX187" fmla="*/ 1661202 w 3588336"/>
              <a:gd name="connsiteY187" fmla="*/ 3868166 h 6042549"/>
              <a:gd name="connsiteX188" fmla="*/ 1686371 w 3588336"/>
              <a:gd name="connsiteY188" fmla="*/ 3621502 h 6042549"/>
              <a:gd name="connsiteX189" fmla="*/ 1686371 w 3588336"/>
              <a:gd name="connsiteY189" fmla="*/ 3520824 h 6042549"/>
              <a:gd name="connsiteX190" fmla="*/ 1696440 w 3588336"/>
              <a:gd name="connsiteY190" fmla="*/ 3407562 h 6042549"/>
              <a:gd name="connsiteX191" fmla="*/ 1653650 w 3588336"/>
              <a:gd name="connsiteY191" fmla="*/ 3324500 h 6042549"/>
              <a:gd name="connsiteX192" fmla="*/ 1751813 w 3588336"/>
              <a:gd name="connsiteY192" fmla="*/ 3291781 h 6042549"/>
              <a:gd name="connsiteX193" fmla="*/ 1761880 w 3588336"/>
              <a:gd name="connsiteY193" fmla="*/ 3226339 h 6042549"/>
              <a:gd name="connsiteX194" fmla="*/ 1754329 w 3588336"/>
              <a:gd name="connsiteY194" fmla="*/ 3123142 h 6042549"/>
              <a:gd name="connsiteX195" fmla="*/ 1764397 w 3588336"/>
              <a:gd name="connsiteY195" fmla="*/ 2972124 h 6042549"/>
              <a:gd name="connsiteX196" fmla="*/ 1797118 w 3588336"/>
              <a:gd name="connsiteY196" fmla="*/ 2818590 h 6042549"/>
              <a:gd name="connsiteX197" fmla="*/ 1852491 w 3588336"/>
              <a:gd name="connsiteY197" fmla="*/ 2740563 h 6042549"/>
              <a:gd name="connsiteX198" fmla="*/ 1897797 w 3588336"/>
              <a:gd name="connsiteY198" fmla="*/ 2675122 h 6042549"/>
              <a:gd name="connsiteX199" fmla="*/ 1794601 w 3588336"/>
              <a:gd name="connsiteY199" fmla="*/ 2652470 h 6042549"/>
              <a:gd name="connsiteX200" fmla="*/ 1636032 w 3588336"/>
              <a:gd name="connsiteY200" fmla="*/ 2612199 h 6042549"/>
              <a:gd name="connsiteX201" fmla="*/ 1545421 w 3588336"/>
              <a:gd name="connsiteY201" fmla="*/ 2576961 h 6042549"/>
              <a:gd name="connsiteX202" fmla="*/ 1563039 w 3588336"/>
              <a:gd name="connsiteY202" fmla="*/ 2400773 h 6042549"/>
              <a:gd name="connsiteX203" fmla="*/ 1563039 w 3588336"/>
              <a:gd name="connsiteY203" fmla="*/ 2196897 h 6042549"/>
              <a:gd name="connsiteX204" fmla="*/ 1560523 w 3588336"/>
              <a:gd name="connsiteY204" fmla="*/ 2101253 h 6042549"/>
              <a:gd name="connsiteX205" fmla="*/ 1505150 w 3588336"/>
              <a:gd name="connsiteY205" fmla="*/ 2121388 h 6042549"/>
              <a:gd name="connsiteX206" fmla="*/ 1406987 w 3588336"/>
              <a:gd name="connsiteY206" fmla="*/ 2111320 h 6042549"/>
              <a:gd name="connsiteX207" fmla="*/ 1323927 w 3588336"/>
              <a:gd name="connsiteY207" fmla="*/ 2043363 h 6042549"/>
              <a:gd name="connsiteX208" fmla="*/ 1341545 w 3588336"/>
              <a:gd name="connsiteY208" fmla="*/ 1972888 h 6042549"/>
              <a:gd name="connsiteX209" fmla="*/ 1303792 w 3588336"/>
              <a:gd name="connsiteY209" fmla="*/ 1947719 h 6042549"/>
              <a:gd name="connsiteX210" fmla="*/ 1258487 w 3588336"/>
              <a:gd name="connsiteY210" fmla="*/ 1907447 h 6042549"/>
              <a:gd name="connsiteX211" fmla="*/ 1170391 w 3588336"/>
              <a:gd name="connsiteY211" fmla="*/ 1799216 h 6042549"/>
              <a:gd name="connsiteX212" fmla="*/ 979102 w 3588336"/>
              <a:gd name="connsiteY212" fmla="*/ 1600376 h 6042549"/>
              <a:gd name="connsiteX213" fmla="*/ 964000 w 3588336"/>
              <a:gd name="connsiteY213" fmla="*/ 1577723 h 6042549"/>
              <a:gd name="connsiteX214" fmla="*/ 986655 w 3588336"/>
              <a:gd name="connsiteY214" fmla="*/ 1532417 h 6042549"/>
              <a:gd name="connsiteX215" fmla="*/ 987954 w 3588336"/>
              <a:gd name="connsiteY215" fmla="*/ 1530436 h 6042549"/>
              <a:gd name="connsiteX216" fmla="*/ 969035 w 3588336"/>
              <a:gd name="connsiteY216" fmla="*/ 1532415 h 6042549"/>
              <a:gd name="connsiteX217" fmla="*/ 921211 w 3588336"/>
              <a:gd name="connsiteY217" fmla="*/ 1509765 h 6042549"/>
              <a:gd name="connsiteX218" fmla="*/ 870872 w 3588336"/>
              <a:gd name="connsiteY218" fmla="*/ 1482076 h 6042549"/>
              <a:gd name="connsiteX219" fmla="*/ 792847 w 3588336"/>
              <a:gd name="connsiteY219" fmla="*/ 1396499 h 6042549"/>
              <a:gd name="connsiteX220" fmla="*/ 732440 w 3588336"/>
              <a:gd name="connsiteY220" fmla="*/ 1298338 h 6042549"/>
              <a:gd name="connsiteX221" fmla="*/ 712301 w 3588336"/>
              <a:gd name="connsiteY221" fmla="*/ 1283237 h 6042549"/>
              <a:gd name="connsiteX222" fmla="*/ 712301 w 3588336"/>
              <a:gd name="connsiteY222" fmla="*/ 1263101 h 6042549"/>
              <a:gd name="connsiteX223" fmla="*/ 692168 w 3588336"/>
              <a:gd name="connsiteY223" fmla="*/ 1242965 h 6042549"/>
              <a:gd name="connsiteX224" fmla="*/ 689650 w 3588336"/>
              <a:gd name="connsiteY224" fmla="*/ 1255549 h 6042549"/>
              <a:gd name="connsiteX225" fmla="*/ 229045 w 3588336"/>
              <a:gd name="connsiteY225" fmla="*/ 1255549 h 6042549"/>
              <a:gd name="connsiteX226" fmla="*/ 229045 w 3588336"/>
              <a:gd name="connsiteY226" fmla="*/ 1023988 h 6042549"/>
              <a:gd name="connsiteX227" fmla="*/ 299521 w 3588336"/>
              <a:gd name="connsiteY227" fmla="*/ 1023988 h 6042549"/>
              <a:gd name="connsiteX228" fmla="*/ 299521 w 3588336"/>
              <a:gd name="connsiteY228" fmla="*/ 953512 h 6042549"/>
              <a:gd name="connsiteX229" fmla="*/ 0 w 3588336"/>
              <a:gd name="connsiteY229" fmla="*/ 953512 h 6042549"/>
              <a:gd name="connsiteX230" fmla="*/ 0 w 3588336"/>
              <a:gd name="connsiteY230" fmla="*/ 870454 h 6042549"/>
              <a:gd name="connsiteX231" fmla="*/ 299521 w 3588336"/>
              <a:gd name="connsiteY231" fmla="*/ 870454 h 6042549"/>
              <a:gd name="connsiteX232" fmla="*/ 397681 w 3588336"/>
              <a:gd name="connsiteY232" fmla="*/ 772291 h 6042549"/>
              <a:gd name="connsiteX233" fmla="*/ 974069 w 3588336"/>
              <a:gd name="connsiteY233" fmla="*/ 772291 h 6042549"/>
              <a:gd name="connsiteX234" fmla="*/ 1084815 w 3588336"/>
              <a:gd name="connsiteY234" fmla="*/ 883037 h 6042549"/>
              <a:gd name="connsiteX235" fmla="*/ 1600793 w 3588336"/>
              <a:gd name="connsiteY235" fmla="*/ 883037 h 6042549"/>
              <a:gd name="connsiteX236" fmla="*/ 1600793 w 3588336"/>
              <a:gd name="connsiteY236" fmla="*/ 772291 h 6042549"/>
              <a:gd name="connsiteX237" fmla="*/ 1427124 w 3588336"/>
              <a:gd name="connsiteY237" fmla="*/ 772291 h 6042549"/>
              <a:gd name="connsiteX238" fmla="*/ 1427124 w 3588336"/>
              <a:gd name="connsiteY238" fmla="*/ 638893 h 6042549"/>
              <a:gd name="connsiteX239" fmla="*/ 1776981 w 3588336"/>
              <a:gd name="connsiteY239" fmla="*/ 638893 h 6042549"/>
              <a:gd name="connsiteX240" fmla="*/ 1776981 w 3588336"/>
              <a:gd name="connsiteY240" fmla="*/ 575967 h 6042549"/>
              <a:gd name="connsiteX241" fmla="*/ 1867592 w 3588336"/>
              <a:gd name="connsiteY241" fmla="*/ 575967 h 6042549"/>
              <a:gd name="connsiteX242" fmla="*/ 1973304 w 3588336"/>
              <a:gd name="connsiteY242" fmla="*/ 681679 h 6042549"/>
              <a:gd name="connsiteX243" fmla="*/ 1973304 w 3588336"/>
              <a:gd name="connsiteY243" fmla="*/ 772291 h 6042549"/>
              <a:gd name="connsiteX244" fmla="*/ 1776981 w 3588336"/>
              <a:gd name="connsiteY244" fmla="*/ 772291 h 6042549"/>
              <a:gd name="connsiteX245" fmla="*/ 1776981 w 3588336"/>
              <a:gd name="connsiteY245" fmla="*/ 898139 h 6042549"/>
              <a:gd name="connsiteX246" fmla="*/ 2134034 w 3588336"/>
              <a:gd name="connsiteY246" fmla="*/ 898139 h 6042549"/>
              <a:gd name="connsiteX247" fmla="*/ 2139427 w 3588336"/>
              <a:gd name="connsiteY247" fmla="*/ 890590 h 6042549"/>
              <a:gd name="connsiteX248" fmla="*/ 2146976 w 3588336"/>
              <a:gd name="connsiteY248" fmla="*/ 777326 h 6042549"/>
              <a:gd name="connsiteX249" fmla="*/ 2053849 w 3588336"/>
              <a:gd name="connsiteY249" fmla="*/ 742088 h 6042549"/>
              <a:gd name="connsiteX250" fmla="*/ 2081535 w 3588336"/>
              <a:gd name="connsiteY250" fmla="*/ 646444 h 6042549"/>
              <a:gd name="connsiteX251" fmla="*/ 2068951 w 3588336"/>
              <a:gd name="connsiteY251" fmla="*/ 568418 h 6042549"/>
              <a:gd name="connsiteX252" fmla="*/ 2061399 w 3588336"/>
              <a:gd name="connsiteY252" fmla="*/ 525629 h 6042549"/>
              <a:gd name="connsiteX253" fmla="*/ 2038747 w 3588336"/>
              <a:gd name="connsiteY253" fmla="*/ 515560 h 6042549"/>
              <a:gd name="connsiteX254" fmla="*/ 2003510 w 3588336"/>
              <a:gd name="connsiteY254" fmla="*/ 502977 h 6042549"/>
              <a:gd name="connsiteX255" fmla="*/ 1973307 w 3588336"/>
              <a:gd name="connsiteY255" fmla="*/ 460187 h 6042549"/>
              <a:gd name="connsiteX256" fmla="*/ 1985890 w 3588336"/>
              <a:gd name="connsiteY256" fmla="*/ 256313 h 6042549"/>
              <a:gd name="connsiteX257" fmla="*/ 2048815 w 3588336"/>
              <a:gd name="connsiteY257" fmla="*/ 158150 h 6042549"/>
              <a:gd name="connsiteX258" fmla="*/ 2094120 w 3588336"/>
              <a:gd name="connsiteY258" fmla="*/ 122914 h 6042549"/>
              <a:gd name="connsiteX259" fmla="*/ 2136908 w 3588336"/>
              <a:gd name="connsiteY259" fmla="*/ 85160 h 6042549"/>
              <a:gd name="connsiteX260" fmla="*/ 2172146 w 3588336"/>
              <a:gd name="connsiteY260" fmla="*/ 80126 h 6042549"/>
              <a:gd name="connsiteX261" fmla="*/ 2287925 w 3588336"/>
              <a:gd name="connsiteY261" fmla="*/ 34821 h 6042549"/>
              <a:gd name="connsiteX262" fmla="*/ 2388605 w 3588336"/>
              <a:gd name="connsiteY262" fmla="*/ 7133 h 6042549"/>
              <a:gd name="connsiteX263" fmla="*/ 2500925 w 3588336"/>
              <a:gd name="connsiteY263" fmla="*/ 527 h 604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3588336" h="6042549">
                <a:moveTo>
                  <a:pt x="1391883" y="1192626"/>
                </a:moveTo>
                <a:lnTo>
                  <a:pt x="1210663" y="1220312"/>
                </a:lnTo>
                <a:lnTo>
                  <a:pt x="1178490" y="1383067"/>
                </a:lnTo>
                <a:lnTo>
                  <a:pt x="1203114" y="1401534"/>
                </a:lnTo>
                <a:cubicBezTo>
                  <a:pt x="1233318" y="1421671"/>
                  <a:pt x="1263521" y="1441806"/>
                  <a:pt x="1296240" y="1459426"/>
                </a:cubicBezTo>
                <a:cubicBezTo>
                  <a:pt x="1344064" y="1489629"/>
                  <a:pt x="1386851" y="1524867"/>
                  <a:pt x="1432157" y="1555071"/>
                </a:cubicBezTo>
                <a:cubicBezTo>
                  <a:pt x="1444743" y="1562620"/>
                  <a:pt x="1459844" y="1572689"/>
                  <a:pt x="1474946" y="1575206"/>
                </a:cubicBezTo>
                <a:cubicBezTo>
                  <a:pt x="1495082" y="1534935"/>
                  <a:pt x="1507665" y="1499697"/>
                  <a:pt x="1542903" y="1466976"/>
                </a:cubicBezTo>
                <a:lnTo>
                  <a:pt x="1555474" y="1456734"/>
                </a:lnTo>
                <a:close/>
                <a:moveTo>
                  <a:pt x="1658684" y="1122151"/>
                </a:moveTo>
                <a:lnTo>
                  <a:pt x="1786676" y="1206945"/>
                </a:lnTo>
                <a:lnTo>
                  <a:pt x="1794601" y="1185075"/>
                </a:lnTo>
                <a:cubicBezTo>
                  <a:pt x="1797118" y="1169973"/>
                  <a:pt x="1792084" y="1159905"/>
                  <a:pt x="1797118" y="1144803"/>
                </a:cubicBezTo>
                <a:lnTo>
                  <a:pt x="1804889" y="1122151"/>
                </a:lnTo>
                <a:close/>
                <a:moveTo>
                  <a:pt x="2500925" y="527"/>
                </a:moveTo>
                <a:cubicBezTo>
                  <a:pt x="2540253" y="2100"/>
                  <a:pt x="2579895" y="7134"/>
                  <a:pt x="2615133" y="14684"/>
                </a:cubicBezTo>
                <a:cubicBezTo>
                  <a:pt x="2650369" y="22234"/>
                  <a:pt x="2685607" y="34821"/>
                  <a:pt x="2718329" y="47404"/>
                </a:cubicBezTo>
                <a:cubicBezTo>
                  <a:pt x="2751049" y="59991"/>
                  <a:pt x="2783770" y="90193"/>
                  <a:pt x="2811455" y="112845"/>
                </a:cubicBezTo>
                <a:cubicBezTo>
                  <a:pt x="2876897" y="168219"/>
                  <a:pt x="2894517" y="251280"/>
                  <a:pt x="2919687" y="329305"/>
                </a:cubicBezTo>
                <a:cubicBezTo>
                  <a:pt x="2939822" y="397264"/>
                  <a:pt x="2952406" y="467740"/>
                  <a:pt x="2954925" y="538214"/>
                </a:cubicBezTo>
                <a:cubicBezTo>
                  <a:pt x="2954925" y="570934"/>
                  <a:pt x="2939822" y="578487"/>
                  <a:pt x="2917168" y="603656"/>
                </a:cubicBezTo>
                <a:cubicBezTo>
                  <a:pt x="2902067" y="618757"/>
                  <a:pt x="2884449" y="626307"/>
                  <a:pt x="2876897" y="646444"/>
                </a:cubicBezTo>
                <a:cubicBezTo>
                  <a:pt x="2869347" y="666579"/>
                  <a:pt x="2879415" y="701816"/>
                  <a:pt x="2876897" y="724470"/>
                </a:cubicBezTo>
                <a:cubicBezTo>
                  <a:pt x="2876897" y="762223"/>
                  <a:pt x="2874381" y="769776"/>
                  <a:pt x="2914653" y="779843"/>
                </a:cubicBezTo>
                <a:cubicBezTo>
                  <a:pt x="2970026" y="792427"/>
                  <a:pt x="3015331" y="812564"/>
                  <a:pt x="3063153" y="842767"/>
                </a:cubicBezTo>
                <a:cubicBezTo>
                  <a:pt x="3118526" y="878004"/>
                  <a:pt x="3173899" y="903174"/>
                  <a:pt x="3234307" y="930862"/>
                </a:cubicBezTo>
                <a:cubicBezTo>
                  <a:pt x="3264511" y="945964"/>
                  <a:pt x="3292198" y="966100"/>
                  <a:pt x="3322401" y="981202"/>
                </a:cubicBezTo>
                <a:cubicBezTo>
                  <a:pt x="3340019" y="988751"/>
                  <a:pt x="3347571" y="996303"/>
                  <a:pt x="3362673" y="1006371"/>
                </a:cubicBezTo>
                <a:cubicBezTo>
                  <a:pt x="3372741" y="1011405"/>
                  <a:pt x="3385325" y="1013921"/>
                  <a:pt x="3392877" y="1018955"/>
                </a:cubicBezTo>
                <a:cubicBezTo>
                  <a:pt x="3433148" y="1046643"/>
                  <a:pt x="3468386" y="1084396"/>
                  <a:pt x="3493556" y="1127186"/>
                </a:cubicBezTo>
                <a:cubicBezTo>
                  <a:pt x="3503624" y="1144803"/>
                  <a:pt x="3503624" y="1162424"/>
                  <a:pt x="3513691" y="1177525"/>
                </a:cubicBezTo>
                <a:cubicBezTo>
                  <a:pt x="3516208" y="1182559"/>
                  <a:pt x="3528793" y="1192627"/>
                  <a:pt x="3531309" y="1200176"/>
                </a:cubicBezTo>
                <a:cubicBezTo>
                  <a:pt x="3548929" y="1227865"/>
                  <a:pt x="3561513" y="1265618"/>
                  <a:pt x="3569065" y="1298340"/>
                </a:cubicBezTo>
                <a:cubicBezTo>
                  <a:pt x="3594234" y="1396500"/>
                  <a:pt x="3586682" y="1497180"/>
                  <a:pt x="3586682" y="1597858"/>
                </a:cubicBezTo>
                <a:cubicBezTo>
                  <a:pt x="3586682" y="1625547"/>
                  <a:pt x="3586682" y="1650716"/>
                  <a:pt x="3586682" y="1678401"/>
                </a:cubicBezTo>
                <a:cubicBezTo>
                  <a:pt x="3589201" y="1688470"/>
                  <a:pt x="3589201" y="1698537"/>
                  <a:pt x="3584166" y="1708605"/>
                </a:cubicBezTo>
                <a:cubicBezTo>
                  <a:pt x="3566547" y="1731259"/>
                  <a:pt x="3513691" y="1723706"/>
                  <a:pt x="3488521" y="1728741"/>
                </a:cubicBezTo>
                <a:cubicBezTo>
                  <a:pt x="3460833" y="1733775"/>
                  <a:pt x="3448249" y="1733775"/>
                  <a:pt x="3443217" y="1761463"/>
                </a:cubicBezTo>
                <a:cubicBezTo>
                  <a:pt x="3435663" y="1806768"/>
                  <a:pt x="3445732" y="1857107"/>
                  <a:pt x="3443217" y="1899895"/>
                </a:cubicBezTo>
                <a:cubicBezTo>
                  <a:pt x="3443217" y="1925064"/>
                  <a:pt x="3440698" y="1922549"/>
                  <a:pt x="3455800" y="1937650"/>
                </a:cubicBezTo>
                <a:cubicBezTo>
                  <a:pt x="3470901" y="1942684"/>
                  <a:pt x="3483487" y="1950234"/>
                  <a:pt x="3498590" y="1957786"/>
                </a:cubicBezTo>
                <a:cubicBezTo>
                  <a:pt x="3521241" y="1967854"/>
                  <a:pt x="3553963" y="1975404"/>
                  <a:pt x="3574099" y="1987990"/>
                </a:cubicBezTo>
                <a:cubicBezTo>
                  <a:pt x="3596749" y="2003092"/>
                  <a:pt x="3586682" y="2040845"/>
                  <a:pt x="3581648" y="2066015"/>
                </a:cubicBezTo>
                <a:cubicBezTo>
                  <a:pt x="3571580" y="2131455"/>
                  <a:pt x="3576614" y="2194382"/>
                  <a:pt x="3574099" y="2262339"/>
                </a:cubicBezTo>
                <a:cubicBezTo>
                  <a:pt x="3571580" y="2305128"/>
                  <a:pt x="3561513" y="2350434"/>
                  <a:pt x="3551445" y="2393221"/>
                </a:cubicBezTo>
                <a:cubicBezTo>
                  <a:pt x="3536343" y="2453629"/>
                  <a:pt x="3528793" y="2514035"/>
                  <a:pt x="3521241" y="2574442"/>
                </a:cubicBezTo>
                <a:cubicBezTo>
                  <a:pt x="3518725" y="2594578"/>
                  <a:pt x="3516208" y="2614714"/>
                  <a:pt x="3511173" y="2634850"/>
                </a:cubicBezTo>
                <a:cubicBezTo>
                  <a:pt x="3506139" y="2654985"/>
                  <a:pt x="3493556" y="2675122"/>
                  <a:pt x="3488521" y="2697775"/>
                </a:cubicBezTo>
                <a:cubicBezTo>
                  <a:pt x="3483487" y="2722945"/>
                  <a:pt x="3483487" y="2748115"/>
                  <a:pt x="3475936" y="2775800"/>
                </a:cubicBezTo>
                <a:cubicBezTo>
                  <a:pt x="3470901" y="2795936"/>
                  <a:pt x="3473420" y="2821106"/>
                  <a:pt x="3455800" y="2831174"/>
                </a:cubicBezTo>
                <a:cubicBezTo>
                  <a:pt x="3445732" y="2828658"/>
                  <a:pt x="3433148" y="2828658"/>
                  <a:pt x="3423080" y="2833691"/>
                </a:cubicBezTo>
                <a:cubicBezTo>
                  <a:pt x="3390359" y="2836208"/>
                  <a:pt x="3367708" y="2843760"/>
                  <a:pt x="3332470" y="2841241"/>
                </a:cubicBezTo>
                <a:cubicBezTo>
                  <a:pt x="3267028" y="2841241"/>
                  <a:pt x="3201587" y="2841241"/>
                  <a:pt x="3133627" y="2841241"/>
                </a:cubicBezTo>
                <a:cubicBezTo>
                  <a:pt x="3105942" y="2841241"/>
                  <a:pt x="3068187" y="2833691"/>
                  <a:pt x="3040501" y="2841241"/>
                </a:cubicBezTo>
                <a:cubicBezTo>
                  <a:pt x="3037983" y="2868929"/>
                  <a:pt x="3060637" y="2896614"/>
                  <a:pt x="3063153" y="2926818"/>
                </a:cubicBezTo>
                <a:cubicBezTo>
                  <a:pt x="3063153" y="2954507"/>
                  <a:pt x="3070704" y="2977159"/>
                  <a:pt x="3073221" y="3004846"/>
                </a:cubicBezTo>
                <a:cubicBezTo>
                  <a:pt x="3075739" y="3055185"/>
                  <a:pt x="3073221" y="3108041"/>
                  <a:pt x="3073221" y="3158380"/>
                </a:cubicBezTo>
                <a:cubicBezTo>
                  <a:pt x="3073221" y="3178515"/>
                  <a:pt x="3075739" y="3198651"/>
                  <a:pt x="3070704" y="3218788"/>
                </a:cubicBezTo>
                <a:cubicBezTo>
                  <a:pt x="3065671" y="3241442"/>
                  <a:pt x="3048051" y="3254024"/>
                  <a:pt x="3037983" y="3274161"/>
                </a:cubicBezTo>
                <a:cubicBezTo>
                  <a:pt x="3025399" y="3296815"/>
                  <a:pt x="3020365" y="3324500"/>
                  <a:pt x="3010298" y="3349670"/>
                </a:cubicBezTo>
                <a:cubicBezTo>
                  <a:pt x="2997711" y="3379874"/>
                  <a:pt x="3000229" y="3405043"/>
                  <a:pt x="2995195" y="3435247"/>
                </a:cubicBezTo>
                <a:cubicBezTo>
                  <a:pt x="2982609" y="3490620"/>
                  <a:pt x="2992678" y="3540960"/>
                  <a:pt x="3000229" y="3596333"/>
                </a:cubicBezTo>
                <a:cubicBezTo>
                  <a:pt x="3007779" y="3646672"/>
                  <a:pt x="3012813" y="3699530"/>
                  <a:pt x="3007779" y="3749869"/>
                </a:cubicBezTo>
                <a:cubicBezTo>
                  <a:pt x="3005264" y="3770005"/>
                  <a:pt x="3000229" y="3795174"/>
                  <a:pt x="2992678" y="3815311"/>
                </a:cubicBezTo>
                <a:cubicBezTo>
                  <a:pt x="2985128" y="3837962"/>
                  <a:pt x="2962474" y="3848030"/>
                  <a:pt x="2952406" y="3868166"/>
                </a:cubicBezTo>
                <a:cubicBezTo>
                  <a:pt x="2934788" y="3905921"/>
                  <a:pt x="2959959" y="3961295"/>
                  <a:pt x="2962474" y="4001567"/>
                </a:cubicBezTo>
                <a:cubicBezTo>
                  <a:pt x="2964992" y="4056940"/>
                  <a:pt x="2924721" y="4084625"/>
                  <a:pt x="2894517" y="4127415"/>
                </a:cubicBezTo>
                <a:cubicBezTo>
                  <a:pt x="2881931" y="4142517"/>
                  <a:pt x="2876897" y="4145033"/>
                  <a:pt x="2879415" y="4165168"/>
                </a:cubicBezTo>
                <a:cubicBezTo>
                  <a:pt x="2886965" y="4172721"/>
                  <a:pt x="2894517" y="4182788"/>
                  <a:pt x="2897033" y="4195372"/>
                </a:cubicBezTo>
                <a:cubicBezTo>
                  <a:pt x="2902067" y="4210474"/>
                  <a:pt x="2904584" y="4228094"/>
                  <a:pt x="2909618" y="4240678"/>
                </a:cubicBezTo>
                <a:cubicBezTo>
                  <a:pt x="2914653" y="4258298"/>
                  <a:pt x="2924721" y="4273399"/>
                  <a:pt x="2929755" y="4291017"/>
                </a:cubicBezTo>
                <a:cubicBezTo>
                  <a:pt x="2927236" y="4301084"/>
                  <a:pt x="2929755" y="4308637"/>
                  <a:pt x="2929755" y="4318705"/>
                </a:cubicBezTo>
                <a:cubicBezTo>
                  <a:pt x="2937305" y="4331288"/>
                  <a:pt x="2962474" y="4338841"/>
                  <a:pt x="2970026" y="4346391"/>
                </a:cubicBezTo>
                <a:cubicBezTo>
                  <a:pt x="3000229" y="4369045"/>
                  <a:pt x="3015331" y="4396730"/>
                  <a:pt x="3037983" y="4424418"/>
                </a:cubicBezTo>
                <a:cubicBezTo>
                  <a:pt x="3060637" y="4449588"/>
                  <a:pt x="3093356" y="4469723"/>
                  <a:pt x="3110976" y="4499927"/>
                </a:cubicBezTo>
                <a:cubicBezTo>
                  <a:pt x="3138661" y="4545232"/>
                  <a:pt x="3131112" y="4610674"/>
                  <a:pt x="3131112" y="4661013"/>
                </a:cubicBezTo>
                <a:cubicBezTo>
                  <a:pt x="3131112" y="4708835"/>
                  <a:pt x="3123560" y="4751624"/>
                  <a:pt x="3121045" y="4799445"/>
                </a:cubicBezTo>
                <a:cubicBezTo>
                  <a:pt x="3118526" y="4819581"/>
                  <a:pt x="3110976" y="4837202"/>
                  <a:pt x="3108457" y="4854818"/>
                </a:cubicBezTo>
                <a:cubicBezTo>
                  <a:pt x="3105942" y="4877472"/>
                  <a:pt x="3108457" y="4905158"/>
                  <a:pt x="3108457" y="4927812"/>
                </a:cubicBezTo>
                <a:cubicBezTo>
                  <a:pt x="3108457" y="4947948"/>
                  <a:pt x="3113492" y="4973118"/>
                  <a:pt x="3108457" y="4993253"/>
                </a:cubicBezTo>
                <a:cubicBezTo>
                  <a:pt x="3105942" y="5013389"/>
                  <a:pt x="3095875" y="5025973"/>
                  <a:pt x="3095875" y="5048627"/>
                </a:cubicBezTo>
                <a:lnTo>
                  <a:pt x="3026541" y="5063223"/>
                </a:lnTo>
                <a:lnTo>
                  <a:pt x="3025399" y="5068759"/>
                </a:lnTo>
                <a:cubicBezTo>
                  <a:pt x="3025399" y="5086379"/>
                  <a:pt x="3025399" y="5101480"/>
                  <a:pt x="3022884" y="5119098"/>
                </a:cubicBezTo>
                <a:cubicBezTo>
                  <a:pt x="3017850" y="5141752"/>
                  <a:pt x="3020365" y="5166922"/>
                  <a:pt x="3015331" y="5189573"/>
                </a:cubicBezTo>
                <a:cubicBezTo>
                  <a:pt x="3005264" y="5237397"/>
                  <a:pt x="3010298" y="5290252"/>
                  <a:pt x="3000229" y="5338076"/>
                </a:cubicBezTo>
                <a:cubicBezTo>
                  <a:pt x="2995195" y="5365761"/>
                  <a:pt x="2995195" y="5393450"/>
                  <a:pt x="2995195" y="5423650"/>
                </a:cubicBezTo>
                <a:cubicBezTo>
                  <a:pt x="2995195" y="5443789"/>
                  <a:pt x="2995195" y="5463924"/>
                  <a:pt x="2997714" y="5484061"/>
                </a:cubicBezTo>
                <a:cubicBezTo>
                  <a:pt x="3005264" y="5524330"/>
                  <a:pt x="3005264" y="5562085"/>
                  <a:pt x="3017850" y="5599838"/>
                </a:cubicBezTo>
                <a:cubicBezTo>
                  <a:pt x="3025399" y="5622493"/>
                  <a:pt x="3027915" y="5647662"/>
                  <a:pt x="3030433" y="5670317"/>
                </a:cubicBezTo>
                <a:cubicBezTo>
                  <a:pt x="3032949" y="5677866"/>
                  <a:pt x="3035467" y="5690452"/>
                  <a:pt x="3032949" y="5698002"/>
                </a:cubicBezTo>
                <a:cubicBezTo>
                  <a:pt x="3030433" y="5705553"/>
                  <a:pt x="3027915" y="5705553"/>
                  <a:pt x="3025399" y="5713104"/>
                </a:cubicBezTo>
                <a:cubicBezTo>
                  <a:pt x="3022884" y="5723171"/>
                  <a:pt x="3025399" y="5730724"/>
                  <a:pt x="3020365" y="5740791"/>
                </a:cubicBezTo>
                <a:cubicBezTo>
                  <a:pt x="3015331" y="5748341"/>
                  <a:pt x="3012815" y="5753375"/>
                  <a:pt x="3010298" y="5760927"/>
                </a:cubicBezTo>
                <a:cubicBezTo>
                  <a:pt x="3007779" y="5778545"/>
                  <a:pt x="3010298" y="5798680"/>
                  <a:pt x="2997714" y="5811267"/>
                </a:cubicBezTo>
                <a:cubicBezTo>
                  <a:pt x="2990161" y="5818817"/>
                  <a:pt x="2975060" y="5823850"/>
                  <a:pt x="2967511" y="5828884"/>
                </a:cubicBezTo>
                <a:cubicBezTo>
                  <a:pt x="2949891" y="5838952"/>
                  <a:pt x="2932270" y="5846504"/>
                  <a:pt x="2914653" y="5854053"/>
                </a:cubicBezTo>
                <a:cubicBezTo>
                  <a:pt x="2884449" y="5866640"/>
                  <a:pt x="2859279" y="5874190"/>
                  <a:pt x="2829075" y="5874190"/>
                </a:cubicBezTo>
                <a:cubicBezTo>
                  <a:pt x="2808940" y="5874190"/>
                  <a:pt x="2786288" y="5874190"/>
                  <a:pt x="2766153" y="5874190"/>
                </a:cubicBezTo>
                <a:cubicBezTo>
                  <a:pt x="2743498" y="5874190"/>
                  <a:pt x="2730913" y="5869156"/>
                  <a:pt x="2710779" y="5866640"/>
                </a:cubicBezTo>
                <a:cubicBezTo>
                  <a:pt x="2695678" y="5864122"/>
                  <a:pt x="2690644" y="5859088"/>
                  <a:pt x="2675539" y="5851536"/>
                </a:cubicBezTo>
                <a:cubicBezTo>
                  <a:pt x="2650369" y="5838952"/>
                  <a:pt x="2617650" y="5826366"/>
                  <a:pt x="2589965" y="5826366"/>
                </a:cubicBezTo>
                <a:cubicBezTo>
                  <a:pt x="2552209" y="5826366"/>
                  <a:pt x="2522005" y="5821334"/>
                  <a:pt x="2484253" y="5813782"/>
                </a:cubicBezTo>
                <a:cubicBezTo>
                  <a:pt x="2456564" y="5808748"/>
                  <a:pt x="2431395" y="5811267"/>
                  <a:pt x="2406225" y="5806233"/>
                </a:cubicBezTo>
                <a:cubicBezTo>
                  <a:pt x="2378537" y="5801197"/>
                  <a:pt x="2381055" y="5798680"/>
                  <a:pt x="2376021" y="5773510"/>
                </a:cubicBezTo>
                <a:cubicBezTo>
                  <a:pt x="2373503" y="5760927"/>
                  <a:pt x="2370987" y="5750856"/>
                  <a:pt x="2370987" y="5735757"/>
                </a:cubicBezTo>
                <a:cubicBezTo>
                  <a:pt x="2370987" y="5718137"/>
                  <a:pt x="2378537" y="5700517"/>
                  <a:pt x="2383573" y="5685418"/>
                </a:cubicBezTo>
                <a:cubicBezTo>
                  <a:pt x="2391123" y="5667798"/>
                  <a:pt x="2396157" y="5657731"/>
                  <a:pt x="2413777" y="5650178"/>
                </a:cubicBezTo>
                <a:cubicBezTo>
                  <a:pt x="2428876" y="5642628"/>
                  <a:pt x="2446496" y="5635079"/>
                  <a:pt x="2461599" y="5627527"/>
                </a:cubicBezTo>
                <a:cubicBezTo>
                  <a:pt x="2504385" y="5607390"/>
                  <a:pt x="2547175" y="5587255"/>
                  <a:pt x="2589965" y="5574669"/>
                </a:cubicBezTo>
                <a:cubicBezTo>
                  <a:pt x="2610101" y="5567119"/>
                  <a:pt x="2637786" y="5554536"/>
                  <a:pt x="2652888" y="5539434"/>
                </a:cubicBezTo>
                <a:cubicBezTo>
                  <a:pt x="2667989" y="5524330"/>
                  <a:pt x="2670508" y="5516780"/>
                  <a:pt x="2673023" y="5499160"/>
                </a:cubicBezTo>
                <a:cubicBezTo>
                  <a:pt x="2675539" y="5481542"/>
                  <a:pt x="2680573" y="5471474"/>
                  <a:pt x="2680573" y="5453857"/>
                </a:cubicBezTo>
                <a:cubicBezTo>
                  <a:pt x="2680573" y="5431203"/>
                  <a:pt x="2680573" y="5408551"/>
                  <a:pt x="2680573" y="5385897"/>
                </a:cubicBezTo>
                <a:cubicBezTo>
                  <a:pt x="2680573" y="5370795"/>
                  <a:pt x="2680573" y="5353178"/>
                  <a:pt x="2680573" y="5338076"/>
                </a:cubicBezTo>
                <a:cubicBezTo>
                  <a:pt x="2680573" y="5325490"/>
                  <a:pt x="2675539" y="5315422"/>
                  <a:pt x="2673023" y="5302838"/>
                </a:cubicBezTo>
                <a:cubicBezTo>
                  <a:pt x="2667989" y="5265083"/>
                  <a:pt x="2673023" y="5227329"/>
                  <a:pt x="2673023" y="5189573"/>
                </a:cubicBezTo>
                <a:cubicBezTo>
                  <a:pt x="2673023" y="5156854"/>
                  <a:pt x="2675539" y="5124132"/>
                  <a:pt x="2670508" y="5093929"/>
                </a:cubicBezTo>
                <a:lnTo>
                  <a:pt x="2666415" y="5064460"/>
                </a:lnTo>
                <a:lnTo>
                  <a:pt x="2625830" y="5038243"/>
                </a:lnTo>
                <a:cubicBezTo>
                  <a:pt x="2598144" y="5016534"/>
                  <a:pt x="2577379" y="4989477"/>
                  <a:pt x="2577379" y="4952981"/>
                </a:cubicBezTo>
                <a:cubicBezTo>
                  <a:pt x="2577379" y="4907676"/>
                  <a:pt x="2582412" y="4859852"/>
                  <a:pt x="2574861" y="4814547"/>
                </a:cubicBezTo>
                <a:cubicBezTo>
                  <a:pt x="2564792" y="4759174"/>
                  <a:pt x="2569827" y="4706318"/>
                  <a:pt x="2537107" y="4658494"/>
                </a:cubicBezTo>
                <a:cubicBezTo>
                  <a:pt x="2494317" y="4593054"/>
                  <a:pt x="2474182" y="4515028"/>
                  <a:pt x="2438944" y="4444554"/>
                </a:cubicBezTo>
                <a:cubicBezTo>
                  <a:pt x="2426361" y="4416865"/>
                  <a:pt x="2411259" y="4301084"/>
                  <a:pt x="2360919" y="4313672"/>
                </a:cubicBezTo>
                <a:cubicBezTo>
                  <a:pt x="2335749" y="4318705"/>
                  <a:pt x="2303028" y="4376594"/>
                  <a:pt x="2297994" y="4399248"/>
                </a:cubicBezTo>
                <a:cubicBezTo>
                  <a:pt x="2285410" y="4442035"/>
                  <a:pt x="2303028" y="4452103"/>
                  <a:pt x="2325682" y="4484825"/>
                </a:cubicBezTo>
                <a:cubicBezTo>
                  <a:pt x="2350852" y="4520063"/>
                  <a:pt x="2350852" y="4575436"/>
                  <a:pt x="2360919" y="4615708"/>
                </a:cubicBezTo>
                <a:cubicBezTo>
                  <a:pt x="2363435" y="4630809"/>
                  <a:pt x="2368469" y="4645911"/>
                  <a:pt x="2370987" y="4661013"/>
                </a:cubicBezTo>
                <a:cubicBezTo>
                  <a:pt x="2376021" y="4686183"/>
                  <a:pt x="2383571" y="4706318"/>
                  <a:pt x="2388605" y="4731488"/>
                </a:cubicBezTo>
                <a:cubicBezTo>
                  <a:pt x="2401191" y="4771760"/>
                  <a:pt x="2411259" y="4819581"/>
                  <a:pt x="2413775" y="4864887"/>
                </a:cubicBezTo>
                <a:cubicBezTo>
                  <a:pt x="2416292" y="4895090"/>
                  <a:pt x="2421327" y="4920260"/>
                  <a:pt x="2423842" y="4950464"/>
                </a:cubicBezTo>
                <a:cubicBezTo>
                  <a:pt x="2428876" y="5008355"/>
                  <a:pt x="2393639" y="5091414"/>
                  <a:pt x="2343299" y="5124136"/>
                </a:cubicBezTo>
                <a:cubicBezTo>
                  <a:pt x="2327567" y="5134204"/>
                  <a:pt x="2310263" y="5140653"/>
                  <a:pt x="2292016" y="5144665"/>
                </a:cubicBezTo>
                <a:lnTo>
                  <a:pt x="2235480" y="5150521"/>
                </a:lnTo>
                <a:lnTo>
                  <a:pt x="2227518" y="5212229"/>
                </a:lnTo>
                <a:cubicBezTo>
                  <a:pt x="2227518" y="5247466"/>
                  <a:pt x="2225003" y="5282704"/>
                  <a:pt x="2219965" y="5317942"/>
                </a:cubicBezTo>
                <a:cubicBezTo>
                  <a:pt x="2214932" y="5353179"/>
                  <a:pt x="2214932" y="5385898"/>
                  <a:pt x="2209898" y="5421139"/>
                </a:cubicBezTo>
                <a:cubicBezTo>
                  <a:pt x="2204866" y="5451340"/>
                  <a:pt x="2197314" y="5484062"/>
                  <a:pt x="2192280" y="5514265"/>
                </a:cubicBezTo>
                <a:cubicBezTo>
                  <a:pt x="2187246" y="5534401"/>
                  <a:pt x="2189763" y="5554537"/>
                  <a:pt x="2184728" y="5574672"/>
                </a:cubicBezTo>
                <a:cubicBezTo>
                  <a:pt x="2182213" y="5594808"/>
                  <a:pt x="2172145" y="5609910"/>
                  <a:pt x="2172145" y="5632561"/>
                </a:cubicBezTo>
                <a:cubicBezTo>
                  <a:pt x="2172145" y="5645148"/>
                  <a:pt x="2172145" y="5655215"/>
                  <a:pt x="2172145" y="5667801"/>
                </a:cubicBezTo>
                <a:cubicBezTo>
                  <a:pt x="2172145" y="5690453"/>
                  <a:pt x="2169626" y="5715623"/>
                  <a:pt x="2172145" y="5740792"/>
                </a:cubicBezTo>
                <a:cubicBezTo>
                  <a:pt x="2172145" y="5768481"/>
                  <a:pt x="2182213" y="5796166"/>
                  <a:pt x="2187246" y="5823854"/>
                </a:cubicBezTo>
                <a:cubicBezTo>
                  <a:pt x="2192280" y="5859089"/>
                  <a:pt x="2204866" y="5891811"/>
                  <a:pt x="2217450" y="5924533"/>
                </a:cubicBezTo>
                <a:cubicBezTo>
                  <a:pt x="2227518" y="5944668"/>
                  <a:pt x="2227518" y="5952218"/>
                  <a:pt x="2217450" y="5972354"/>
                </a:cubicBezTo>
                <a:cubicBezTo>
                  <a:pt x="2199833" y="6007591"/>
                  <a:pt x="2167111" y="6007591"/>
                  <a:pt x="2134389" y="6015140"/>
                </a:cubicBezTo>
                <a:cubicBezTo>
                  <a:pt x="2114253" y="6020178"/>
                  <a:pt x="2099153" y="6022693"/>
                  <a:pt x="2079018" y="6022693"/>
                </a:cubicBezTo>
                <a:cubicBezTo>
                  <a:pt x="2053848" y="6022693"/>
                  <a:pt x="2028679" y="6027728"/>
                  <a:pt x="2003509" y="6030243"/>
                </a:cubicBezTo>
                <a:cubicBezTo>
                  <a:pt x="1938065" y="6035277"/>
                  <a:pt x="1872627" y="6030243"/>
                  <a:pt x="1807183" y="6030243"/>
                </a:cubicBezTo>
                <a:cubicBezTo>
                  <a:pt x="1779497" y="6027728"/>
                  <a:pt x="1749293" y="6027728"/>
                  <a:pt x="1721608" y="6030243"/>
                </a:cubicBezTo>
                <a:cubicBezTo>
                  <a:pt x="1701473" y="6032761"/>
                  <a:pt x="1678819" y="6037795"/>
                  <a:pt x="1656164" y="6040310"/>
                </a:cubicBezTo>
                <a:cubicBezTo>
                  <a:pt x="1615893" y="6045348"/>
                  <a:pt x="1573106" y="6040310"/>
                  <a:pt x="1532834" y="6040310"/>
                </a:cubicBezTo>
                <a:cubicBezTo>
                  <a:pt x="1492563" y="6040310"/>
                  <a:pt x="1454806" y="6042829"/>
                  <a:pt x="1417054" y="6035277"/>
                </a:cubicBezTo>
                <a:cubicBezTo>
                  <a:pt x="1384332" y="6027728"/>
                  <a:pt x="1349097" y="6030243"/>
                  <a:pt x="1318893" y="6017659"/>
                </a:cubicBezTo>
                <a:cubicBezTo>
                  <a:pt x="1288687" y="6005073"/>
                  <a:pt x="1286171" y="5987455"/>
                  <a:pt x="1291205" y="5954734"/>
                </a:cubicBezTo>
                <a:cubicBezTo>
                  <a:pt x="1291205" y="5942150"/>
                  <a:pt x="1296239" y="5927048"/>
                  <a:pt x="1298758" y="5914462"/>
                </a:cubicBezTo>
                <a:cubicBezTo>
                  <a:pt x="1308823" y="5881743"/>
                  <a:pt x="1336510" y="5866640"/>
                  <a:pt x="1366714" y="5856573"/>
                </a:cubicBezTo>
                <a:cubicBezTo>
                  <a:pt x="1389366" y="5849024"/>
                  <a:pt x="1412020" y="5846505"/>
                  <a:pt x="1432155" y="5836438"/>
                </a:cubicBezTo>
                <a:cubicBezTo>
                  <a:pt x="1449776" y="5826369"/>
                  <a:pt x="1464875" y="5813784"/>
                  <a:pt x="1485010" y="5803715"/>
                </a:cubicBezTo>
                <a:cubicBezTo>
                  <a:pt x="1515214" y="5791132"/>
                  <a:pt x="1547936" y="5776030"/>
                  <a:pt x="1578140" y="5760928"/>
                </a:cubicBezTo>
                <a:cubicBezTo>
                  <a:pt x="1608344" y="5745826"/>
                  <a:pt x="1648615" y="5733241"/>
                  <a:pt x="1673784" y="5710589"/>
                </a:cubicBezTo>
                <a:cubicBezTo>
                  <a:pt x="1696439" y="5687934"/>
                  <a:pt x="1724124" y="5670318"/>
                  <a:pt x="1751812" y="5655215"/>
                </a:cubicBezTo>
                <a:cubicBezTo>
                  <a:pt x="1761877" y="5647666"/>
                  <a:pt x="1761877" y="5642631"/>
                  <a:pt x="1769430" y="5632561"/>
                </a:cubicBezTo>
                <a:cubicBezTo>
                  <a:pt x="1779497" y="5617462"/>
                  <a:pt x="1784531" y="5612426"/>
                  <a:pt x="1784531" y="5592292"/>
                </a:cubicBezTo>
                <a:cubicBezTo>
                  <a:pt x="1784531" y="5569638"/>
                  <a:pt x="1784531" y="5544468"/>
                  <a:pt x="1784531" y="5521818"/>
                </a:cubicBezTo>
                <a:cubicBezTo>
                  <a:pt x="1784531" y="5486577"/>
                  <a:pt x="1782013" y="5456374"/>
                  <a:pt x="1789565" y="5423655"/>
                </a:cubicBezTo>
                <a:cubicBezTo>
                  <a:pt x="1794599" y="5403518"/>
                  <a:pt x="1792081" y="5385898"/>
                  <a:pt x="1792081" y="5365766"/>
                </a:cubicBezTo>
                <a:cubicBezTo>
                  <a:pt x="1792081" y="5345629"/>
                  <a:pt x="1799634" y="5325491"/>
                  <a:pt x="1799634" y="5305355"/>
                </a:cubicBezTo>
                <a:cubicBezTo>
                  <a:pt x="1802151" y="5247466"/>
                  <a:pt x="1797117" y="5192093"/>
                  <a:pt x="1787047" y="5136719"/>
                </a:cubicBezTo>
                <a:lnTo>
                  <a:pt x="1784387" y="5115590"/>
                </a:lnTo>
                <a:lnTo>
                  <a:pt x="1771949" y="5114068"/>
                </a:lnTo>
                <a:cubicBezTo>
                  <a:pt x="1746779" y="5109034"/>
                  <a:pt x="1706507" y="5114068"/>
                  <a:pt x="1683854" y="5098966"/>
                </a:cubicBezTo>
                <a:cubicBezTo>
                  <a:pt x="1658683" y="5081346"/>
                  <a:pt x="1686371" y="5043593"/>
                  <a:pt x="1693921" y="5020938"/>
                </a:cubicBezTo>
                <a:cubicBezTo>
                  <a:pt x="1706507" y="4975633"/>
                  <a:pt x="1721609" y="4925294"/>
                  <a:pt x="1729159" y="4877472"/>
                </a:cubicBezTo>
                <a:cubicBezTo>
                  <a:pt x="1736711" y="4837202"/>
                  <a:pt x="1726643" y="4791895"/>
                  <a:pt x="1706507" y="4756659"/>
                </a:cubicBezTo>
                <a:cubicBezTo>
                  <a:pt x="1691406" y="4728970"/>
                  <a:pt x="1683854" y="4711352"/>
                  <a:pt x="1671270" y="4681149"/>
                </a:cubicBezTo>
                <a:cubicBezTo>
                  <a:pt x="1663717" y="4663529"/>
                  <a:pt x="1653650" y="4640878"/>
                  <a:pt x="1641066" y="4625775"/>
                </a:cubicBezTo>
                <a:cubicBezTo>
                  <a:pt x="1618412" y="4595571"/>
                  <a:pt x="1603311" y="4562850"/>
                  <a:pt x="1598277" y="4520063"/>
                </a:cubicBezTo>
                <a:cubicBezTo>
                  <a:pt x="1590727" y="4462170"/>
                  <a:pt x="1636032" y="4416865"/>
                  <a:pt x="1671270" y="4376594"/>
                </a:cubicBezTo>
                <a:cubicBezTo>
                  <a:pt x="1698955" y="4341357"/>
                  <a:pt x="1719091" y="4301084"/>
                  <a:pt x="1749294" y="4268365"/>
                </a:cubicBezTo>
                <a:cubicBezTo>
                  <a:pt x="1766914" y="4250745"/>
                  <a:pt x="1789566" y="4233127"/>
                  <a:pt x="1804668" y="4215507"/>
                </a:cubicBezTo>
                <a:cubicBezTo>
                  <a:pt x="1819770" y="4200406"/>
                  <a:pt x="1832356" y="4187822"/>
                  <a:pt x="1824803" y="4165168"/>
                </a:cubicBezTo>
                <a:cubicBezTo>
                  <a:pt x="1819770" y="4162653"/>
                  <a:pt x="1817254" y="4157618"/>
                  <a:pt x="1812221" y="4152584"/>
                </a:cubicBezTo>
                <a:cubicBezTo>
                  <a:pt x="1807187" y="4145033"/>
                  <a:pt x="1807187" y="4127415"/>
                  <a:pt x="1802152" y="4122382"/>
                </a:cubicBezTo>
                <a:cubicBezTo>
                  <a:pt x="1789566" y="4107279"/>
                  <a:pt x="1766914" y="4097211"/>
                  <a:pt x="1749294" y="4087144"/>
                </a:cubicBezTo>
                <a:cubicBezTo>
                  <a:pt x="1709023" y="4061974"/>
                  <a:pt x="1666236" y="4072041"/>
                  <a:pt x="1620931" y="4064490"/>
                </a:cubicBezTo>
                <a:cubicBezTo>
                  <a:pt x="1600794" y="3999048"/>
                  <a:pt x="1643582" y="3928573"/>
                  <a:pt x="1661202" y="3868166"/>
                </a:cubicBezTo>
                <a:cubicBezTo>
                  <a:pt x="1683854" y="3785107"/>
                  <a:pt x="1686371" y="3707080"/>
                  <a:pt x="1686371" y="3621502"/>
                </a:cubicBezTo>
                <a:cubicBezTo>
                  <a:pt x="1686371" y="3588783"/>
                  <a:pt x="1683854" y="3553545"/>
                  <a:pt x="1686371" y="3520824"/>
                </a:cubicBezTo>
                <a:cubicBezTo>
                  <a:pt x="1688887" y="3483071"/>
                  <a:pt x="1703989" y="3447833"/>
                  <a:pt x="1696440" y="3407562"/>
                </a:cubicBezTo>
                <a:cubicBezTo>
                  <a:pt x="1691406" y="3379874"/>
                  <a:pt x="1646101" y="3354704"/>
                  <a:pt x="1653650" y="3324500"/>
                </a:cubicBezTo>
                <a:cubicBezTo>
                  <a:pt x="1663717" y="3286747"/>
                  <a:pt x="1726643" y="3314432"/>
                  <a:pt x="1751813" y="3291781"/>
                </a:cubicBezTo>
                <a:cubicBezTo>
                  <a:pt x="1766914" y="3276679"/>
                  <a:pt x="1766914" y="3243957"/>
                  <a:pt x="1761880" y="3226339"/>
                </a:cubicBezTo>
                <a:cubicBezTo>
                  <a:pt x="1754329" y="3191101"/>
                  <a:pt x="1754329" y="3160899"/>
                  <a:pt x="1754329" y="3123142"/>
                </a:cubicBezTo>
                <a:cubicBezTo>
                  <a:pt x="1754329" y="3070287"/>
                  <a:pt x="1761880" y="3022464"/>
                  <a:pt x="1764397" y="2972124"/>
                </a:cubicBezTo>
                <a:cubicBezTo>
                  <a:pt x="1766914" y="2916751"/>
                  <a:pt x="1774464" y="2868929"/>
                  <a:pt x="1797118" y="2818590"/>
                </a:cubicBezTo>
                <a:cubicBezTo>
                  <a:pt x="1812221" y="2785869"/>
                  <a:pt x="1827322" y="2765732"/>
                  <a:pt x="1852491" y="2740563"/>
                </a:cubicBezTo>
                <a:cubicBezTo>
                  <a:pt x="1865075" y="2727979"/>
                  <a:pt x="1902831" y="2697775"/>
                  <a:pt x="1897797" y="2675122"/>
                </a:cubicBezTo>
                <a:cubicBezTo>
                  <a:pt x="1892764" y="2649951"/>
                  <a:pt x="1809702" y="2654985"/>
                  <a:pt x="1794601" y="2652470"/>
                </a:cubicBezTo>
                <a:cubicBezTo>
                  <a:pt x="1739227" y="2647436"/>
                  <a:pt x="1688887" y="2629816"/>
                  <a:pt x="1636032" y="2612199"/>
                </a:cubicBezTo>
                <a:cubicBezTo>
                  <a:pt x="1613378" y="2604646"/>
                  <a:pt x="1565557" y="2594578"/>
                  <a:pt x="1545421" y="2576961"/>
                </a:cubicBezTo>
                <a:cubicBezTo>
                  <a:pt x="1608344" y="2574442"/>
                  <a:pt x="1563039" y="2436011"/>
                  <a:pt x="1563039" y="2400773"/>
                </a:cubicBezTo>
                <a:cubicBezTo>
                  <a:pt x="1560523" y="2332813"/>
                  <a:pt x="1563039" y="2264856"/>
                  <a:pt x="1563039" y="2196897"/>
                </a:cubicBezTo>
                <a:cubicBezTo>
                  <a:pt x="1563039" y="2166693"/>
                  <a:pt x="1568073" y="2128940"/>
                  <a:pt x="1560523" y="2101253"/>
                </a:cubicBezTo>
                <a:cubicBezTo>
                  <a:pt x="1540388" y="2103770"/>
                  <a:pt x="1525285" y="2118873"/>
                  <a:pt x="1505150" y="2121388"/>
                </a:cubicBezTo>
                <a:cubicBezTo>
                  <a:pt x="1474946" y="2126422"/>
                  <a:pt x="1434674" y="2118873"/>
                  <a:pt x="1406987" y="2111320"/>
                </a:cubicBezTo>
                <a:cubicBezTo>
                  <a:pt x="1376783" y="2101253"/>
                  <a:pt x="1333996" y="2076082"/>
                  <a:pt x="1323927" y="2043363"/>
                </a:cubicBezTo>
                <a:cubicBezTo>
                  <a:pt x="1316376" y="2018193"/>
                  <a:pt x="1328962" y="1995539"/>
                  <a:pt x="1341545" y="1972888"/>
                </a:cubicBezTo>
                <a:cubicBezTo>
                  <a:pt x="1331478" y="1962820"/>
                  <a:pt x="1316376" y="1955268"/>
                  <a:pt x="1303792" y="1947719"/>
                </a:cubicBezTo>
                <a:cubicBezTo>
                  <a:pt x="1281138" y="1935133"/>
                  <a:pt x="1273588" y="1927583"/>
                  <a:pt x="1258487" y="1907447"/>
                </a:cubicBezTo>
                <a:cubicBezTo>
                  <a:pt x="1230799" y="1869691"/>
                  <a:pt x="1200595" y="1831938"/>
                  <a:pt x="1170391" y="1799216"/>
                </a:cubicBezTo>
                <a:cubicBezTo>
                  <a:pt x="1109985" y="1731259"/>
                  <a:pt x="1026926" y="1680920"/>
                  <a:pt x="979102" y="1600376"/>
                </a:cubicBezTo>
                <a:cubicBezTo>
                  <a:pt x="974069" y="1590309"/>
                  <a:pt x="966519" y="1590309"/>
                  <a:pt x="964000" y="1577723"/>
                </a:cubicBezTo>
                <a:cubicBezTo>
                  <a:pt x="966519" y="1560105"/>
                  <a:pt x="974069" y="1545003"/>
                  <a:pt x="986655" y="1532417"/>
                </a:cubicBezTo>
                <a:lnTo>
                  <a:pt x="987954" y="1530436"/>
                </a:lnTo>
                <a:lnTo>
                  <a:pt x="969035" y="1532415"/>
                </a:lnTo>
                <a:cubicBezTo>
                  <a:pt x="951414" y="1529900"/>
                  <a:pt x="938829" y="1519832"/>
                  <a:pt x="921211" y="1509765"/>
                </a:cubicBezTo>
                <a:cubicBezTo>
                  <a:pt x="903594" y="1499696"/>
                  <a:pt x="885974" y="1492145"/>
                  <a:pt x="870872" y="1482076"/>
                </a:cubicBezTo>
                <a:cubicBezTo>
                  <a:pt x="840668" y="1464458"/>
                  <a:pt x="807949" y="1429222"/>
                  <a:pt x="792847" y="1396499"/>
                </a:cubicBezTo>
                <a:cubicBezTo>
                  <a:pt x="777745" y="1361261"/>
                  <a:pt x="757609" y="1326024"/>
                  <a:pt x="732440" y="1298338"/>
                </a:cubicBezTo>
                <a:cubicBezTo>
                  <a:pt x="727406" y="1293305"/>
                  <a:pt x="714820" y="1288271"/>
                  <a:pt x="712301" y="1283237"/>
                </a:cubicBezTo>
                <a:cubicBezTo>
                  <a:pt x="707270" y="1278203"/>
                  <a:pt x="712301" y="1270651"/>
                  <a:pt x="712301" y="1263101"/>
                </a:cubicBezTo>
                <a:cubicBezTo>
                  <a:pt x="709786" y="1247999"/>
                  <a:pt x="704751" y="1247999"/>
                  <a:pt x="692168" y="1242965"/>
                </a:cubicBezTo>
                <a:cubicBezTo>
                  <a:pt x="689650" y="1247999"/>
                  <a:pt x="689650" y="1250514"/>
                  <a:pt x="689650" y="1255549"/>
                </a:cubicBezTo>
                <a:lnTo>
                  <a:pt x="229045" y="1255549"/>
                </a:lnTo>
                <a:lnTo>
                  <a:pt x="229045" y="1023988"/>
                </a:lnTo>
                <a:lnTo>
                  <a:pt x="299521" y="1023988"/>
                </a:lnTo>
                <a:lnTo>
                  <a:pt x="299521" y="953512"/>
                </a:lnTo>
                <a:lnTo>
                  <a:pt x="0" y="953512"/>
                </a:lnTo>
                <a:lnTo>
                  <a:pt x="0" y="870454"/>
                </a:lnTo>
                <a:lnTo>
                  <a:pt x="299521" y="870454"/>
                </a:lnTo>
                <a:lnTo>
                  <a:pt x="397681" y="772291"/>
                </a:lnTo>
                <a:lnTo>
                  <a:pt x="974069" y="772291"/>
                </a:lnTo>
                <a:lnTo>
                  <a:pt x="1084815" y="883037"/>
                </a:lnTo>
                <a:lnTo>
                  <a:pt x="1600793" y="883037"/>
                </a:lnTo>
                <a:lnTo>
                  <a:pt x="1600793" y="772291"/>
                </a:lnTo>
                <a:lnTo>
                  <a:pt x="1427124" y="772291"/>
                </a:lnTo>
                <a:lnTo>
                  <a:pt x="1427124" y="638893"/>
                </a:lnTo>
                <a:lnTo>
                  <a:pt x="1776981" y="638893"/>
                </a:lnTo>
                <a:lnTo>
                  <a:pt x="1776981" y="575967"/>
                </a:lnTo>
                <a:lnTo>
                  <a:pt x="1867592" y="575967"/>
                </a:lnTo>
                <a:lnTo>
                  <a:pt x="1973304" y="681679"/>
                </a:lnTo>
                <a:lnTo>
                  <a:pt x="1973304" y="772291"/>
                </a:lnTo>
                <a:lnTo>
                  <a:pt x="1776981" y="772291"/>
                </a:lnTo>
                <a:lnTo>
                  <a:pt x="1776981" y="898139"/>
                </a:lnTo>
                <a:lnTo>
                  <a:pt x="2134034" y="898139"/>
                </a:lnTo>
                <a:lnTo>
                  <a:pt x="2139427" y="890590"/>
                </a:lnTo>
                <a:cubicBezTo>
                  <a:pt x="2159562" y="872970"/>
                  <a:pt x="2152009" y="812564"/>
                  <a:pt x="2146976" y="777326"/>
                </a:cubicBezTo>
                <a:cubicBezTo>
                  <a:pt x="2126839" y="754674"/>
                  <a:pt x="2081535" y="752156"/>
                  <a:pt x="2053849" y="742088"/>
                </a:cubicBezTo>
                <a:cubicBezTo>
                  <a:pt x="2066433" y="711884"/>
                  <a:pt x="2081535" y="679165"/>
                  <a:pt x="2081535" y="646444"/>
                </a:cubicBezTo>
                <a:cubicBezTo>
                  <a:pt x="2081535" y="621274"/>
                  <a:pt x="2071466" y="593588"/>
                  <a:pt x="2068951" y="568418"/>
                </a:cubicBezTo>
                <a:cubicBezTo>
                  <a:pt x="2068951" y="563384"/>
                  <a:pt x="2063917" y="530663"/>
                  <a:pt x="2061399" y="525629"/>
                </a:cubicBezTo>
                <a:cubicBezTo>
                  <a:pt x="2051331" y="510527"/>
                  <a:pt x="2056365" y="523113"/>
                  <a:pt x="2038747" y="515560"/>
                </a:cubicBezTo>
                <a:cubicBezTo>
                  <a:pt x="2021127" y="508011"/>
                  <a:pt x="2023646" y="515560"/>
                  <a:pt x="2003510" y="502977"/>
                </a:cubicBezTo>
                <a:cubicBezTo>
                  <a:pt x="1978340" y="485357"/>
                  <a:pt x="1978340" y="485357"/>
                  <a:pt x="1973307" y="460187"/>
                </a:cubicBezTo>
                <a:cubicBezTo>
                  <a:pt x="1963238" y="399781"/>
                  <a:pt x="1968272" y="314203"/>
                  <a:pt x="1985890" y="256313"/>
                </a:cubicBezTo>
                <a:cubicBezTo>
                  <a:pt x="1995957" y="221077"/>
                  <a:pt x="2021127" y="183320"/>
                  <a:pt x="2048815" y="158150"/>
                </a:cubicBezTo>
                <a:cubicBezTo>
                  <a:pt x="2063917" y="145568"/>
                  <a:pt x="2081535" y="138015"/>
                  <a:pt x="2094120" y="122914"/>
                </a:cubicBezTo>
                <a:cubicBezTo>
                  <a:pt x="2106704" y="107811"/>
                  <a:pt x="2119290" y="95227"/>
                  <a:pt x="2136908" y="85160"/>
                </a:cubicBezTo>
                <a:cubicBezTo>
                  <a:pt x="2146976" y="82642"/>
                  <a:pt x="2159562" y="80126"/>
                  <a:pt x="2172146" y="80126"/>
                </a:cubicBezTo>
                <a:cubicBezTo>
                  <a:pt x="2212417" y="67540"/>
                  <a:pt x="2245139" y="47404"/>
                  <a:pt x="2287925" y="34821"/>
                </a:cubicBezTo>
                <a:cubicBezTo>
                  <a:pt x="2320648" y="27268"/>
                  <a:pt x="2355886" y="14684"/>
                  <a:pt x="2388605" y="7133"/>
                </a:cubicBezTo>
                <a:cubicBezTo>
                  <a:pt x="2422584" y="841"/>
                  <a:pt x="2461597" y="-1047"/>
                  <a:pt x="2500925" y="527"/>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2645304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4_Title Slide">
    <p:bg>
      <p:bgPr>
        <a:solidFill>
          <a:srgbClr val="F7F7F7"/>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81F3B10E-F767-4B68-8D1E-5F258C3FB2C1}"/>
              </a:ext>
            </a:extLst>
          </p:cNvPr>
          <p:cNvSpPr>
            <a:spLocks noGrp="1"/>
          </p:cNvSpPr>
          <p:nvPr>
            <p:ph type="pic" sz="quarter" idx="10" hasCustomPrompt="1"/>
          </p:nvPr>
        </p:nvSpPr>
        <p:spPr>
          <a:xfrm>
            <a:off x="0" y="1"/>
            <a:ext cx="12192000" cy="3429001"/>
          </a:xfrm>
          <a:custGeom>
            <a:avLst/>
            <a:gdLst>
              <a:gd name="connsiteX0" fmla="*/ 0 w 12192000"/>
              <a:gd name="connsiteY0" fmla="*/ 0 h 3429001"/>
              <a:gd name="connsiteX1" fmla="*/ 12192000 w 12192000"/>
              <a:gd name="connsiteY1" fmla="*/ 0 h 3429001"/>
              <a:gd name="connsiteX2" fmla="*/ 12192000 w 12192000"/>
              <a:gd name="connsiteY2" fmla="*/ 3429001 h 3429001"/>
              <a:gd name="connsiteX3" fmla="*/ 0 w 12192000"/>
              <a:gd name="connsiteY3" fmla="*/ 3429001 h 3429001"/>
            </a:gdLst>
            <a:ahLst/>
            <a:cxnLst>
              <a:cxn ang="0">
                <a:pos x="connsiteX0" y="connsiteY0"/>
              </a:cxn>
              <a:cxn ang="0">
                <a:pos x="connsiteX1" y="connsiteY1"/>
              </a:cxn>
              <a:cxn ang="0">
                <a:pos x="connsiteX2" y="connsiteY2"/>
              </a:cxn>
              <a:cxn ang="0">
                <a:pos x="connsiteX3" y="connsiteY3"/>
              </a:cxn>
            </a:cxnLst>
            <a:rect l="l" t="t" r="r" b="b"/>
            <a:pathLst>
              <a:path w="12192000" h="3429001">
                <a:moveTo>
                  <a:pt x="0" y="0"/>
                </a:moveTo>
                <a:lnTo>
                  <a:pt x="12192000" y="0"/>
                </a:lnTo>
                <a:lnTo>
                  <a:pt x="12192000" y="3429001"/>
                </a:lnTo>
                <a:lnTo>
                  <a:pt x="0" y="342900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3062654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ppt_x"/>
                                          </p:val>
                                        </p:tav>
                                        <p:tav tm="100000">
                                          <p:val>
                                            <p:strVal val="#ppt_x"/>
                                          </p:val>
                                        </p:tav>
                                      </p:tavLst>
                                    </p:anim>
                                    <p:anim calcmode="lin" valueType="num">
                                      <p:cBhvr additive="base">
                                        <p:cTn id="8" dur="75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5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A010DBE7-9F1B-460C-94BC-96DBB6EA71A4}"/>
              </a:ext>
            </a:extLst>
          </p:cNvPr>
          <p:cNvSpPr>
            <a:spLocks noGrp="1"/>
          </p:cNvSpPr>
          <p:nvPr>
            <p:ph type="pic" sz="quarter" idx="11" hasCustomPrompt="1"/>
          </p:nvPr>
        </p:nvSpPr>
        <p:spPr>
          <a:xfrm>
            <a:off x="0" y="0"/>
            <a:ext cx="3583858" cy="6491288"/>
          </a:xfrm>
          <a:custGeom>
            <a:avLst/>
            <a:gdLst>
              <a:gd name="connsiteX0" fmla="*/ 0 w 3583858"/>
              <a:gd name="connsiteY0" fmla="*/ 0 h 6491288"/>
              <a:gd name="connsiteX1" fmla="*/ 3583858 w 3583858"/>
              <a:gd name="connsiteY1" fmla="*/ 0 h 6491288"/>
              <a:gd name="connsiteX2" fmla="*/ 3583858 w 3583858"/>
              <a:gd name="connsiteY2" fmla="*/ 6491288 h 6491288"/>
              <a:gd name="connsiteX3" fmla="*/ 0 w 3583858"/>
              <a:gd name="connsiteY3" fmla="*/ 6491288 h 6491288"/>
            </a:gdLst>
            <a:ahLst/>
            <a:cxnLst>
              <a:cxn ang="0">
                <a:pos x="connsiteX0" y="connsiteY0"/>
              </a:cxn>
              <a:cxn ang="0">
                <a:pos x="connsiteX1" y="connsiteY1"/>
              </a:cxn>
              <a:cxn ang="0">
                <a:pos x="connsiteX2" y="connsiteY2"/>
              </a:cxn>
              <a:cxn ang="0">
                <a:pos x="connsiteX3" y="connsiteY3"/>
              </a:cxn>
            </a:cxnLst>
            <a:rect l="l" t="t" r="r" b="b"/>
            <a:pathLst>
              <a:path w="3583858" h="6491288">
                <a:moveTo>
                  <a:pt x="0" y="0"/>
                </a:moveTo>
                <a:lnTo>
                  <a:pt x="3583858" y="0"/>
                </a:lnTo>
                <a:lnTo>
                  <a:pt x="3583858" y="6491288"/>
                </a:lnTo>
                <a:lnTo>
                  <a:pt x="0" y="649128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Picture Placeholder 5">
            <a:extLst>
              <a:ext uri="{FF2B5EF4-FFF2-40B4-BE49-F238E27FC236}">
                <a16:creationId xmlns:a16="http://schemas.microsoft.com/office/drawing/2014/main" id="{62722960-CDD2-4378-BD34-98307FFA9893}"/>
              </a:ext>
            </a:extLst>
          </p:cNvPr>
          <p:cNvSpPr>
            <a:spLocks noGrp="1"/>
          </p:cNvSpPr>
          <p:nvPr>
            <p:ph type="pic" sz="quarter" idx="10" hasCustomPrompt="1"/>
          </p:nvPr>
        </p:nvSpPr>
        <p:spPr>
          <a:xfrm>
            <a:off x="6096000" y="0"/>
            <a:ext cx="3583858" cy="6491288"/>
          </a:xfrm>
          <a:custGeom>
            <a:avLst/>
            <a:gdLst>
              <a:gd name="connsiteX0" fmla="*/ 0 w 3583858"/>
              <a:gd name="connsiteY0" fmla="*/ 0 h 6491288"/>
              <a:gd name="connsiteX1" fmla="*/ 3583858 w 3583858"/>
              <a:gd name="connsiteY1" fmla="*/ 0 h 6491288"/>
              <a:gd name="connsiteX2" fmla="*/ 3583858 w 3583858"/>
              <a:gd name="connsiteY2" fmla="*/ 6491288 h 6491288"/>
              <a:gd name="connsiteX3" fmla="*/ 0 w 3583858"/>
              <a:gd name="connsiteY3" fmla="*/ 6491288 h 6491288"/>
            </a:gdLst>
            <a:ahLst/>
            <a:cxnLst>
              <a:cxn ang="0">
                <a:pos x="connsiteX0" y="connsiteY0"/>
              </a:cxn>
              <a:cxn ang="0">
                <a:pos x="connsiteX1" y="connsiteY1"/>
              </a:cxn>
              <a:cxn ang="0">
                <a:pos x="connsiteX2" y="connsiteY2"/>
              </a:cxn>
              <a:cxn ang="0">
                <a:pos x="connsiteX3" y="connsiteY3"/>
              </a:cxn>
            </a:cxnLst>
            <a:rect l="l" t="t" r="r" b="b"/>
            <a:pathLst>
              <a:path w="3583858" h="6491288">
                <a:moveTo>
                  <a:pt x="0" y="0"/>
                </a:moveTo>
                <a:lnTo>
                  <a:pt x="3583858" y="0"/>
                </a:lnTo>
                <a:lnTo>
                  <a:pt x="3583858" y="6491288"/>
                </a:lnTo>
                <a:lnTo>
                  <a:pt x="0" y="649128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2759974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56_Title Slide">
    <p:bg>
      <p:bgPr>
        <a:solidFill>
          <a:schemeClr val="bg1">
            <a:lumMod val="85000"/>
          </a:schemeClr>
        </a:solidFill>
        <a:effectLst/>
      </p:bgPr>
    </p:bg>
    <p:spTree>
      <p:nvGrpSpPr>
        <p:cNvPr id="1" name=""/>
        <p:cNvGrpSpPr/>
        <p:nvPr/>
      </p:nvGrpSpPr>
      <p:grpSpPr>
        <a:xfrm>
          <a:off x="0" y="0"/>
          <a:ext cx="0" cy="0"/>
          <a:chOff x="0" y="0"/>
          <a:chExt cx="0" cy="0"/>
        </a:xfrm>
      </p:grpSpPr>
      <p:sp>
        <p:nvSpPr>
          <p:cNvPr id="10" name="Picture Placeholder 2">
            <a:extLst>
              <a:ext uri="{FF2B5EF4-FFF2-40B4-BE49-F238E27FC236}">
                <a16:creationId xmlns:a16="http://schemas.microsoft.com/office/drawing/2014/main" id="{456EC434-87F9-4E48-BE40-07BF186C0200}"/>
              </a:ext>
            </a:extLst>
          </p:cNvPr>
          <p:cNvSpPr>
            <a:spLocks noGrp="1"/>
          </p:cNvSpPr>
          <p:nvPr>
            <p:ph type="pic" sz="quarter" idx="13" hasCustomPrompt="1"/>
          </p:nvPr>
        </p:nvSpPr>
        <p:spPr>
          <a:xfrm>
            <a:off x="0" y="0"/>
            <a:ext cx="12192000" cy="6491288"/>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07617B96-970C-4AB1-BE0F-E7403CC3AE6A}"/>
              </a:ext>
            </a:extLst>
          </p:cNvPr>
          <p:cNvSpPr>
            <a:spLocks noGrp="1"/>
          </p:cNvSpPr>
          <p:nvPr>
            <p:ph type="pic" sz="quarter" idx="12" hasCustomPrompt="1"/>
          </p:nvPr>
        </p:nvSpPr>
        <p:spPr>
          <a:xfrm>
            <a:off x="7883489" y="1714500"/>
            <a:ext cx="2792362" cy="4365032"/>
          </a:xfrm>
          <a:custGeom>
            <a:avLst/>
            <a:gdLst>
              <a:gd name="connsiteX0" fmla="*/ 0 w 2792362"/>
              <a:gd name="connsiteY0" fmla="*/ 0 h 4365032"/>
              <a:gd name="connsiteX1" fmla="*/ 2792362 w 2792362"/>
              <a:gd name="connsiteY1" fmla="*/ 0 h 4365032"/>
              <a:gd name="connsiteX2" fmla="*/ 2792362 w 2792362"/>
              <a:gd name="connsiteY2" fmla="*/ 4365032 h 4365032"/>
              <a:gd name="connsiteX3" fmla="*/ 0 w 2792362"/>
              <a:gd name="connsiteY3" fmla="*/ 4365032 h 4365032"/>
            </a:gdLst>
            <a:ahLst/>
            <a:cxnLst>
              <a:cxn ang="0">
                <a:pos x="connsiteX0" y="connsiteY0"/>
              </a:cxn>
              <a:cxn ang="0">
                <a:pos x="connsiteX1" y="connsiteY1"/>
              </a:cxn>
              <a:cxn ang="0">
                <a:pos x="connsiteX2" y="connsiteY2"/>
              </a:cxn>
              <a:cxn ang="0">
                <a:pos x="connsiteX3" y="connsiteY3"/>
              </a:cxn>
            </a:cxnLst>
            <a:rect l="l" t="t" r="r" b="b"/>
            <a:pathLst>
              <a:path w="2792362" h="4365032">
                <a:moveTo>
                  <a:pt x="0" y="0"/>
                </a:moveTo>
                <a:lnTo>
                  <a:pt x="2792362" y="0"/>
                </a:lnTo>
                <a:lnTo>
                  <a:pt x="2792362" y="4365032"/>
                </a:lnTo>
                <a:lnTo>
                  <a:pt x="0" y="4365032"/>
                </a:lnTo>
                <a:close/>
              </a:path>
            </a:pathLst>
          </a:custGeom>
          <a:noFill/>
          <a:effectLst>
            <a:outerShdw blurRad="889000" dist="635000" dir="5400000" sx="90000" sy="90000" algn="t" rotWithShape="0">
              <a:prstClr val="black">
                <a:alpha val="44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7" name="Picture Placeholder 6">
            <a:extLst>
              <a:ext uri="{FF2B5EF4-FFF2-40B4-BE49-F238E27FC236}">
                <a16:creationId xmlns:a16="http://schemas.microsoft.com/office/drawing/2014/main" id="{10205904-C7EC-44DD-AAD0-A36DF64B5FBC}"/>
              </a:ext>
            </a:extLst>
          </p:cNvPr>
          <p:cNvSpPr>
            <a:spLocks noGrp="1"/>
          </p:cNvSpPr>
          <p:nvPr>
            <p:ph type="pic" sz="quarter" idx="10" hasCustomPrompt="1"/>
          </p:nvPr>
        </p:nvSpPr>
        <p:spPr>
          <a:xfrm>
            <a:off x="1516149" y="1714500"/>
            <a:ext cx="2792362" cy="4365032"/>
          </a:xfrm>
          <a:custGeom>
            <a:avLst/>
            <a:gdLst>
              <a:gd name="connsiteX0" fmla="*/ 0 w 2792362"/>
              <a:gd name="connsiteY0" fmla="*/ 0 h 4365032"/>
              <a:gd name="connsiteX1" fmla="*/ 2792362 w 2792362"/>
              <a:gd name="connsiteY1" fmla="*/ 0 h 4365032"/>
              <a:gd name="connsiteX2" fmla="*/ 2792362 w 2792362"/>
              <a:gd name="connsiteY2" fmla="*/ 4365032 h 4365032"/>
              <a:gd name="connsiteX3" fmla="*/ 0 w 2792362"/>
              <a:gd name="connsiteY3" fmla="*/ 4365032 h 4365032"/>
            </a:gdLst>
            <a:ahLst/>
            <a:cxnLst>
              <a:cxn ang="0">
                <a:pos x="connsiteX0" y="connsiteY0"/>
              </a:cxn>
              <a:cxn ang="0">
                <a:pos x="connsiteX1" y="connsiteY1"/>
              </a:cxn>
              <a:cxn ang="0">
                <a:pos x="connsiteX2" y="connsiteY2"/>
              </a:cxn>
              <a:cxn ang="0">
                <a:pos x="connsiteX3" y="connsiteY3"/>
              </a:cxn>
            </a:cxnLst>
            <a:rect l="l" t="t" r="r" b="b"/>
            <a:pathLst>
              <a:path w="2792362" h="4365032">
                <a:moveTo>
                  <a:pt x="0" y="0"/>
                </a:moveTo>
                <a:lnTo>
                  <a:pt x="2792362" y="0"/>
                </a:lnTo>
                <a:lnTo>
                  <a:pt x="2792362" y="4365032"/>
                </a:lnTo>
                <a:lnTo>
                  <a:pt x="0" y="4365032"/>
                </a:lnTo>
                <a:close/>
              </a:path>
            </a:pathLst>
          </a:custGeom>
          <a:noFill/>
          <a:effectLst>
            <a:outerShdw blurRad="889000" dist="635000" dir="5400000" sx="90000" sy="90000" algn="t" rotWithShape="0">
              <a:prstClr val="black">
                <a:alpha val="44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8" name="Picture Placeholder 7">
            <a:extLst>
              <a:ext uri="{FF2B5EF4-FFF2-40B4-BE49-F238E27FC236}">
                <a16:creationId xmlns:a16="http://schemas.microsoft.com/office/drawing/2014/main" id="{4389DE4E-4ACA-4640-8BDE-5CFC808C5C36}"/>
              </a:ext>
            </a:extLst>
          </p:cNvPr>
          <p:cNvSpPr>
            <a:spLocks noGrp="1"/>
          </p:cNvSpPr>
          <p:nvPr>
            <p:ph type="pic" sz="quarter" idx="11" hasCustomPrompt="1"/>
          </p:nvPr>
        </p:nvSpPr>
        <p:spPr>
          <a:xfrm>
            <a:off x="4699819" y="1714500"/>
            <a:ext cx="2792362" cy="4365032"/>
          </a:xfrm>
          <a:custGeom>
            <a:avLst/>
            <a:gdLst>
              <a:gd name="connsiteX0" fmla="*/ 0 w 2792362"/>
              <a:gd name="connsiteY0" fmla="*/ 0 h 4365032"/>
              <a:gd name="connsiteX1" fmla="*/ 2792362 w 2792362"/>
              <a:gd name="connsiteY1" fmla="*/ 0 h 4365032"/>
              <a:gd name="connsiteX2" fmla="*/ 2792362 w 2792362"/>
              <a:gd name="connsiteY2" fmla="*/ 4365032 h 4365032"/>
              <a:gd name="connsiteX3" fmla="*/ 0 w 2792362"/>
              <a:gd name="connsiteY3" fmla="*/ 4365032 h 4365032"/>
            </a:gdLst>
            <a:ahLst/>
            <a:cxnLst>
              <a:cxn ang="0">
                <a:pos x="connsiteX0" y="connsiteY0"/>
              </a:cxn>
              <a:cxn ang="0">
                <a:pos x="connsiteX1" y="connsiteY1"/>
              </a:cxn>
              <a:cxn ang="0">
                <a:pos x="connsiteX2" y="connsiteY2"/>
              </a:cxn>
              <a:cxn ang="0">
                <a:pos x="connsiteX3" y="connsiteY3"/>
              </a:cxn>
            </a:cxnLst>
            <a:rect l="l" t="t" r="r" b="b"/>
            <a:pathLst>
              <a:path w="2792362" h="4365032">
                <a:moveTo>
                  <a:pt x="0" y="0"/>
                </a:moveTo>
                <a:lnTo>
                  <a:pt x="2792362" y="0"/>
                </a:lnTo>
                <a:lnTo>
                  <a:pt x="2792362" y="4365032"/>
                </a:lnTo>
                <a:lnTo>
                  <a:pt x="0" y="4365032"/>
                </a:lnTo>
                <a:close/>
              </a:path>
            </a:pathLst>
          </a:custGeom>
          <a:noFill/>
          <a:effectLst>
            <a:outerShdw blurRad="889000" dist="635000" dir="5400000" sx="90000" sy="90000" algn="t" rotWithShape="0">
              <a:prstClr val="black">
                <a:alpha val="44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437004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750" fill="hold"/>
                                        <p:tgtEl>
                                          <p:spTgt spid="8"/>
                                        </p:tgtEl>
                                        <p:attrNameLst>
                                          <p:attrName>ppt_x</p:attrName>
                                        </p:attrNameLst>
                                      </p:cBhvr>
                                      <p:tavLst>
                                        <p:tav tm="0">
                                          <p:val>
                                            <p:strVal val="#ppt_x"/>
                                          </p:val>
                                        </p:tav>
                                        <p:tav tm="100000">
                                          <p:val>
                                            <p:strVal val="#ppt_x"/>
                                          </p:val>
                                        </p:tav>
                                      </p:tavLst>
                                    </p:anim>
                                    <p:anim calcmode="lin" valueType="num">
                                      <p:cBhvr additive="base">
                                        <p:cTn id="16" dur="750" fill="hold"/>
                                        <p:tgtEl>
                                          <p:spTgt spid="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750" fill="hold"/>
                                        <p:tgtEl>
                                          <p:spTgt spid="9"/>
                                        </p:tgtEl>
                                        <p:attrNameLst>
                                          <p:attrName>ppt_x</p:attrName>
                                        </p:attrNameLst>
                                      </p:cBhvr>
                                      <p:tavLst>
                                        <p:tav tm="0">
                                          <p:val>
                                            <p:strVal val="#ppt_x"/>
                                          </p:val>
                                        </p:tav>
                                        <p:tav tm="100000">
                                          <p:val>
                                            <p:strVal val="#ppt_x"/>
                                          </p:val>
                                        </p:tav>
                                      </p:tavLst>
                                    </p:anim>
                                    <p:anim calcmode="lin" valueType="num">
                                      <p:cBhvr additive="base">
                                        <p:cTn id="20"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p:bldP spid="7" grpId="0"/>
      <p:bldP spid="8" grpId="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8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123C8C4-866B-48A0-90C5-E1A5E0DCC956}"/>
              </a:ext>
            </a:extLst>
          </p:cNvPr>
          <p:cNvSpPr>
            <a:spLocks noGrp="1"/>
          </p:cNvSpPr>
          <p:nvPr>
            <p:ph type="pic" sz="quarter" idx="10" hasCustomPrompt="1"/>
          </p:nvPr>
        </p:nvSpPr>
        <p:spPr>
          <a:xfrm>
            <a:off x="1157261" y="3984641"/>
            <a:ext cx="2916707" cy="1797744"/>
          </a:xfrm>
          <a:custGeom>
            <a:avLst/>
            <a:gdLst>
              <a:gd name="connsiteX0" fmla="*/ 0 w 2916707"/>
              <a:gd name="connsiteY0" fmla="*/ 0 h 1797744"/>
              <a:gd name="connsiteX1" fmla="*/ 2916707 w 2916707"/>
              <a:gd name="connsiteY1" fmla="*/ 0 h 1797744"/>
              <a:gd name="connsiteX2" fmla="*/ 2916707 w 2916707"/>
              <a:gd name="connsiteY2" fmla="*/ 1797744 h 1797744"/>
              <a:gd name="connsiteX3" fmla="*/ 0 w 2916707"/>
              <a:gd name="connsiteY3" fmla="*/ 1797744 h 1797744"/>
            </a:gdLst>
            <a:ahLst/>
            <a:cxnLst>
              <a:cxn ang="0">
                <a:pos x="connsiteX0" y="connsiteY0"/>
              </a:cxn>
              <a:cxn ang="0">
                <a:pos x="connsiteX1" y="connsiteY1"/>
              </a:cxn>
              <a:cxn ang="0">
                <a:pos x="connsiteX2" y="connsiteY2"/>
              </a:cxn>
              <a:cxn ang="0">
                <a:pos x="connsiteX3" y="connsiteY3"/>
              </a:cxn>
            </a:cxnLst>
            <a:rect l="l" t="t" r="r" b="b"/>
            <a:pathLst>
              <a:path w="2916707" h="1797744">
                <a:moveTo>
                  <a:pt x="0" y="0"/>
                </a:moveTo>
                <a:lnTo>
                  <a:pt x="2916707" y="0"/>
                </a:lnTo>
                <a:lnTo>
                  <a:pt x="2916707" y="1797744"/>
                </a:lnTo>
                <a:lnTo>
                  <a:pt x="0" y="1797744"/>
                </a:lnTo>
                <a:close/>
              </a:path>
            </a:pathLst>
          </a:custGeom>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Rectangle 2">
            <a:extLst>
              <a:ext uri="{FF2B5EF4-FFF2-40B4-BE49-F238E27FC236}">
                <a16:creationId xmlns:a16="http://schemas.microsoft.com/office/drawing/2014/main" id="{7C9CDC9B-4DE1-FE46-AF37-E617CCBA27BC}"/>
              </a:ext>
            </a:extLst>
          </p:cNvPr>
          <p:cNvSpPr/>
          <p:nvPr userDrawn="1"/>
        </p:nvSpPr>
        <p:spPr>
          <a:xfrm>
            <a:off x="0" y="537846"/>
            <a:ext cx="11102001"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4" name="Group 3">
            <a:extLst>
              <a:ext uri="{FF2B5EF4-FFF2-40B4-BE49-F238E27FC236}">
                <a16:creationId xmlns:a16="http://schemas.microsoft.com/office/drawing/2014/main" id="{EB6FA802-33B7-5747-A655-FAE907781B57}"/>
              </a:ext>
            </a:extLst>
          </p:cNvPr>
          <p:cNvGrpSpPr/>
          <p:nvPr userDrawn="1"/>
        </p:nvGrpSpPr>
        <p:grpSpPr>
          <a:xfrm>
            <a:off x="0" y="0"/>
            <a:ext cx="12192000" cy="6858000"/>
            <a:chOff x="0" y="0"/>
            <a:chExt cx="12192000" cy="6858000"/>
          </a:xfrm>
        </p:grpSpPr>
        <p:grpSp>
          <p:nvGrpSpPr>
            <p:cNvPr id="6" name="Group 5">
              <a:extLst>
                <a:ext uri="{FF2B5EF4-FFF2-40B4-BE49-F238E27FC236}">
                  <a16:creationId xmlns:a16="http://schemas.microsoft.com/office/drawing/2014/main" id="{8BE301EF-7A33-5E40-99AC-AF8CD9CFAF8B}"/>
                </a:ext>
              </a:extLst>
            </p:cNvPr>
            <p:cNvGrpSpPr/>
            <p:nvPr/>
          </p:nvGrpSpPr>
          <p:grpSpPr>
            <a:xfrm>
              <a:off x="0" y="0"/>
              <a:ext cx="12192000" cy="6858000"/>
              <a:chOff x="0" y="0"/>
              <a:chExt cx="12192000" cy="6858000"/>
            </a:xfrm>
          </p:grpSpPr>
          <p:grpSp>
            <p:nvGrpSpPr>
              <p:cNvPr id="86" name="Group 85">
                <a:extLst>
                  <a:ext uri="{FF2B5EF4-FFF2-40B4-BE49-F238E27FC236}">
                    <a16:creationId xmlns:a16="http://schemas.microsoft.com/office/drawing/2014/main" id="{34CAAC20-E55E-B44B-8367-57E087B7E35A}"/>
                  </a:ext>
                </a:extLst>
              </p:cNvPr>
              <p:cNvGrpSpPr/>
              <p:nvPr/>
            </p:nvGrpSpPr>
            <p:grpSpPr>
              <a:xfrm>
                <a:off x="0" y="551996"/>
                <a:ext cx="12192000" cy="5754009"/>
                <a:chOff x="0" y="551996"/>
                <a:chExt cx="12192000" cy="5754009"/>
              </a:xfrm>
            </p:grpSpPr>
            <p:cxnSp>
              <p:nvCxnSpPr>
                <p:cNvPr id="105" name="Straight Connector 104">
                  <a:extLst>
                    <a:ext uri="{FF2B5EF4-FFF2-40B4-BE49-F238E27FC236}">
                      <a16:creationId xmlns:a16="http://schemas.microsoft.com/office/drawing/2014/main" id="{464BFF81-B0A4-D24D-8D59-4B70B0B5E331}"/>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3EE661C3-13CA-6C43-B20B-2AE8D8F6193F}"/>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F463B60-5F35-6942-9A94-EE3432AD466E}"/>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771FAB67-16DE-3A49-8515-F245C5816D83}"/>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E8B696FD-B3CA-A64D-A86D-D0112FA1A63F}"/>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575EA044-323C-B949-B9E2-553136F37694}"/>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EB947AF4-480D-A145-990E-0564FD339CE0}"/>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D98F2BA-F131-6F41-BFE6-6F1C7C0E2909}"/>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76CD200D-360D-5B4E-89BD-485C52BD0E64}"/>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8497A518-B171-B747-B389-7986A79BD368}"/>
                  </a:ext>
                </a:extLst>
              </p:cNvPr>
              <p:cNvGrpSpPr/>
              <p:nvPr/>
            </p:nvGrpSpPr>
            <p:grpSpPr>
              <a:xfrm>
                <a:off x="334918" y="0"/>
                <a:ext cx="11522164" cy="6858000"/>
                <a:chOff x="334918" y="0"/>
                <a:chExt cx="11522164" cy="6858000"/>
              </a:xfrm>
            </p:grpSpPr>
            <p:cxnSp>
              <p:nvCxnSpPr>
                <p:cNvPr id="88" name="Straight Connector 87">
                  <a:extLst>
                    <a:ext uri="{FF2B5EF4-FFF2-40B4-BE49-F238E27FC236}">
                      <a16:creationId xmlns:a16="http://schemas.microsoft.com/office/drawing/2014/main" id="{A90260F3-7A14-6142-8852-7CBC616B9BF6}"/>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A9E5C0DB-F837-2949-9D9C-47D17414D602}"/>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FBD942C0-0DBD-9745-8715-E41FC3C501F9}"/>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5615B4A3-C111-FB43-AE8A-0E5A07D99782}"/>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02B6632-5313-3D49-83A7-CD5A88AC1343}"/>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7793FBB-3AA4-A34F-98BB-61581003326F}"/>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86163CB-A109-444F-BE05-8D2BF1B9C151}"/>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AF8D4DF-9030-E941-B0A8-B971835722D3}"/>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5E01024-07DD-584F-A42E-D606F8DBF630}"/>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CE4C25C5-6A0F-AD43-B650-D3ACC18851BC}"/>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338C1C5-1663-3346-8349-AF33EA657AF2}"/>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1F58CAF3-BF43-3548-807F-17F1BD339B79}"/>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AF87686-5BE6-A84B-83FC-EC41E3283C93}"/>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3013EB59-1476-5D41-92A6-ACAA9635C486}"/>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5BAFC37F-0B44-AF45-85C4-F45FB0B13C86}"/>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AC19545D-D310-6846-8AFA-2FC202AA1608}"/>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481FA80A-8A1B-094D-9EF0-582CCA681D33}"/>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AF2C16A8-FBCC-2848-8F51-F16408C02951}"/>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1" name="Freeform 18">
                <a:extLst>
                  <a:ext uri="{FF2B5EF4-FFF2-40B4-BE49-F238E27FC236}">
                    <a16:creationId xmlns:a16="http://schemas.microsoft.com/office/drawing/2014/main" id="{A1BBE83A-7AB2-AB46-AC73-60669EA35250}"/>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7A7809A2-A113-694F-B92A-522D9B97D696}"/>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FA27555C-9A04-2D48-B909-18594E11E160}"/>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D770E711-B421-DD4E-8034-E996C283C956}"/>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B5B3D5EB-8836-5D4A-82B2-305223C480D4}"/>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DD916064-F5C6-794E-83FC-7BF258AFA36B}"/>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2FE84FD6-FF3D-D042-AD9E-C635B63ED32C}"/>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3A666048-F8A7-CD49-9F79-8EE0C7FB2573}"/>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FAB21902-EE09-3A4A-A692-E8C6BF57CFA5}"/>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2C8F2D13-389B-0543-9861-EFE3561BD8DA}"/>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46D6DAAF-3CCB-1140-85AE-10A815047148}"/>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75EE7AFE-E308-F244-9C89-288F5BBB5041}"/>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119E244A-A7FC-E34B-9B42-97540CA0EB55}"/>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293254EF-A837-054F-BAD4-136A43D5532C}"/>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938D177F-AC9C-0342-AF44-3B0BD4A20C1D}"/>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F25CEE90-92FF-1F46-B71B-6FDF2BB43C38}"/>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7DC9FE1D-00E3-AA4A-A10B-103C4930B3B5}"/>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445893DA-AE92-8C4F-9C4A-17546AFAFFCD}"/>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30A22AD4-099D-6340-8530-979ACACD42D6}"/>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AF170797-4AAE-5145-AC3A-98C18A31406A}"/>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1E8E3F04-5D2A-1241-9143-AF1156EC99BA}"/>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C28E227B-6B78-CE42-B1EA-CE4E064ECF55}"/>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C0F346FA-065F-EE47-81D2-DE4ADA4E7CFA}"/>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0142E70E-DE2E-BB4B-AA50-ED97B8F90283}"/>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56141A2C-7C81-F346-B1A5-0EE29360D31C}"/>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7F8A360C-493E-B84D-97B1-E198C3C1C0E9}"/>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CF0E1843-12CA-F448-82AE-F483A26E2B3B}"/>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CAC0DE3D-49CC-9542-A808-F9B6015738F4}"/>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913C0A08-1080-AE4D-84D5-68F7A4A2FB9B}"/>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84769FB3-0B19-F94D-833A-E1825E273EB2}"/>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3D933A7F-BA75-AC49-B5B0-D6701AEEB8AF}"/>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D7D868F2-E03C-164D-8461-9C542DAAEF78}"/>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D2A89D41-1A02-9D41-8D70-26EF9C11957E}"/>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C5618494-680D-0C40-952D-0A8A59DA4CEA}"/>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BDB8D7A2-2626-A942-8D8C-F8369992B187}"/>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DCF15A6F-F358-A040-BEAD-414D3ABE0A67}"/>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B3CF1E45-3E27-3B4D-97DF-C7A8D46AB206}"/>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F7D57431-D07C-804E-919B-63CF30E138E1}"/>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81984067-74EF-8549-BD1A-CB13577416FF}"/>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1AC8BED6-988B-D14B-8B19-15B8C09649F4}"/>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548D8D3A-06D0-4C46-89BA-8779CB072A4E}"/>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9DCEAFFF-4C82-B84B-95C0-E7071348F5C3}"/>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E161ECEA-05EC-6248-B21B-8C0910C8625D}"/>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177D3A2E-5E6B-724A-A763-F0D48FD5E7E4}"/>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4FB84B9C-2A8A-C240-A1B1-455B9D61D0A7}"/>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8" name="Group 7">
              <a:extLst>
                <a:ext uri="{FF2B5EF4-FFF2-40B4-BE49-F238E27FC236}">
                  <a16:creationId xmlns:a16="http://schemas.microsoft.com/office/drawing/2014/main" id="{C9B54D16-989C-D84F-8CEA-BD3DB141F7C4}"/>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9" name="Freeform 18">
                <a:extLst>
                  <a:ext uri="{FF2B5EF4-FFF2-40B4-BE49-F238E27FC236}">
                    <a16:creationId xmlns:a16="http://schemas.microsoft.com/office/drawing/2014/main" id="{A5B5665F-88BF-874D-9243-494502638884}"/>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51DDC920-953A-0B49-AAAA-54CD25C44274}"/>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87C8D7A5-8FAD-3A4C-8010-FCB40651DE2A}"/>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D6D46143-0A34-3146-9C63-E7449CDD9D07}"/>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F2791105-4B7A-F844-AAF3-ACAE23BE6DB2}"/>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F43D8B9C-BDCA-0543-A47E-BD1F3667F428}"/>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F486982F-0EEA-EE47-8617-E60046A19F6D}"/>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B3A0542A-561C-CB46-98B7-6C3AA1516D18}"/>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AF969E13-291A-5447-A1F5-38F659358DE4}"/>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C61FD25C-CD01-064B-A768-4F8585B722BC}"/>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EC533C64-BC64-9D4A-8804-D7E357DA271D}"/>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5AC70B3A-ABB2-C442-9AFA-61F7EC6B0679}"/>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6C7057EF-77B9-A440-AF2F-19612BC84DC8}"/>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D290B926-16C3-2D45-888A-8A3AF4209035}"/>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E5DF7655-7206-0649-B2C3-4088CE883E5C}"/>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185E5AC2-3FA5-3F46-8AB7-2A6421DEF41B}"/>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FFDDAED6-B866-9644-8FCB-0678CD326ABD}"/>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253CF0BB-D745-9E41-8C49-0D21B21F9249}"/>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4C51E336-09C0-6C4B-A6F6-E474ACEEE86D}"/>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3A27B4DD-69E5-3440-BB77-D81F863DAE60}"/>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54D608B2-B9C4-494F-82D7-544AEEECE0C6}"/>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B9A21C4A-58BB-2843-BF45-1BFEF821B626}"/>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613B0BBD-E9F2-2944-9101-C08C5E44FCD1}"/>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591D0F4A-CE55-474D-B574-4493BB53113F}"/>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48F32A76-E1FF-8F49-8EA0-E71355D733EC}"/>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CCF33A64-D518-2745-8DB9-97461DCD2F3F}"/>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A8DDDF53-2427-F74A-A2C1-F54705A3D2FC}"/>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81F701A6-4B77-6940-9273-B14BBB6F4601}"/>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38ADF225-7A61-0149-B0D7-B3DBE2A71CC5}"/>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5326F5D6-4B9C-504C-8B8E-A4B5F0990A84}"/>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F31E4566-2942-F84E-AE1D-7DE2D5FD6437}"/>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272B9AE9-052A-2744-A7AF-E002BF315E94}"/>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258569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DC1ED0FE-C9A2-4086-8AFF-5CEEAB600E3E}"/>
              </a:ext>
            </a:extLst>
          </p:cNvPr>
          <p:cNvSpPr>
            <a:spLocks noGrp="1"/>
          </p:cNvSpPr>
          <p:nvPr>
            <p:ph type="pic" sz="quarter" idx="10" hasCustomPrompt="1"/>
          </p:nvPr>
        </p:nvSpPr>
        <p:spPr>
          <a:xfrm>
            <a:off x="0" y="0"/>
            <a:ext cx="12192000" cy="6858000"/>
          </a:xfrm>
          <a:prstGeom prst="rect">
            <a:avLst/>
          </a:prstGeom>
        </p:spPr>
        <p:txBody>
          <a:bodyPr/>
          <a:lstStyle>
            <a:lvl1pPr marL="0" indent="0">
              <a:buNone/>
              <a:defRPr sz="1400">
                <a:solidFill>
                  <a:schemeClr val="bg1">
                    <a:lumMod val="75000"/>
                  </a:schemeClr>
                </a:solidFill>
              </a:defRPr>
            </a:lvl1pPr>
          </a:lstStyle>
          <a:p>
            <a:r>
              <a:rPr lang="en-US"/>
              <a:t>Image placeholder</a:t>
            </a:r>
          </a:p>
        </p:txBody>
      </p:sp>
      <p:sp>
        <p:nvSpPr>
          <p:cNvPr id="3" name="Picture Placeholder 6">
            <a:extLst>
              <a:ext uri="{FF2B5EF4-FFF2-40B4-BE49-F238E27FC236}">
                <a16:creationId xmlns:a16="http://schemas.microsoft.com/office/drawing/2014/main" id="{CC7AF589-D731-486C-B848-5E9F453D299A}"/>
              </a:ext>
            </a:extLst>
          </p:cNvPr>
          <p:cNvSpPr>
            <a:spLocks noGrp="1"/>
          </p:cNvSpPr>
          <p:nvPr>
            <p:ph type="pic" sz="quarter" idx="11" hasCustomPrompt="1"/>
          </p:nvPr>
        </p:nvSpPr>
        <p:spPr>
          <a:xfrm>
            <a:off x="4437059" y="666603"/>
            <a:ext cx="3317885" cy="6191396"/>
          </a:xfrm>
          <a:custGeom>
            <a:avLst/>
            <a:gdLst>
              <a:gd name="connsiteX0" fmla="*/ 0 w 3317885"/>
              <a:gd name="connsiteY0" fmla="*/ 0 h 6191396"/>
              <a:gd name="connsiteX1" fmla="*/ 3317885 w 3317885"/>
              <a:gd name="connsiteY1" fmla="*/ 0 h 6191396"/>
              <a:gd name="connsiteX2" fmla="*/ 3317885 w 3317885"/>
              <a:gd name="connsiteY2" fmla="*/ 6191396 h 6191396"/>
              <a:gd name="connsiteX3" fmla="*/ 0 w 3317885"/>
              <a:gd name="connsiteY3" fmla="*/ 6191396 h 6191396"/>
            </a:gdLst>
            <a:ahLst/>
            <a:cxnLst>
              <a:cxn ang="0">
                <a:pos x="connsiteX0" y="connsiteY0"/>
              </a:cxn>
              <a:cxn ang="0">
                <a:pos x="connsiteX1" y="connsiteY1"/>
              </a:cxn>
              <a:cxn ang="0">
                <a:pos x="connsiteX2" y="connsiteY2"/>
              </a:cxn>
              <a:cxn ang="0">
                <a:pos x="connsiteX3" y="connsiteY3"/>
              </a:cxn>
            </a:cxnLst>
            <a:rect l="l" t="t" r="r" b="b"/>
            <a:pathLst>
              <a:path w="3317885" h="6191396">
                <a:moveTo>
                  <a:pt x="0" y="0"/>
                </a:moveTo>
                <a:lnTo>
                  <a:pt x="3317885" y="0"/>
                </a:lnTo>
                <a:lnTo>
                  <a:pt x="3317885" y="6191396"/>
                </a:lnTo>
                <a:lnTo>
                  <a:pt x="0" y="6191396"/>
                </a:lnTo>
                <a:close/>
              </a:path>
            </a:pathLst>
          </a:custGeom>
          <a:noFill/>
          <a:effectLst>
            <a:outerShdw blurRad="1270000" dist="127000" dir="5400000" algn="t" rotWithShape="0">
              <a:prstClr val="black">
                <a:alpha val="4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4" name="Rectangle 3">
            <a:extLst>
              <a:ext uri="{FF2B5EF4-FFF2-40B4-BE49-F238E27FC236}">
                <a16:creationId xmlns:a16="http://schemas.microsoft.com/office/drawing/2014/main" id="{CCCF3319-E929-7041-967B-DBB552FDAA55}"/>
              </a:ext>
            </a:extLst>
          </p:cNvPr>
          <p:cNvSpPr/>
          <p:nvPr userDrawn="1"/>
        </p:nvSpPr>
        <p:spPr>
          <a:xfrm>
            <a:off x="1" y="537846"/>
            <a:ext cx="10795884"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5" name="Group 4">
            <a:extLst>
              <a:ext uri="{FF2B5EF4-FFF2-40B4-BE49-F238E27FC236}">
                <a16:creationId xmlns:a16="http://schemas.microsoft.com/office/drawing/2014/main" id="{689F8566-04EC-8340-AE95-E17A33A17F77}"/>
              </a:ext>
            </a:extLst>
          </p:cNvPr>
          <p:cNvGrpSpPr/>
          <p:nvPr userDrawn="1"/>
        </p:nvGrpSpPr>
        <p:grpSpPr>
          <a:xfrm>
            <a:off x="0" y="0"/>
            <a:ext cx="12192000" cy="6858000"/>
            <a:chOff x="0" y="0"/>
            <a:chExt cx="12192000" cy="6858000"/>
          </a:xfrm>
        </p:grpSpPr>
        <p:grpSp>
          <p:nvGrpSpPr>
            <p:cNvPr id="6" name="Group 5">
              <a:extLst>
                <a:ext uri="{FF2B5EF4-FFF2-40B4-BE49-F238E27FC236}">
                  <a16:creationId xmlns:a16="http://schemas.microsoft.com/office/drawing/2014/main" id="{00081F34-A1AC-9449-8700-BC524C9AEFA4}"/>
                </a:ext>
              </a:extLst>
            </p:cNvPr>
            <p:cNvGrpSpPr/>
            <p:nvPr/>
          </p:nvGrpSpPr>
          <p:grpSpPr>
            <a:xfrm>
              <a:off x="0" y="0"/>
              <a:ext cx="12192000" cy="6858000"/>
              <a:chOff x="0" y="0"/>
              <a:chExt cx="12192000" cy="6858000"/>
            </a:xfrm>
          </p:grpSpPr>
          <p:grpSp>
            <p:nvGrpSpPr>
              <p:cNvPr id="86" name="Group 85">
                <a:extLst>
                  <a:ext uri="{FF2B5EF4-FFF2-40B4-BE49-F238E27FC236}">
                    <a16:creationId xmlns:a16="http://schemas.microsoft.com/office/drawing/2014/main" id="{89938D31-3B5F-BE48-A5C1-6A5DF88DB65D}"/>
                  </a:ext>
                </a:extLst>
              </p:cNvPr>
              <p:cNvGrpSpPr/>
              <p:nvPr/>
            </p:nvGrpSpPr>
            <p:grpSpPr>
              <a:xfrm>
                <a:off x="0" y="551996"/>
                <a:ext cx="12192000" cy="5754009"/>
                <a:chOff x="0" y="551996"/>
                <a:chExt cx="12192000" cy="5754009"/>
              </a:xfrm>
            </p:grpSpPr>
            <p:cxnSp>
              <p:nvCxnSpPr>
                <p:cNvPr id="105" name="Straight Connector 104">
                  <a:extLst>
                    <a:ext uri="{FF2B5EF4-FFF2-40B4-BE49-F238E27FC236}">
                      <a16:creationId xmlns:a16="http://schemas.microsoft.com/office/drawing/2014/main" id="{BEE84DF7-D585-B847-814E-BC634E5F9695}"/>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200F7DF2-2A94-FD43-A7AD-65C1E54FDA0A}"/>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F13A37C0-8F03-1B4B-9D49-367C830FD607}"/>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15D9AE2-AD25-4D44-BEE5-5161A9DA86F5}"/>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0FF2517-7BFD-064A-83AA-AC4727614A12}"/>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1D7611F-C750-EC4C-B1A4-6DE88D4732CF}"/>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25016CEA-70D0-6F4F-A748-C4C61C0D4C03}"/>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7C29F2E-CDAD-9D46-9A99-6899011E7ED7}"/>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71F9E181-2B0E-6D48-85B5-6A8907802D90}"/>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9E9C893A-C190-C642-98D3-1DB1D5285B7C}"/>
                  </a:ext>
                </a:extLst>
              </p:cNvPr>
              <p:cNvGrpSpPr/>
              <p:nvPr/>
            </p:nvGrpSpPr>
            <p:grpSpPr>
              <a:xfrm>
                <a:off x="334918" y="0"/>
                <a:ext cx="11522164" cy="6858000"/>
                <a:chOff x="334918" y="0"/>
                <a:chExt cx="11522164" cy="6858000"/>
              </a:xfrm>
            </p:grpSpPr>
            <p:cxnSp>
              <p:nvCxnSpPr>
                <p:cNvPr id="88" name="Straight Connector 87">
                  <a:extLst>
                    <a:ext uri="{FF2B5EF4-FFF2-40B4-BE49-F238E27FC236}">
                      <a16:creationId xmlns:a16="http://schemas.microsoft.com/office/drawing/2014/main" id="{C604D875-352D-6B4F-AEA4-9AB16D400CF0}"/>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F26F957-4A9E-B748-A5EB-9C7711DDB1C1}"/>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836DAB43-9983-FE41-9781-F10B26EC44A1}"/>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AEDADEC7-BE62-9241-A07F-2AFC7110450E}"/>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C902C8DA-5C25-8D45-8A1F-FCD8939C1B2C}"/>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9954E8D-F77C-BD49-B9BB-63D2FF73B694}"/>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D76694F-E5EC-704A-89D5-924E4ADCBC65}"/>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A09D6DBE-B2C9-E045-94BE-4723A14EF54E}"/>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32C2D86C-F043-1043-A913-7D5ECFC6FC04}"/>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1AE7856-BAE3-2C42-89C5-19AF0F46DE19}"/>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3CDCCB5-BB84-5347-BDC3-68FBF1C0CF08}"/>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E84EE7E0-C96A-0B48-AF70-C976B3B42AE7}"/>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6A1D9AA3-92EF-0146-96FA-9ACC1BBFF1CC}"/>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F90EF2EF-819E-2745-9237-4BB131A6E701}"/>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63BA0C4-2E1F-EA44-A466-C3154EA7E37E}"/>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A9576629-D8ED-EF41-B5B4-B4B6E41BCA67}"/>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F7000FF6-37B6-BB47-A1A2-3BBF6FBE7811}"/>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D49CBEB1-2FD7-C046-90CF-FAA4A64B2419}"/>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1" name="Freeform 18">
                <a:extLst>
                  <a:ext uri="{FF2B5EF4-FFF2-40B4-BE49-F238E27FC236}">
                    <a16:creationId xmlns:a16="http://schemas.microsoft.com/office/drawing/2014/main" id="{55757910-1F5B-F246-A0EF-C05DF7979FEE}"/>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3D6159C1-9C45-0447-BEFB-4479F77782C4}"/>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D353C3A9-3E41-EA49-AD13-C91833A75C8C}"/>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3771D05A-7A24-6645-9429-75F10B06D32D}"/>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9DA15A12-BD5A-754F-8229-5A4C450D4455}"/>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22142C37-99D3-B34A-B620-C2AA1F49F7C5}"/>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404AAC56-5629-114A-9EA4-B8AE511E7578}"/>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B92A58B9-C307-8B40-AB10-793416D71398}"/>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DF29CA2B-5290-AB4C-A436-23EC437F3B99}"/>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C36CD01C-15BD-A644-AF6E-5F1C110E4A01}"/>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201BC2FF-9524-7846-9BB4-D373468D966C}"/>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EFDEE63E-34E6-4940-8EE3-95E1BF15CFCC}"/>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B3254FAF-8917-0948-AEF8-2C72A8FC414E}"/>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F0C96003-918A-6443-9658-8507089A12D6}"/>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4B708C85-03AD-A347-97BC-333E6FDE7FDF}"/>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156B19C2-FE60-1F44-A3FE-260F02A7F0FC}"/>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A525BFBA-8B34-A44A-BFAF-35F9D8E69E03}"/>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C9CB0796-263A-6F40-B257-517B7CF94E95}"/>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5C76B963-7D79-964E-B4E2-11DCC2B45309}"/>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36D45084-20D9-8F4B-8BD3-D5C7279EA9D3}"/>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42CC183E-D5F2-F04A-8A39-349BA3000203}"/>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F6631500-D703-AA4E-8B72-E8F16260F8C7}"/>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9A898588-57F8-5643-B999-B0FC678C838C}"/>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5971D096-95AE-4C40-8D72-C4910FD76B47}"/>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63E2499A-487B-E14A-84AF-ADE2503F587F}"/>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F381D5AF-94C5-AD40-8214-EE85975EB664}"/>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431E9544-A5E0-2C45-9E38-650687B95867}"/>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5217F8E9-4A23-2A4D-856A-60E17E200673}"/>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24C99A34-106B-4846-8D96-C1A85CC3A351}"/>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E8DC642D-7E4A-8E4D-BC4D-530445492074}"/>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71F9DF7F-1080-8449-8FDF-6CA562EBCA91}"/>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19192AB3-5AE6-8F4B-BEB0-8E76293C694B}"/>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993653AA-A229-E04B-BA48-6B532F347A04}"/>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D5987F82-B00F-CB4B-9F79-A1044F40B618}"/>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61DE0999-A848-4C41-8E3A-638D5D054C24}"/>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611388E7-2D7C-2E47-B7A0-FC6A5043767E}"/>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02C0DECC-A9D4-E345-BFB7-39EA3110A098}"/>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C72E45EE-858C-0D44-8CEC-FA1423273C0E}"/>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DDFE39F4-D2A6-0740-94E7-37C1111232C6}"/>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6F5A4CEB-8770-834E-9F18-D39564676251}"/>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972F9193-31BF-614F-85D7-58BDE8623278}"/>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7BC43551-4DD5-4A46-BBB4-5F0AC41BA3C9}"/>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41998418-E690-F846-A57D-5C75F3EEE6D4}"/>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26885546-DD62-3C4E-8B14-E44A405B1057}"/>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19498CF8-A22A-AB4E-A76A-A6F79CF2258F}"/>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8" name="Group 7">
              <a:extLst>
                <a:ext uri="{FF2B5EF4-FFF2-40B4-BE49-F238E27FC236}">
                  <a16:creationId xmlns:a16="http://schemas.microsoft.com/office/drawing/2014/main" id="{3D84996C-0BDA-3B43-9DDA-81756CC4BE91}"/>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9" name="Freeform 18">
                <a:extLst>
                  <a:ext uri="{FF2B5EF4-FFF2-40B4-BE49-F238E27FC236}">
                    <a16:creationId xmlns:a16="http://schemas.microsoft.com/office/drawing/2014/main" id="{FDEAAF8E-B3B5-7240-944B-1062F4DF6B75}"/>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0F8BD310-2A39-6947-BB8F-2E1CB5E11793}"/>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8B101E57-26BF-8540-914E-DF7DF432F243}"/>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B01E6CA5-FE43-204B-914F-320CD46DB7BA}"/>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7FD208EC-3E16-1F42-B0BB-F4F3D78472E0}"/>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8FFD8208-D530-B444-906B-E4052D556781}"/>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C0241608-3A4D-334E-9825-AD946392F8D9}"/>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03D9762A-9C3D-E048-9978-6997177B0960}"/>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EFD5C5D1-C664-AC48-8DA9-5F7E2C292EF2}"/>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1BF1411D-BEF8-D246-B593-B2B9B3774D31}"/>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0F2300F2-1741-5B4E-94A3-41DF9586D12F}"/>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BA2CC49B-ED80-FA42-94A2-E484836126A6}"/>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F6C3EDBD-0A0D-954C-8ED0-6E9B2DD13D72}"/>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506CDF17-DE69-4E45-92B2-5C36ED793DA3}"/>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0BA4C105-56CA-A54C-99E2-25C5E0A98BC0}"/>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538F5D0C-3850-2043-B491-89508A1B590D}"/>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2E3A952E-0ACC-0541-B5C4-BC6FC7A1992F}"/>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0A1A9F86-8C7D-BC48-858B-7A6793A8E4AE}"/>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C9710728-383E-114C-981B-CFB664E77FD7}"/>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96F9B05A-F96D-304E-93CC-4D9A9C952FB3}"/>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5EB1BC8F-0C57-B648-A86A-44873919EC7F}"/>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1BBBA887-9F15-E545-87B5-68F2E9251137}"/>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AE882F32-CB0F-E24B-A3D3-D47249ADFCD5}"/>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94101532-67C0-2B4C-B882-A90B05B66FB8}"/>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05B30348-D6D0-EE44-AEDE-94BE48F7C6FD}"/>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F32BA2F6-F36E-2D4D-8DD5-8FC9C1ADF5FE}"/>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EC5BB885-C765-C54B-8470-2E7EFCA2B9D4}"/>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16EDE1B6-B310-BA4E-9FF1-7B9C4E8296E0}"/>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16E33720-2817-9B47-B9D5-8442F6ADF817}"/>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E491029A-C0DC-BC49-A9A1-47858CA2D217}"/>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AEBF9955-B9B5-3D49-8F59-926119793F86}"/>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3CAD2C07-C528-674B-B671-37C7B6889243}"/>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326649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250" fill="hold"/>
                                        <p:tgtEl>
                                          <p:spTgt spid="3"/>
                                        </p:tgtEl>
                                        <p:attrNameLst>
                                          <p:attrName>ppt_x</p:attrName>
                                        </p:attrNameLst>
                                      </p:cBhvr>
                                      <p:tavLst>
                                        <p:tav tm="0">
                                          <p:val>
                                            <p:strVal val="#ppt_x"/>
                                          </p:val>
                                        </p:tav>
                                        <p:tav tm="100000">
                                          <p:val>
                                            <p:strVal val="#ppt_x"/>
                                          </p:val>
                                        </p:tav>
                                      </p:tavLst>
                                    </p:anim>
                                    <p:anim calcmode="lin" valueType="num">
                                      <p:cBhvr additive="base">
                                        <p:cTn id="12" dur="125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59_Title Slid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17264F8-D040-404B-B49A-E8FAEF70E430}"/>
              </a:ext>
            </a:extLst>
          </p:cNvPr>
          <p:cNvSpPr>
            <a:spLocks noGrp="1"/>
          </p:cNvSpPr>
          <p:nvPr>
            <p:ph type="pic" sz="quarter" idx="11" hasCustomPrompt="1"/>
          </p:nvPr>
        </p:nvSpPr>
        <p:spPr>
          <a:xfrm>
            <a:off x="7928316" y="1890207"/>
            <a:ext cx="4263684" cy="2383267"/>
          </a:xfrm>
          <a:custGeom>
            <a:avLst/>
            <a:gdLst>
              <a:gd name="connsiteX0" fmla="*/ 0 w 4263684"/>
              <a:gd name="connsiteY0" fmla="*/ 0 h 2383267"/>
              <a:gd name="connsiteX1" fmla="*/ 4263684 w 4263684"/>
              <a:gd name="connsiteY1" fmla="*/ 0 h 2383267"/>
              <a:gd name="connsiteX2" fmla="*/ 4263684 w 4263684"/>
              <a:gd name="connsiteY2" fmla="*/ 2383267 h 2383267"/>
              <a:gd name="connsiteX3" fmla="*/ 0 w 4263684"/>
              <a:gd name="connsiteY3" fmla="*/ 2383267 h 2383267"/>
            </a:gdLst>
            <a:ahLst/>
            <a:cxnLst>
              <a:cxn ang="0">
                <a:pos x="connsiteX0" y="connsiteY0"/>
              </a:cxn>
              <a:cxn ang="0">
                <a:pos x="connsiteX1" y="connsiteY1"/>
              </a:cxn>
              <a:cxn ang="0">
                <a:pos x="connsiteX2" y="connsiteY2"/>
              </a:cxn>
              <a:cxn ang="0">
                <a:pos x="connsiteX3" y="connsiteY3"/>
              </a:cxn>
            </a:cxnLst>
            <a:rect l="l" t="t" r="r" b="b"/>
            <a:pathLst>
              <a:path w="4263684" h="2383267">
                <a:moveTo>
                  <a:pt x="0" y="0"/>
                </a:moveTo>
                <a:lnTo>
                  <a:pt x="4263684" y="0"/>
                </a:lnTo>
                <a:lnTo>
                  <a:pt x="4263684" y="2383267"/>
                </a:lnTo>
                <a:lnTo>
                  <a:pt x="0" y="238326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Picture Placeholder 5">
            <a:extLst>
              <a:ext uri="{FF2B5EF4-FFF2-40B4-BE49-F238E27FC236}">
                <a16:creationId xmlns:a16="http://schemas.microsoft.com/office/drawing/2014/main" id="{401E61DB-3D7C-47FF-8B5B-994DAE036606}"/>
              </a:ext>
            </a:extLst>
          </p:cNvPr>
          <p:cNvSpPr>
            <a:spLocks noGrp="1"/>
          </p:cNvSpPr>
          <p:nvPr>
            <p:ph type="pic" sz="quarter" idx="10" hasCustomPrompt="1"/>
          </p:nvPr>
        </p:nvSpPr>
        <p:spPr>
          <a:xfrm>
            <a:off x="0" y="1890207"/>
            <a:ext cx="7730682" cy="2383267"/>
          </a:xfrm>
          <a:custGeom>
            <a:avLst/>
            <a:gdLst>
              <a:gd name="connsiteX0" fmla="*/ 0 w 7730682"/>
              <a:gd name="connsiteY0" fmla="*/ 0 h 2383267"/>
              <a:gd name="connsiteX1" fmla="*/ 7730682 w 7730682"/>
              <a:gd name="connsiteY1" fmla="*/ 0 h 2383267"/>
              <a:gd name="connsiteX2" fmla="*/ 7730682 w 7730682"/>
              <a:gd name="connsiteY2" fmla="*/ 2383267 h 2383267"/>
              <a:gd name="connsiteX3" fmla="*/ 0 w 7730682"/>
              <a:gd name="connsiteY3" fmla="*/ 2383267 h 2383267"/>
            </a:gdLst>
            <a:ahLst/>
            <a:cxnLst>
              <a:cxn ang="0">
                <a:pos x="connsiteX0" y="connsiteY0"/>
              </a:cxn>
              <a:cxn ang="0">
                <a:pos x="connsiteX1" y="connsiteY1"/>
              </a:cxn>
              <a:cxn ang="0">
                <a:pos x="connsiteX2" y="connsiteY2"/>
              </a:cxn>
              <a:cxn ang="0">
                <a:pos x="connsiteX3" y="connsiteY3"/>
              </a:cxn>
            </a:cxnLst>
            <a:rect l="l" t="t" r="r" b="b"/>
            <a:pathLst>
              <a:path w="7730682" h="2383267">
                <a:moveTo>
                  <a:pt x="0" y="0"/>
                </a:moveTo>
                <a:lnTo>
                  <a:pt x="7730682" y="0"/>
                </a:lnTo>
                <a:lnTo>
                  <a:pt x="7730682" y="2383267"/>
                </a:lnTo>
                <a:lnTo>
                  <a:pt x="0" y="238326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4" name="Rectangle 3">
            <a:extLst>
              <a:ext uri="{FF2B5EF4-FFF2-40B4-BE49-F238E27FC236}">
                <a16:creationId xmlns:a16="http://schemas.microsoft.com/office/drawing/2014/main" id="{9EFD7D33-AB04-AD43-B9D1-E54E54F00B1A}"/>
              </a:ext>
            </a:extLst>
          </p:cNvPr>
          <p:cNvSpPr/>
          <p:nvPr userDrawn="1"/>
        </p:nvSpPr>
        <p:spPr>
          <a:xfrm>
            <a:off x="0" y="537846"/>
            <a:ext cx="11060401"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5" name="Group 4">
            <a:extLst>
              <a:ext uri="{FF2B5EF4-FFF2-40B4-BE49-F238E27FC236}">
                <a16:creationId xmlns:a16="http://schemas.microsoft.com/office/drawing/2014/main" id="{B34D6A7A-1816-E047-8BCA-AC26ABB18C81}"/>
              </a:ext>
            </a:extLst>
          </p:cNvPr>
          <p:cNvGrpSpPr/>
          <p:nvPr userDrawn="1"/>
        </p:nvGrpSpPr>
        <p:grpSpPr>
          <a:xfrm>
            <a:off x="0" y="0"/>
            <a:ext cx="12192000" cy="6858000"/>
            <a:chOff x="0" y="0"/>
            <a:chExt cx="12192000" cy="6858000"/>
          </a:xfrm>
        </p:grpSpPr>
        <p:grpSp>
          <p:nvGrpSpPr>
            <p:cNvPr id="7" name="Group 6">
              <a:extLst>
                <a:ext uri="{FF2B5EF4-FFF2-40B4-BE49-F238E27FC236}">
                  <a16:creationId xmlns:a16="http://schemas.microsoft.com/office/drawing/2014/main" id="{4EF5FD79-055A-AF4C-9B9F-1DD351C418A3}"/>
                </a:ext>
              </a:extLst>
            </p:cNvPr>
            <p:cNvGrpSpPr/>
            <p:nvPr/>
          </p:nvGrpSpPr>
          <p:grpSpPr>
            <a:xfrm>
              <a:off x="0" y="0"/>
              <a:ext cx="12192000" cy="6858000"/>
              <a:chOff x="0" y="0"/>
              <a:chExt cx="12192000" cy="6858000"/>
            </a:xfrm>
          </p:grpSpPr>
          <p:grpSp>
            <p:nvGrpSpPr>
              <p:cNvPr id="88" name="Group 87">
                <a:extLst>
                  <a:ext uri="{FF2B5EF4-FFF2-40B4-BE49-F238E27FC236}">
                    <a16:creationId xmlns:a16="http://schemas.microsoft.com/office/drawing/2014/main" id="{455C826D-372A-2B4C-BF8E-23ED7B7FB452}"/>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DF6B8153-A99F-6E48-856F-CCF0D6A5D5B8}"/>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448B3CB8-B79F-174F-910B-9C8C6470A706}"/>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F127F6F-33A4-9A40-8A15-43512328FF0C}"/>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8DB568F-125C-794E-882D-CA8029DE3A4F}"/>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5E0E195-E3B9-2744-9387-D4F57DAF7FCD}"/>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A4687751-3734-5345-A5C8-9D095D64AD86}"/>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CCD173A2-7797-644D-843C-28DAC11CE264}"/>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00C489B9-8214-FB48-9C4C-293D248F1D70}"/>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E779134-19CB-E74C-9585-6004E23D3971}"/>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F12BA2FE-6AF2-5C4F-B32D-5DDE19CD5859}"/>
                  </a:ext>
                </a:extLst>
              </p:cNvPr>
              <p:cNvGrpSpPr/>
              <p:nvPr/>
            </p:nvGrpSpPr>
            <p:grpSpPr>
              <a:xfrm>
                <a:off x="334918" y="0"/>
                <a:ext cx="11522164" cy="6858000"/>
                <a:chOff x="334918" y="0"/>
                <a:chExt cx="11522164" cy="6858000"/>
              </a:xfrm>
            </p:grpSpPr>
            <p:cxnSp>
              <p:nvCxnSpPr>
                <p:cNvPr id="90" name="Straight Connector 89">
                  <a:extLst>
                    <a:ext uri="{FF2B5EF4-FFF2-40B4-BE49-F238E27FC236}">
                      <a16:creationId xmlns:a16="http://schemas.microsoft.com/office/drawing/2014/main" id="{4C0E1F79-0DF1-9048-9DDF-BD527627B7FF}"/>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966F2AA-C73F-4F46-8FE4-84927A9E6333}"/>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56FDF52-08A4-3541-815F-5A4BD0576F00}"/>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018E0F1-5862-6144-A986-CF75C682ED14}"/>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12056CE7-9239-4D49-9FD8-58EAD4AF72CE}"/>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3D54095-EF96-9A49-A824-C84A477F8345}"/>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C3084EE1-91C2-7D48-AF73-DC629A965B17}"/>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31327983-242F-5D48-A9C0-2A4A3ABA1EEC}"/>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4CD5997-EF86-E945-8485-5DEDCBEEBEC2}"/>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9F8A691F-05AF-6E41-ABCB-C11542FCDD84}"/>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EAB36CB-90AF-834D-8D80-E6A0F59FAA3E}"/>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B4D12307-3B46-FD40-89A4-1D534CFC0DB6}"/>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7E6CCB57-BEEA-BD49-BADE-E12EED186534}"/>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0DB3E1C-397F-5846-A0D4-7ABE9F26ECC5}"/>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9FA238E1-33B9-C14D-B4EC-82E8ECBFA579}"/>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DC7F20C-F373-C940-9CDA-486A7947548A}"/>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74556FE0-C95F-344C-B07E-EDB274759250}"/>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8" name="Group 7">
              <a:extLst>
                <a:ext uri="{FF2B5EF4-FFF2-40B4-BE49-F238E27FC236}">
                  <a16:creationId xmlns:a16="http://schemas.microsoft.com/office/drawing/2014/main" id="{D68AA3D3-1C0A-2148-BAAC-331286BAA7A5}"/>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5E93FF46-E27A-6F44-B8D5-D478CA0F45F3}"/>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F5151ACD-A360-E24A-B066-DD9FE9299B73}"/>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C4CB273F-0545-D04F-9D3C-8EB3D8B26CC7}"/>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A8F07B43-B0B3-DA4A-8F6A-6FF6AD0CFB8B}"/>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D9482918-A81C-BC48-BFBB-AA3200936A27}"/>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0A7CF163-7572-A140-91D8-42FAA5F6305E}"/>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C0A2E13A-44AA-5947-89F3-AA31960681E5}"/>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BFB4B3F5-AB2C-2442-A5AE-3A0579AD6C85}"/>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7D787AA5-0632-9942-8C95-19E1681926AA}"/>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7F299884-1838-AC43-A7F8-0C0E40A0736B}"/>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758A0E9F-A716-424F-80E4-D7D1BDB4AD68}"/>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B714C104-0C9D-E24A-B4EB-D1C32E945C5B}"/>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B7786FB5-6FCC-DD46-BF0D-FCFA3AE7A96F}"/>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9E66BB2C-2862-EE40-BB80-C70A867E6A82}"/>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E42B40B4-4E63-1F49-B549-80EB3FF9A2AC}"/>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3E7270D7-1A5D-6747-9FC6-1F3F2FA10093}"/>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A835A759-61DF-164A-A8E7-F81D72E0FB03}"/>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8701F863-8B62-9448-ABA8-A209EFE616B1}"/>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F24C7E73-9461-4F4D-9917-31F6BEDE47A4}"/>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FBB6CAF2-5CD1-4E45-8689-35985EFAC14B}"/>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7D2BA519-0DE8-8543-951E-3018B9DF61E4}"/>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862998FE-B389-2D49-8936-22DE1CBC9D09}"/>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2F6E5DD6-4ED0-454F-9C27-29F1067079D3}"/>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7744B304-601C-B74A-88E9-ECD348EFE3F7}"/>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84C54A11-ADCA-E04F-8F88-991DAFD39F29}"/>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AD542495-2148-5446-BE75-578B0D47D0D7}"/>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F754EFB9-86A0-AC45-956B-FA4F71036391}"/>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74EE4709-7BE5-8D40-9A63-59811B183C33}"/>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B701942A-A222-3B49-8061-00719C946742}"/>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96132372-735D-5249-AB12-1C2EDBC2305F}"/>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6DD515B3-DA28-194C-BAE6-F75720519898}"/>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BA34099F-90A1-1D42-8DD1-B1565679ECD3}"/>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809060F9-58FF-8146-882D-0098F7B02EDF}"/>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05687190-B7E7-1F49-8DEA-B5C1F3726289}"/>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8ECC3F23-5EE6-0A43-994D-BAF10D36CE21}"/>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98534A7D-57A4-4A42-A28D-7CDFA1783558}"/>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5E1AEAF8-C8C0-7A4C-A3FB-4807645E718C}"/>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05995369-2AB9-BF4B-B2FB-DDC1A78C5274}"/>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FECC95BE-5D61-0F4B-A484-10DB5B76ADBD}"/>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B0BA5820-79BA-AE43-8142-A85EFB5B05B9}"/>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CC6B51E9-7A88-494C-9517-BB1784BB5FFB}"/>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20DA0832-D6CC-E14A-87A5-FEEE031E3DED}"/>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00ABD6CA-036B-0443-AFB1-8A90A3095CE7}"/>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E803394E-F35E-CD4A-BEEB-B67726DAF68B}"/>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903C4F17-9A73-A84A-968C-18164FB1B8F0}"/>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0" name="Group 9">
              <a:extLst>
                <a:ext uri="{FF2B5EF4-FFF2-40B4-BE49-F238E27FC236}">
                  <a16:creationId xmlns:a16="http://schemas.microsoft.com/office/drawing/2014/main" id="{BEB9DCF1-55F8-9B45-9C6B-18E8F2B35928}"/>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BBFD1680-915B-7E4C-8EB3-01F078E3E5FF}"/>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AFC7340A-6198-5B44-B309-A69C5879E756}"/>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EB0742C7-9695-CA4D-AB3E-34785A4751E4}"/>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8B190823-BCED-7C4C-A441-0E3EB9645837}"/>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C0D872DE-6F78-2345-A4E0-C3F28B97ACFE}"/>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5A63FF03-6B2A-BB44-B3F3-CC6E5AA8692F}"/>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44B929AF-A9AF-B449-AADC-77B920712BCE}"/>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CFFD7AD5-56E8-AC4E-B535-DC0A7DE3B383}"/>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170DA60D-5A5B-AF49-8299-12A734CCE368}"/>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4DE62D2A-2AD2-9140-98B0-390DC76200E3}"/>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503668A9-F435-9D4F-A2DD-89F711337682}"/>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E949CADF-EA04-8B4B-82BF-91787A254C54}"/>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966E2280-E2F9-A24C-A0BA-FEF8BB7FF0F5}"/>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58E5835F-25CB-B745-B2F8-CE0EB924FCAC}"/>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CE39BBF3-A38D-374E-AE61-AB91ADED0687}"/>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1A047EA7-8BE4-9B41-8247-16FFDA661FF9}"/>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A27895A1-79DE-424F-8A33-7E7B6F4CE966}"/>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2C4787DB-AB35-DF4D-B0BD-6E95C8BDAF9D}"/>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E650A897-3A08-134A-889B-C65F81581BCA}"/>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64D49C71-CEE6-2B46-8491-8AA2010512AD}"/>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6B9251FC-4FBA-6843-85EA-869499E8517B}"/>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BB2C1451-8AF6-D243-9670-3157414D94CB}"/>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FAC5CDB5-A718-464F-B5E1-9911EDA9CB1B}"/>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A62E3593-01D3-CC4C-A3E2-476AC5E32B90}"/>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1AA7A2D6-078F-C747-BCD0-1124B579ADA9}"/>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0CB7C3FD-CACB-6246-8A69-50ADD841B7EE}"/>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F7A1A9F2-23D1-AA4C-82CC-D04A5B5223B7}"/>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5484F9D8-2E3C-8E49-A2B8-F7CCFE3C61A4}"/>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4462CD12-F028-D945-97AA-D946BA3DCA93}"/>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28861FFC-E57B-1B4F-96AB-2DB7BFF1A8D6}"/>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66663C20-94E9-DC40-A1A0-2DA0BD7D5849}"/>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55B9837C-CB7C-2140-84D1-D4DC38B76389}"/>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126905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1+#ppt_w/2"/>
                                          </p:val>
                                        </p:tav>
                                        <p:tav tm="100000">
                                          <p:val>
                                            <p:strVal val="#ppt_x"/>
                                          </p:val>
                                        </p:tav>
                                      </p:tavLst>
                                    </p:anim>
                                    <p:anim calcmode="lin" valueType="num">
                                      <p:cBhvr additive="base">
                                        <p:cTn id="12" dur="75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6"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60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B036E8D5-4110-4E7A-81F7-7A75C8F9020D}"/>
              </a:ext>
            </a:extLst>
          </p:cNvPr>
          <p:cNvSpPr>
            <a:spLocks noGrp="1"/>
          </p:cNvSpPr>
          <p:nvPr>
            <p:ph type="pic" sz="quarter" idx="10" hasCustomPrompt="1"/>
          </p:nvPr>
        </p:nvSpPr>
        <p:spPr>
          <a:xfrm>
            <a:off x="3775587" y="982149"/>
            <a:ext cx="2974258" cy="4893704"/>
          </a:xfrm>
          <a:custGeom>
            <a:avLst/>
            <a:gdLst>
              <a:gd name="connsiteX0" fmla="*/ 0 w 2812026"/>
              <a:gd name="connsiteY0" fmla="*/ 0 h 4893704"/>
              <a:gd name="connsiteX1" fmla="*/ 2812026 w 2812026"/>
              <a:gd name="connsiteY1" fmla="*/ 0 h 4893704"/>
              <a:gd name="connsiteX2" fmla="*/ 2812026 w 2812026"/>
              <a:gd name="connsiteY2" fmla="*/ 4893704 h 4893704"/>
              <a:gd name="connsiteX3" fmla="*/ 0 w 2812026"/>
              <a:gd name="connsiteY3" fmla="*/ 4893704 h 4893704"/>
            </a:gdLst>
            <a:ahLst/>
            <a:cxnLst>
              <a:cxn ang="0">
                <a:pos x="connsiteX0" y="connsiteY0"/>
              </a:cxn>
              <a:cxn ang="0">
                <a:pos x="connsiteX1" y="connsiteY1"/>
              </a:cxn>
              <a:cxn ang="0">
                <a:pos x="connsiteX2" y="connsiteY2"/>
              </a:cxn>
              <a:cxn ang="0">
                <a:pos x="connsiteX3" y="connsiteY3"/>
              </a:cxn>
            </a:cxnLst>
            <a:rect l="l" t="t" r="r" b="b"/>
            <a:pathLst>
              <a:path w="2812026" h="4893704">
                <a:moveTo>
                  <a:pt x="0" y="0"/>
                </a:moveTo>
                <a:lnTo>
                  <a:pt x="2812026" y="0"/>
                </a:lnTo>
                <a:lnTo>
                  <a:pt x="2812026" y="4893704"/>
                </a:lnTo>
                <a:lnTo>
                  <a:pt x="0" y="489370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9" name="Picture Placeholder 8">
            <a:extLst>
              <a:ext uri="{FF2B5EF4-FFF2-40B4-BE49-F238E27FC236}">
                <a16:creationId xmlns:a16="http://schemas.microsoft.com/office/drawing/2014/main" id="{E6A22485-AE31-46B5-AC3B-D4F392764C61}"/>
              </a:ext>
            </a:extLst>
          </p:cNvPr>
          <p:cNvSpPr>
            <a:spLocks noGrp="1"/>
          </p:cNvSpPr>
          <p:nvPr>
            <p:ph type="pic" sz="quarter" idx="11" hasCustomPrompt="1"/>
          </p:nvPr>
        </p:nvSpPr>
        <p:spPr>
          <a:xfrm>
            <a:off x="6858000" y="982149"/>
            <a:ext cx="5334000" cy="4893704"/>
          </a:xfrm>
          <a:custGeom>
            <a:avLst/>
            <a:gdLst>
              <a:gd name="connsiteX0" fmla="*/ 0 w 5334000"/>
              <a:gd name="connsiteY0" fmla="*/ 0 h 4893704"/>
              <a:gd name="connsiteX1" fmla="*/ 5334000 w 5334000"/>
              <a:gd name="connsiteY1" fmla="*/ 0 h 4893704"/>
              <a:gd name="connsiteX2" fmla="*/ 5334000 w 5334000"/>
              <a:gd name="connsiteY2" fmla="*/ 4893704 h 4893704"/>
              <a:gd name="connsiteX3" fmla="*/ 0 w 5334000"/>
              <a:gd name="connsiteY3" fmla="*/ 4893704 h 4893704"/>
            </a:gdLst>
            <a:ahLst/>
            <a:cxnLst>
              <a:cxn ang="0">
                <a:pos x="connsiteX0" y="connsiteY0"/>
              </a:cxn>
              <a:cxn ang="0">
                <a:pos x="connsiteX1" y="connsiteY1"/>
              </a:cxn>
              <a:cxn ang="0">
                <a:pos x="connsiteX2" y="connsiteY2"/>
              </a:cxn>
              <a:cxn ang="0">
                <a:pos x="connsiteX3" y="connsiteY3"/>
              </a:cxn>
            </a:cxnLst>
            <a:rect l="l" t="t" r="r" b="b"/>
            <a:pathLst>
              <a:path w="5334000" h="4893704">
                <a:moveTo>
                  <a:pt x="0" y="0"/>
                </a:moveTo>
                <a:lnTo>
                  <a:pt x="5334000" y="0"/>
                </a:lnTo>
                <a:lnTo>
                  <a:pt x="5334000" y="4893704"/>
                </a:lnTo>
                <a:lnTo>
                  <a:pt x="0" y="489370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561298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250" fill="hold"/>
                                        <p:tgtEl>
                                          <p:spTgt spid="9"/>
                                        </p:tgtEl>
                                        <p:attrNameLst>
                                          <p:attrName>ppt_x</p:attrName>
                                        </p:attrNameLst>
                                      </p:cBhvr>
                                      <p:tavLst>
                                        <p:tav tm="0">
                                          <p:val>
                                            <p:strVal val="1+#ppt_w/2"/>
                                          </p:val>
                                        </p:tav>
                                        <p:tav tm="100000">
                                          <p:val>
                                            <p:strVal val="#ppt_x"/>
                                          </p:val>
                                        </p:tav>
                                      </p:tavLst>
                                    </p:anim>
                                    <p:anim calcmode="lin" valueType="num">
                                      <p:cBhvr additive="base">
                                        <p:cTn id="8" dur="1250" fill="hold"/>
                                        <p:tgtEl>
                                          <p:spTgt spid="9"/>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61_Title Slid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49C660E-3A17-4887-B48D-7DDFCFE283DD}"/>
              </a:ext>
            </a:extLst>
          </p:cNvPr>
          <p:cNvSpPr>
            <a:spLocks noGrp="1"/>
          </p:cNvSpPr>
          <p:nvPr>
            <p:ph type="pic" sz="quarter" idx="11" hasCustomPrompt="1"/>
          </p:nvPr>
        </p:nvSpPr>
        <p:spPr>
          <a:xfrm>
            <a:off x="9237027" y="0"/>
            <a:ext cx="2341419" cy="3555999"/>
          </a:xfrm>
          <a:custGeom>
            <a:avLst/>
            <a:gdLst>
              <a:gd name="connsiteX0" fmla="*/ 521434 w 2341419"/>
              <a:gd name="connsiteY0" fmla="*/ 0 h 3555999"/>
              <a:gd name="connsiteX1" fmla="*/ 2341419 w 2341419"/>
              <a:gd name="connsiteY1" fmla="*/ 0 h 3555999"/>
              <a:gd name="connsiteX2" fmla="*/ 1819985 w 2341419"/>
              <a:gd name="connsiteY2" fmla="*/ 3555999 h 3555999"/>
              <a:gd name="connsiteX3" fmla="*/ 0 w 2341419"/>
              <a:gd name="connsiteY3" fmla="*/ 3555999 h 3555999"/>
            </a:gdLst>
            <a:ahLst/>
            <a:cxnLst>
              <a:cxn ang="0">
                <a:pos x="connsiteX0" y="connsiteY0"/>
              </a:cxn>
              <a:cxn ang="0">
                <a:pos x="connsiteX1" y="connsiteY1"/>
              </a:cxn>
              <a:cxn ang="0">
                <a:pos x="connsiteX2" y="connsiteY2"/>
              </a:cxn>
              <a:cxn ang="0">
                <a:pos x="connsiteX3" y="connsiteY3"/>
              </a:cxn>
            </a:cxnLst>
            <a:rect l="l" t="t" r="r" b="b"/>
            <a:pathLst>
              <a:path w="2341419" h="3555999">
                <a:moveTo>
                  <a:pt x="521434" y="0"/>
                </a:moveTo>
                <a:lnTo>
                  <a:pt x="2341419" y="0"/>
                </a:lnTo>
                <a:lnTo>
                  <a:pt x="1819985" y="3555999"/>
                </a:lnTo>
                <a:lnTo>
                  <a:pt x="0" y="355599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Picture Placeholder 5">
            <a:extLst>
              <a:ext uri="{FF2B5EF4-FFF2-40B4-BE49-F238E27FC236}">
                <a16:creationId xmlns:a16="http://schemas.microsoft.com/office/drawing/2014/main" id="{54925B7F-0C7A-4671-B407-1B0BDF4680AC}"/>
              </a:ext>
            </a:extLst>
          </p:cNvPr>
          <p:cNvSpPr>
            <a:spLocks noGrp="1"/>
          </p:cNvSpPr>
          <p:nvPr>
            <p:ph type="pic" sz="quarter" idx="10" hasCustomPrompt="1"/>
          </p:nvPr>
        </p:nvSpPr>
        <p:spPr>
          <a:xfrm>
            <a:off x="7035157" y="1974308"/>
            <a:ext cx="2341419" cy="3555999"/>
          </a:xfrm>
          <a:custGeom>
            <a:avLst/>
            <a:gdLst>
              <a:gd name="connsiteX0" fmla="*/ 521434 w 2341419"/>
              <a:gd name="connsiteY0" fmla="*/ 0 h 3555999"/>
              <a:gd name="connsiteX1" fmla="*/ 2341419 w 2341419"/>
              <a:gd name="connsiteY1" fmla="*/ 0 h 3555999"/>
              <a:gd name="connsiteX2" fmla="*/ 1819985 w 2341419"/>
              <a:gd name="connsiteY2" fmla="*/ 3555999 h 3555999"/>
              <a:gd name="connsiteX3" fmla="*/ 0 w 2341419"/>
              <a:gd name="connsiteY3" fmla="*/ 3555999 h 3555999"/>
            </a:gdLst>
            <a:ahLst/>
            <a:cxnLst>
              <a:cxn ang="0">
                <a:pos x="connsiteX0" y="connsiteY0"/>
              </a:cxn>
              <a:cxn ang="0">
                <a:pos x="connsiteX1" y="connsiteY1"/>
              </a:cxn>
              <a:cxn ang="0">
                <a:pos x="connsiteX2" y="connsiteY2"/>
              </a:cxn>
              <a:cxn ang="0">
                <a:pos x="connsiteX3" y="connsiteY3"/>
              </a:cxn>
            </a:cxnLst>
            <a:rect l="l" t="t" r="r" b="b"/>
            <a:pathLst>
              <a:path w="2341419" h="3555999">
                <a:moveTo>
                  <a:pt x="521434" y="0"/>
                </a:moveTo>
                <a:lnTo>
                  <a:pt x="2341419" y="0"/>
                </a:lnTo>
                <a:lnTo>
                  <a:pt x="1819985" y="3555999"/>
                </a:lnTo>
                <a:lnTo>
                  <a:pt x="0" y="355599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1058188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5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62_Title 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095F65F-C23E-B040-9B77-68F186348045}"/>
              </a:ext>
            </a:extLst>
          </p:cNvPr>
          <p:cNvSpPr/>
          <p:nvPr userDrawn="1"/>
        </p:nvSpPr>
        <p:spPr>
          <a:xfrm>
            <a:off x="0" y="537846"/>
            <a:ext cx="11031601"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3" name="Group 2">
            <a:extLst>
              <a:ext uri="{FF2B5EF4-FFF2-40B4-BE49-F238E27FC236}">
                <a16:creationId xmlns:a16="http://schemas.microsoft.com/office/drawing/2014/main" id="{496FF234-5424-0F4F-A6B8-FD2DF419C1A3}"/>
              </a:ext>
            </a:extLst>
          </p:cNvPr>
          <p:cNvGrpSpPr/>
          <p:nvPr userDrawn="1"/>
        </p:nvGrpSpPr>
        <p:grpSpPr>
          <a:xfrm>
            <a:off x="0" y="0"/>
            <a:ext cx="12192000" cy="6858000"/>
            <a:chOff x="0" y="0"/>
            <a:chExt cx="12192000" cy="6858000"/>
          </a:xfrm>
        </p:grpSpPr>
        <p:grpSp>
          <p:nvGrpSpPr>
            <p:cNvPr id="4" name="Group 3">
              <a:extLst>
                <a:ext uri="{FF2B5EF4-FFF2-40B4-BE49-F238E27FC236}">
                  <a16:creationId xmlns:a16="http://schemas.microsoft.com/office/drawing/2014/main" id="{431A4440-9890-D44D-B1D8-A0553109ED7B}"/>
                </a:ext>
              </a:extLst>
            </p:cNvPr>
            <p:cNvGrpSpPr/>
            <p:nvPr/>
          </p:nvGrpSpPr>
          <p:grpSpPr>
            <a:xfrm>
              <a:off x="0" y="0"/>
              <a:ext cx="12192000" cy="6858000"/>
              <a:chOff x="0" y="0"/>
              <a:chExt cx="12192000" cy="6858000"/>
            </a:xfrm>
          </p:grpSpPr>
          <p:grpSp>
            <p:nvGrpSpPr>
              <p:cNvPr id="84" name="Group 83">
                <a:extLst>
                  <a:ext uri="{FF2B5EF4-FFF2-40B4-BE49-F238E27FC236}">
                    <a16:creationId xmlns:a16="http://schemas.microsoft.com/office/drawing/2014/main" id="{869FB94A-B561-4548-B0D1-C662187E1A6B}"/>
                  </a:ext>
                </a:extLst>
              </p:cNvPr>
              <p:cNvGrpSpPr/>
              <p:nvPr/>
            </p:nvGrpSpPr>
            <p:grpSpPr>
              <a:xfrm>
                <a:off x="0" y="551996"/>
                <a:ext cx="12192000" cy="5754009"/>
                <a:chOff x="0" y="551996"/>
                <a:chExt cx="12192000" cy="5754009"/>
              </a:xfrm>
            </p:grpSpPr>
            <p:cxnSp>
              <p:nvCxnSpPr>
                <p:cNvPr id="103" name="Straight Connector 102">
                  <a:extLst>
                    <a:ext uri="{FF2B5EF4-FFF2-40B4-BE49-F238E27FC236}">
                      <a16:creationId xmlns:a16="http://schemas.microsoft.com/office/drawing/2014/main" id="{DBA686DA-4465-AC41-AC3E-403FBAB0743E}"/>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CA2828F-C2BA-0243-9945-E1827D2FFBF7}"/>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88AE10-67B3-3D47-AB87-49E5BEC309A3}"/>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42729E7-3A4F-CF42-B658-3196E22A5620}"/>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967AAA67-46BD-5D40-A2ED-E25AAC47188C}"/>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3456B00B-1CD0-604F-9168-45D8B36CF970}"/>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DD32B47-4D6D-C04B-9A7B-59C5464BF7CE}"/>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17B48A87-1DCC-914D-8FB3-97EF45B6DB93}"/>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D6CDD4C1-6339-2E4B-96E4-F6667369C377}"/>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5" name="Group 84">
                <a:extLst>
                  <a:ext uri="{FF2B5EF4-FFF2-40B4-BE49-F238E27FC236}">
                    <a16:creationId xmlns:a16="http://schemas.microsoft.com/office/drawing/2014/main" id="{E4524215-72B8-8149-85DF-9199DE58C993}"/>
                  </a:ext>
                </a:extLst>
              </p:cNvPr>
              <p:cNvGrpSpPr/>
              <p:nvPr/>
            </p:nvGrpSpPr>
            <p:grpSpPr>
              <a:xfrm>
                <a:off x="334918" y="0"/>
                <a:ext cx="11522164" cy="6858000"/>
                <a:chOff x="334918" y="0"/>
                <a:chExt cx="11522164" cy="6858000"/>
              </a:xfrm>
            </p:grpSpPr>
            <p:cxnSp>
              <p:nvCxnSpPr>
                <p:cNvPr id="86" name="Straight Connector 85">
                  <a:extLst>
                    <a:ext uri="{FF2B5EF4-FFF2-40B4-BE49-F238E27FC236}">
                      <a16:creationId xmlns:a16="http://schemas.microsoft.com/office/drawing/2014/main" id="{F3AD9BB4-FA6A-B948-B1D2-B3766136EC84}"/>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6C0FEC34-A0F2-4645-B11B-B7EFD2939067}"/>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0D20512-A377-A344-A0CF-C205646C3EA9}"/>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F23B99B4-3348-084B-BA2D-5897657DBDA1}"/>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86E96A55-974C-984C-9956-7225CCBF1E28}"/>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5E424AA-4B0E-6647-8722-B8595F3996D1}"/>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30D412E0-4578-B94D-B011-57129CCC4B43}"/>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9BBD974-4FD4-7542-9D3A-43E1E3E8AFCE}"/>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310761D-F018-5642-8C96-B8FBA09BE9DA}"/>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1FE3B0B-076E-2741-BCD3-32E075660718}"/>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B7B26AF1-D707-9B4E-AC94-637001ACCF53}"/>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35AD1F33-82FB-114A-AA67-1FEEE557DD0E}"/>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94E0804-72F0-A449-AB0F-9366B651FCE0}"/>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5E92AD82-AC9A-9B4F-BBA3-3F97658FDFC1}"/>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1E845C94-3396-3041-A564-0754019AE928}"/>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6C441586-1D8C-CF40-ABB2-62C158781219}"/>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4E19E7A4-102C-1849-B651-39F35658B8AC}"/>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5" name="Group 4">
              <a:extLst>
                <a:ext uri="{FF2B5EF4-FFF2-40B4-BE49-F238E27FC236}">
                  <a16:creationId xmlns:a16="http://schemas.microsoft.com/office/drawing/2014/main" id="{AA29175E-3D0A-5E4F-8E1C-003808BF4B44}"/>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39" name="Freeform 18">
                <a:extLst>
                  <a:ext uri="{FF2B5EF4-FFF2-40B4-BE49-F238E27FC236}">
                    <a16:creationId xmlns:a16="http://schemas.microsoft.com/office/drawing/2014/main" id="{04482A94-7318-B04D-BF20-671E414ED5BA}"/>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19D8B9F5-179F-6747-BC0D-C53A1C63FB0E}"/>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176FF4A7-A2A5-A947-8993-ED9A2202991C}"/>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7C309A3D-F17B-9E47-96E8-65CD45C02AC0}"/>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8D420EA6-7ABD-7141-B877-7F8A0664ECF4}"/>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027DDCA5-92F5-7748-A426-291FCC5D59CC}"/>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20F9C16A-AFB8-4841-8AF5-B974BEFE66C8}"/>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C89D1C58-3325-054B-8E61-D2554150CE6B}"/>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59D3E3B3-1AF9-1943-9ACA-AA26618A10C3}"/>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625CE985-7329-9B40-81D0-ADB1439C2784}"/>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AA67FF69-88A8-F041-85E8-98C56C2846F9}"/>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8C6F6FB2-5D0A-3349-AB90-B0DFCE7F5D42}"/>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8FFACAF9-35C0-5349-8A7F-4538254B3CB5}"/>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08998BA4-28D7-7442-8C2D-92E8027240A2}"/>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E6E8A9B3-7B6D-9340-ADD7-84D5742B2AFB}"/>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DB64FD78-2A07-E345-9FCD-9FB780B2AFA3}"/>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4F40467D-9AEF-E349-97A1-F9D297D3FB06}"/>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02607242-FB4A-794C-8474-3D0D1D554F33}"/>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32DDE9CA-AF5A-6B46-86EA-27056843E35B}"/>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6BCD795E-1F97-8F45-9186-9CA918867137}"/>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8AD69049-38B7-EF46-8EF1-A568C1DCA559}"/>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34846E95-75F9-7543-A148-B3630F98C13F}"/>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B5D4FC49-9C19-9A4C-B531-E5F0BA033D4F}"/>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EDE1AE4E-0F91-AD4D-8E9E-353E4C8BEAB8}"/>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F9D9C7C2-5B9D-D14C-AF7D-990B074841C2}"/>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EED3049D-CB07-BF4C-8A18-97E0D1ACB0DE}"/>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A613C358-FD17-7349-8426-31B1DCC16F93}"/>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C909613B-69B3-1549-8BF5-E91BDD86F552}"/>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834B33D8-EF6C-8F49-A957-42A45F6B4908}"/>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CBD24E27-72B7-6247-99CD-A26D4E7E4EF2}"/>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B97F9B7E-6EFC-2A47-90A0-195D13FB6E1C}"/>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F91B32BD-48B7-A143-9392-F7525AC22AF7}"/>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9884C885-2B68-2141-A82D-E53D0CB79E23}"/>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7DE39043-FD18-7F46-94C1-A26D91FF3C5A}"/>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401A5550-359A-6C4D-A54A-C6A0C01819B5}"/>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E67F1302-0670-474C-9EE4-99381DAF4A89}"/>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7D7D7AC1-BCDA-424F-AE93-A4902215BC0C}"/>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5319DB68-0170-794D-83B5-AF322EB48E2B}"/>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2B0B0489-D0DE-224D-9C4A-D6A8616ECB74}"/>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1625D767-3D87-C049-8D53-F58BCBA53FD6}"/>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EE85D540-F688-8B4A-BD2A-E6437C6C5D02}"/>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1305B1A0-D3B1-E64B-908E-12CC6E2DA875}"/>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C1FBD4A1-CC13-9E4D-86EC-57DF43167936}"/>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6F1FBD94-12D0-DE43-A5A1-7BF7E125B6BB}"/>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3527358F-0986-8F4C-AE9B-67364566AEA2}"/>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6" name="Group 5">
              <a:extLst>
                <a:ext uri="{FF2B5EF4-FFF2-40B4-BE49-F238E27FC236}">
                  <a16:creationId xmlns:a16="http://schemas.microsoft.com/office/drawing/2014/main" id="{EB73A685-FD73-C04C-89E7-E33444C71D32}"/>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7" name="Freeform 18">
                <a:extLst>
                  <a:ext uri="{FF2B5EF4-FFF2-40B4-BE49-F238E27FC236}">
                    <a16:creationId xmlns:a16="http://schemas.microsoft.com/office/drawing/2014/main" id="{B624FEF0-3EC5-9947-9AD5-9BB673363A0C}"/>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 name="Freeform 18">
                <a:extLst>
                  <a:ext uri="{FF2B5EF4-FFF2-40B4-BE49-F238E27FC236}">
                    <a16:creationId xmlns:a16="http://schemas.microsoft.com/office/drawing/2014/main" id="{FAA5BB00-98AB-4145-93BB-EDDA81C2C95D}"/>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 name="Freeform 18">
                <a:extLst>
                  <a:ext uri="{FF2B5EF4-FFF2-40B4-BE49-F238E27FC236}">
                    <a16:creationId xmlns:a16="http://schemas.microsoft.com/office/drawing/2014/main" id="{9ABFA155-23B2-304D-993A-7A5904CB51D1}"/>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D9B2677C-D49D-6A43-B84F-AB9A868C7DE4}"/>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85131B9B-3C05-C848-938F-0061AEAB7366}"/>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14286C62-9A80-7646-B24E-8B01E4B90421}"/>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80F37F42-68A7-824C-880B-4FDAEF1A533D}"/>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313D335D-EBDF-E243-AB47-556A1F83090C}"/>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882AA317-C1E8-F34B-AE52-3C7242DB3364}"/>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AA50DDC0-98B9-0A44-8DDE-EAE55FB4283E}"/>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37105479-8299-A547-BD90-E8A12C47DD0E}"/>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0D83B8B8-D7EE-EA4E-8D1B-4EFA0978B198}"/>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B0E6468C-0801-0046-90BA-48EF5FBA9D62}"/>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5B64F365-7F20-104E-A77A-22D2D38AFD46}"/>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7E6CDE3D-6AC9-C449-BE5A-D87749B50C01}"/>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774FC8BC-AAC0-2141-86DA-61F47155A02E}"/>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388C6126-7B4D-D34D-9102-55D13F6AC4F9}"/>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C6ED9C99-3D8B-954A-A78C-3C7C136074BD}"/>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229333A4-28AD-5A48-9126-19349B0DEB52}"/>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ED10A814-CAFB-5D41-B738-D457094D60D9}"/>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3FD32A17-DBA5-614D-B31F-63D288AB5B1F}"/>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6CB97987-7C4F-6743-9DE0-7DAF266ECAA5}"/>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1E822E73-5E7F-3448-9CFE-1B8DAF91F5EB}"/>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960387A7-1C56-6E42-95DB-5AC3522BF703}"/>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21160C1B-A5FB-2B48-A117-B6B663FCFF96}"/>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CAFC4DDB-FC14-2C44-84BC-6410BEB94B03}"/>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B0DB439A-C22A-C847-BBF2-F8126E105CF9}"/>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7A3BCAC7-2A1E-4044-8730-11A04D1E538F}"/>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42ECBC68-6D45-3344-A220-51CE10E6B445}"/>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B92AB273-6903-8348-9862-7CD67625F394}"/>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532B6764-6323-064E-B138-1939C5A1360C}"/>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B062BEC9-91E6-8B48-BF08-D9E57E88D3A2}"/>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187584425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5E5C05DD-B2D2-4206-8B08-2B126E9AC29C}" type="datetime5">
              <a:rPr lang="en-US"/>
              <a:pPr>
                <a:defRPr/>
              </a:pPr>
              <a:t>1-Feb-24</a:t>
            </a:fld>
            <a:endParaRPr lang="en-US"/>
          </a:p>
        </p:txBody>
      </p:sp>
      <p:sp>
        <p:nvSpPr>
          <p:cNvPr id="4" name="Slide Number Placeholder 5"/>
          <p:cNvSpPr>
            <a:spLocks noGrp="1"/>
          </p:cNvSpPr>
          <p:nvPr>
            <p:ph type="sldNum" sz="quarter" idx="11"/>
          </p:nvPr>
        </p:nvSpPr>
        <p:spPr/>
        <p:txBody>
          <a:bodyPr/>
          <a:lstStyle>
            <a:lvl1pPr>
              <a:defRPr/>
            </a:lvl1pPr>
          </a:lstStyle>
          <a:p>
            <a:pPr>
              <a:defRPr/>
            </a:pPr>
            <a:fld id="{3A8FEEEE-0832-4B31-A950-F06664A96408}" type="slidenum">
              <a:rPr lang="en-US"/>
              <a:pPr>
                <a:defRPr/>
              </a:pPr>
              <a:t>‹#›</a:t>
            </a:fld>
            <a:endParaRPr lang="en-US"/>
          </a:p>
        </p:txBody>
      </p:sp>
    </p:spTree>
    <p:extLst>
      <p:ext uri="{BB962C8B-B14F-4D97-AF65-F5344CB8AC3E}">
        <p14:creationId xmlns:p14="http://schemas.microsoft.com/office/powerpoint/2010/main" val="13385394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AAE42A51-51CB-403F-B938-ACF079236631}" type="datetime5">
              <a:rPr lang="en-US"/>
              <a:pPr>
                <a:defRPr/>
              </a:pPr>
              <a:t>1-Feb-24</a:t>
            </a:fld>
            <a:endParaRPr lang="en-US"/>
          </a:p>
        </p:txBody>
      </p:sp>
      <p:sp>
        <p:nvSpPr>
          <p:cNvPr id="4" name="Footer Placeholder 3"/>
          <p:cNvSpPr>
            <a:spLocks noGrp="1"/>
          </p:cNvSpPr>
          <p:nvPr>
            <p:ph type="ftr" sz="quarter" idx="11"/>
          </p:nvPr>
        </p:nvSpPr>
        <p:spPr>
          <a:xfrm>
            <a:off x="4743450" y="6505575"/>
            <a:ext cx="4114800" cy="365125"/>
          </a:xfrm>
          <a:prstGeom prst="rect">
            <a:avLst/>
          </a:prstGeom>
        </p:spPr>
        <p:txBody>
          <a:bodyPr/>
          <a:lstStyle>
            <a:lvl1pPr eaLnBrk="1" fontAlgn="auto" hangingPunct="1">
              <a:spcBef>
                <a:spcPts val="0"/>
              </a:spcBef>
              <a:spcAft>
                <a:spcPts val="0"/>
              </a:spcAft>
              <a:defRPr>
                <a:latin typeface="+mn-lt"/>
              </a:defRPr>
            </a:lvl1pPr>
          </a:lstStyle>
          <a:p>
            <a:pPr>
              <a:defRPr/>
            </a:pPr>
            <a:r>
              <a:rPr lang="en-US"/>
              <a:t>UNCLASSIFIED//FOUO</a:t>
            </a:r>
          </a:p>
        </p:txBody>
      </p:sp>
      <p:sp>
        <p:nvSpPr>
          <p:cNvPr id="5" name="Slide Number Placeholder 4"/>
          <p:cNvSpPr>
            <a:spLocks noGrp="1"/>
          </p:cNvSpPr>
          <p:nvPr>
            <p:ph type="sldNum" sz="quarter" idx="12"/>
          </p:nvPr>
        </p:nvSpPr>
        <p:spPr/>
        <p:txBody>
          <a:bodyPr/>
          <a:lstStyle>
            <a:lvl1pPr>
              <a:defRPr/>
            </a:lvl1pPr>
          </a:lstStyle>
          <a:p>
            <a:pPr>
              <a:defRPr/>
            </a:pPr>
            <a:fld id="{A2716FCB-1D65-4A16-AE9D-F5238DB6642A}" type="slidenum">
              <a:rPr lang="en-US"/>
              <a:pPr>
                <a:defRPr/>
              </a:pPr>
              <a:t>‹#›</a:t>
            </a:fld>
            <a:endParaRPr lang="en-US"/>
          </a:p>
        </p:txBody>
      </p:sp>
    </p:spTree>
    <p:extLst>
      <p:ext uri="{BB962C8B-B14F-4D97-AF65-F5344CB8AC3E}">
        <p14:creationId xmlns:p14="http://schemas.microsoft.com/office/powerpoint/2010/main" val="295187359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idx="1"/>
          </p:nvPr>
        </p:nvSpPr>
        <p:spPr>
          <a:xfrm>
            <a:off x="838200" y="1825626"/>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764DE79-268F-4C1A-8933-263129D2AF90}" type="datetimeFigureOut">
              <a:rPr lang="en-US" smtClean="0"/>
              <a:t>2/1/2024</a:t>
            </a:fld>
            <a:endParaRPr lang="en-US" dirty="0"/>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580012D6-3111-4C75-8AE7-CC77718E92AA}" type="slidenum">
              <a:rPr lang="en-US" smtClean="0"/>
              <a:t>‹#›</a:t>
            </a:fld>
            <a:endParaRPr lang="en-US"/>
          </a:p>
        </p:txBody>
      </p:sp>
      <p:sp>
        <p:nvSpPr>
          <p:cNvPr id="7" name="Slide Number Placeholder 5"/>
          <p:cNvSpPr txBox="1">
            <a:spLocks/>
          </p:cNvSpPr>
          <p:nvPr userDrawn="1"/>
        </p:nvSpPr>
        <p:spPr>
          <a:xfrm>
            <a:off x="9448800" y="6492876"/>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80012D6-3111-4C75-8AE7-CC77718E92AA}" type="slidenum">
              <a:rPr lang="en-US" sz="1200" smtClean="0">
                <a:latin typeface="+mj-lt"/>
              </a:rPr>
              <a:pPr/>
              <a:t>‹#›</a:t>
            </a:fld>
            <a:endParaRPr lang="en-US" sz="800" dirty="0">
              <a:latin typeface="+mj-lt"/>
            </a:endParaRPr>
          </a:p>
        </p:txBody>
      </p:sp>
    </p:spTree>
    <p:extLst>
      <p:ext uri="{BB962C8B-B14F-4D97-AF65-F5344CB8AC3E}">
        <p14:creationId xmlns:p14="http://schemas.microsoft.com/office/powerpoint/2010/main" val="267776268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1C28570-2F9E-41D1-8F9A-D222F408CD33}" type="datetimeFigureOut">
              <a:rPr lang="en-US" smtClean="0">
                <a:solidFill>
                  <a:prstClr val="black">
                    <a:tint val="75000"/>
                  </a:prstClr>
                </a:solidFill>
              </a:rPr>
              <a:pPr/>
              <a:t>2/1/2024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BA75331-1A32-457B-A421-733748F642D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9958680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3E285F-A29B-EB4E-8536-D4F80BCAF1A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D5708FAF-F199-184F-A9FD-7AEBCC22658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258F19B-3333-444C-A514-61117B1EA817}"/>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5" name="Footer Placeholder 4">
            <a:extLst>
              <a:ext uri="{FF2B5EF4-FFF2-40B4-BE49-F238E27FC236}">
                <a16:creationId xmlns:a16="http://schemas.microsoft.com/office/drawing/2014/main" id="{7F21DF17-48AB-D049-8383-9741BF71196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0BB851F-69D7-E346-A6A2-088A9B291E84}"/>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426315772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5D1B90-3192-6041-8204-23DE3A3DF36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0F70417-7C24-5449-9C1C-53372B704E6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8E0A8A5-D90B-7849-83D9-46DA87EB70A5}"/>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5" name="Footer Placeholder 4">
            <a:extLst>
              <a:ext uri="{FF2B5EF4-FFF2-40B4-BE49-F238E27FC236}">
                <a16:creationId xmlns:a16="http://schemas.microsoft.com/office/drawing/2014/main" id="{60228C45-DBDF-D843-90CA-686C43166A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26469A2-1D84-514D-886E-2066A1B6B666}"/>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15152723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bg1">
            <a:lumMod val="85000"/>
          </a:schemeClr>
        </a:solidFill>
        <a:effectLst/>
      </p:bgPr>
    </p:bg>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3EEB395-2571-4013-B9E6-0392F4034429}"/>
              </a:ext>
            </a:extLst>
          </p:cNvPr>
          <p:cNvSpPr>
            <a:spLocks noGrp="1"/>
          </p:cNvSpPr>
          <p:nvPr>
            <p:ph type="pic" sz="quarter" idx="11" hasCustomPrompt="1"/>
          </p:nvPr>
        </p:nvSpPr>
        <p:spPr>
          <a:xfrm>
            <a:off x="0" y="0"/>
            <a:ext cx="12192000" cy="6491288"/>
          </a:xfrm>
          <a:prstGeom prst="rect">
            <a:avLst/>
          </a:prstGeom>
          <a:noFill/>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3" name="Picture Placeholder 4">
            <a:extLst>
              <a:ext uri="{FF2B5EF4-FFF2-40B4-BE49-F238E27FC236}">
                <a16:creationId xmlns:a16="http://schemas.microsoft.com/office/drawing/2014/main" id="{7338978B-A49A-4E6C-A287-6B5795235A9C}"/>
              </a:ext>
            </a:extLst>
          </p:cNvPr>
          <p:cNvSpPr>
            <a:spLocks noGrp="1"/>
          </p:cNvSpPr>
          <p:nvPr>
            <p:ph type="pic" sz="quarter" idx="10" hasCustomPrompt="1"/>
          </p:nvPr>
        </p:nvSpPr>
        <p:spPr>
          <a:xfrm>
            <a:off x="6096000" y="152400"/>
            <a:ext cx="5113337" cy="5791199"/>
          </a:xfrm>
          <a:custGeom>
            <a:avLst/>
            <a:gdLst>
              <a:gd name="connsiteX0" fmla="*/ 0 w 5113337"/>
              <a:gd name="connsiteY0" fmla="*/ 0 h 5791199"/>
              <a:gd name="connsiteX1" fmla="*/ 5113337 w 5113337"/>
              <a:gd name="connsiteY1" fmla="*/ 0 h 5791199"/>
              <a:gd name="connsiteX2" fmla="*/ 5113337 w 5113337"/>
              <a:gd name="connsiteY2" fmla="*/ 5791199 h 5791199"/>
              <a:gd name="connsiteX3" fmla="*/ 0 w 5113337"/>
              <a:gd name="connsiteY3" fmla="*/ 5791199 h 5791199"/>
            </a:gdLst>
            <a:ahLst/>
            <a:cxnLst>
              <a:cxn ang="0">
                <a:pos x="connsiteX0" y="connsiteY0"/>
              </a:cxn>
              <a:cxn ang="0">
                <a:pos x="connsiteX1" y="connsiteY1"/>
              </a:cxn>
              <a:cxn ang="0">
                <a:pos x="connsiteX2" y="connsiteY2"/>
              </a:cxn>
              <a:cxn ang="0">
                <a:pos x="connsiteX3" y="connsiteY3"/>
              </a:cxn>
            </a:cxnLst>
            <a:rect l="l" t="t" r="r" b="b"/>
            <a:pathLst>
              <a:path w="5113337" h="5791199">
                <a:moveTo>
                  <a:pt x="0" y="0"/>
                </a:moveTo>
                <a:lnTo>
                  <a:pt x="5113337" y="0"/>
                </a:lnTo>
                <a:lnTo>
                  <a:pt x="5113337" y="5791199"/>
                </a:lnTo>
                <a:lnTo>
                  <a:pt x="0" y="579119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Tree>
    <p:extLst>
      <p:ext uri="{BB962C8B-B14F-4D97-AF65-F5344CB8AC3E}">
        <p14:creationId xmlns:p14="http://schemas.microsoft.com/office/powerpoint/2010/main" val="284240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9" presetClass="entr" presetSubtype="0" fill="hold" grpId="0" nodeType="withEffect">
                                  <p:stCondLst>
                                    <p:cond delay="750"/>
                                  </p:stCondLst>
                                  <p:childTnLst>
                                    <p:set>
                                      <p:cBhvr>
                                        <p:cTn id="10" dur="1" fill="hold">
                                          <p:stCondLst>
                                            <p:cond delay="0"/>
                                          </p:stCondLst>
                                        </p:cTn>
                                        <p:tgtEl>
                                          <p:spTgt spid="3"/>
                                        </p:tgtEl>
                                        <p:attrNameLst>
                                          <p:attrName>style.visibility</p:attrName>
                                        </p:attrNameLst>
                                      </p:cBhvr>
                                      <p:to>
                                        <p:strVal val="visible"/>
                                      </p:to>
                                    </p:set>
                                    <p:animEffect transition="in" filter="dissolve">
                                      <p:cBhvr>
                                        <p:cTn id="11"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BAB017-087D-8048-B76E-CFD785F0605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C19F734-C91F-5B4B-92BB-AB5BE319B3F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99FE22D-807F-B94A-9A5E-8923BD0ADF54}"/>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5" name="Footer Placeholder 4">
            <a:extLst>
              <a:ext uri="{FF2B5EF4-FFF2-40B4-BE49-F238E27FC236}">
                <a16:creationId xmlns:a16="http://schemas.microsoft.com/office/drawing/2014/main" id="{5F7B362A-3054-5A4C-9E69-6161D843C8C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4DBFE2C-EEB0-1145-AD50-299ABE14F9B7}"/>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368481608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529C99-A06F-8940-BC55-1D4792D500A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46B8A4D-33FC-7741-A7CB-5D7445936448}"/>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61F385C-F826-DF41-B681-FA189EE568A4}"/>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2A3DB16-EBA7-8244-9750-B8FAE91779FA}"/>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6" name="Footer Placeholder 5">
            <a:extLst>
              <a:ext uri="{FF2B5EF4-FFF2-40B4-BE49-F238E27FC236}">
                <a16:creationId xmlns:a16="http://schemas.microsoft.com/office/drawing/2014/main" id="{70D32616-E863-B84C-9428-D67A014B7D1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CE7A938-C64F-474D-95BB-D46F6ED87695}"/>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206956056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7DA04-60FF-F04A-8C2F-AABD335F516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AE1642A8-875B-CB44-B69B-23EA70DFBCE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9BBD1E1-BF40-3541-88C2-0336E156AF5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1444932-7F28-224A-AD4E-8AFA3107CE2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71165AD-BBAD-974E-BC97-EFACBE33803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0273EA5-B0EF-F744-862D-AD3693C6944F}"/>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8" name="Footer Placeholder 7">
            <a:extLst>
              <a:ext uri="{FF2B5EF4-FFF2-40B4-BE49-F238E27FC236}">
                <a16:creationId xmlns:a16="http://schemas.microsoft.com/office/drawing/2014/main" id="{C7219E5B-DD5A-3D41-A086-2DC495C9B3D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A98B1A0-3073-8249-AB25-C6019FF8BFC8}"/>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225614253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8DD7CA-9023-6C43-9F09-60D792E23CF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269F883-FE7C-7746-B57F-548503865E68}"/>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4" name="Footer Placeholder 3">
            <a:extLst>
              <a:ext uri="{FF2B5EF4-FFF2-40B4-BE49-F238E27FC236}">
                <a16:creationId xmlns:a16="http://schemas.microsoft.com/office/drawing/2014/main" id="{5CFB294E-8681-8D46-95AD-9872B9F22B9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287DBD3-6E5E-7744-BEC2-2B19DD191546}"/>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24989929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E3CDAE0-9ACB-0140-A180-C1BD1A8E55AB}"/>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3" name="Footer Placeholder 2">
            <a:extLst>
              <a:ext uri="{FF2B5EF4-FFF2-40B4-BE49-F238E27FC236}">
                <a16:creationId xmlns:a16="http://schemas.microsoft.com/office/drawing/2014/main" id="{735DC595-D786-9849-AD68-9487C7DDEE1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7D99244-C0EF-A740-B32D-BA42DC59B64B}"/>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426251184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7D907-07BA-4E4B-A70F-B6CB29E6BF8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96028CE-4EE8-C041-B8CB-3206C87E190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08DAFA2-E445-C145-8E75-8B0116B9DBB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ECCE0A9-12C9-4642-8B05-47E30361183B}"/>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6" name="Footer Placeholder 5">
            <a:extLst>
              <a:ext uri="{FF2B5EF4-FFF2-40B4-BE49-F238E27FC236}">
                <a16:creationId xmlns:a16="http://schemas.microsoft.com/office/drawing/2014/main" id="{0067936D-D676-6042-B988-18538AF23C0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5F0434D-DE2D-5548-AA58-236710003E67}"/>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244425297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7FAB08-F78A-7C48-B7C7-00A1ECEB6D5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5750AED-EA61-104C-A5C8-B9E22C929D5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C355181-ACF6-BB4B-94E2-95CC2528BAA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B57483C-8FD4-5E46-9EC7-F334564C1FD0}"/>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6" name="Footer Placeholder 5">
            <a:extLst>
              <a:ext uri="{FF2B5EF4-FFF2-40B4-BE49-F238E27FC236}">
                <a16:creationId xmlns:a16="http://schemas.microsoft.com/office/drawing/2014/main" id="{3621B0B8-3373-E643-91C3-17A6306046D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3EBD138-1866-7F46-BEF2-25EAF14BC67A}"/>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235913827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110158-B0B5-B14E-826D-387FD1331DB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3E69E08-AF83-464F-81E7-58CE2709B68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019371E-AE4F-4645-A941-76DF3648C76A}"/>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5" name="Footer Placeholder 4">
            <a:extLst>
              <a:ext uri="{FF2B5EF4-FFF2-40B4-BE49-F238E27FC236}">
                <a16:creationId xmlns:a16="http://schemas.microsoft.com/office/drawing/2014/main" id="{89E20E8D-E870-1742-A965-0F170DED57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F5CF7DF-F973-3D42-961E-61CD46B43363}"/>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112445426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FDAB309-C8E3-CB4D-9CDD-8B4FFE597D6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21B5E14-B88C-8D4F-AE2C-DF9B64BDDF1A}"/>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D1846FF-287D-DE4A-A3DD-792F9FE12FCE}"/>
              </a:ext>
            </a:extLst>
          </p:cNvPr>
          <p:cNvSpPr>
            <a:spLocks noGrp="1"/>
          </p:cNvSpPr>
          <p:nvPr>
            <p:ph type="dt" sz="half" idx="10"/>
          </p:nvPr>
        </p:nvSpPr>
        <p:spPr/>
        <p:txBody>
          <a:bodyPr/>
          <a:lstStyle/>
          <a:p>
            <a:fld id="{505F6CAE-71CA-504A-9785-3C7E21B1E4E3}" type="datetimeFigureOut">
              <a:rPr lang="en-US" smtClean="0"/>
              <a:t>2/1/2024</a:t>
            </a:fld>
            <a:endParaRPr lang="en-US"/>
          </a:p>
        </p:txBody>
      </p:sp>
      <p:sp>
        <p:nvSpPr>
          <p:cNvPr id="5" name="Footer Placeholder 4">
            <a:extLst>
              <a:ext uri="{FF2B5EF4-FFF2-40B4-BE49-F238E27FC236}">
                <a16:creationId xmlns:a16="http://schemas.microsoft.com/office/drawing/2014/main" id="{09FAF0CA-CC15-FD4B-8AE8-01DD6F0BD51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3FD0AEB-3BD5-A144-9D88-EBE6AA2B4A6D}"/>
              </a:ext>
            </a:extLst>
          </p:cNvPr>
          <p:cNvSpPr>
            <a:spLocks noGrp="1"/>
          </p:cNvSpPr>
          <p:nvPr>
            <p:ph type="sldNum" sz="quarter" idx="12"/>
          </p:nvPr>
        </p:nvSpPr>
        <p:spPr/>
        <p:txBody>
          <a:bodyPr/>
          <a:lstStyle/>
          <a:p>
            <a:fld id="{E35DC090-8553-0F43-AC4B-1C84E99BF85D}" type="slidenum">
              <a:rPr lang="en-US" smtClean="0"/>
              <a:t>‹#›</a:t>
            </a:fld>
            <a:endParaRPr lang="en-US"/>
          </a:p>
        </p:txBody>
      </p:sp>
    </p:spTree>
    <p:extLst>
      <p:ext uri="{BB962C8B-B14F-4D97-AF65-F5344CB8AC3E}">
        <p14:creationId xmlns:p14="http://schemas.microsoft.com/office/powerpoint/2010/main" val="418695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07C39415-8790-4EE6-9868-0F64AB2A74B9}"/>
              </a:ext>
            </a:extLst>
          </p:cNvPr>
          <p:cNvSpPr>
            <a:spLocks noGrp="1"/>
          </p:cNvSpPr>
          <p:nvPr>
            <p:ph type="pic" sz="quarter" idx="11" hasCustomPrompt="1"/>
          </p:nvPr>
        </p:nvSpPr>
        <p:spPr>
          <a:xfrm>
            <a:off x="0" y="0"/>
            <a:ext cx="12192000" cy="6491288"/>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Image placeholder</a:t>
            </a:r>
          </a:p>
          <a:p>
            <a:endParaRPr lang="en-US" dirty="0"/>
          </a:p>
        </p:txBody>
      </p:sp>
      <p:sp>
        <p:nvSpPr>
          <p:cNvPr id="3" name="Rectangle 2">
            <a:extLst>
              <a:ext uri="{FF2B5EF4-FFF2-40B4-BE49-F238E27FC236}">
                <a16:creationId xmlns:a16="http://schemas.microsoft.com/office/drawing/2014/main" id="{1BF7B041-4513-0F41-8BB5-87F7ABF3E3A4}"/>
              </a:ext>
            </a:extLst>
          </p:cNvPr>
          <p:cNvSpPr/>
          <p:nvPr userDrawn="1"/>
        </p:nvSpPr>
        <p:spPr>
          <a:xfrm>
            <a:off x="0" y="537846"/>
            <a:ext cx="12192001"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4" name="Group 3">
            <a:extLst>
              <a:ext uri="{FF2B5EF4-FFF2-40B4-BE49-F238E27FC236}">
                <a16:creationId xmlns:a16="http://schemas.microsoft.com/office/drawing/2014/main" id="{6993D5CE-5C86-B041-9022-48DED4F6C93A}"/>
              </a:ext>
            </a:extLst>
          </p:cNvPr>
          <p:cNvGrpSpPr/>
          <p:nvPr userDrawn="1"/>
        </p:nvGrpSpPr>
        <p:grpSpPr>
          <a:xfrm>
            <a:off x="0" y="0"/>
            <a:ext cx="12192000" cy="6858000"/>
            <a:chOff x="0" y="0"/>
            <a:chExt cx="12192000" cy="6858000"/>
          </a:xfrm>
        </p:grpSpPr>
        <p:grpSp>
          <p:nvGrpSpPr>
            <p:cNvPr id="5" name="Group 4">
              <a:extLst>
                <a:ext uri="{FF2B5EF4-FFF2-40B4-BE49-F238E27FC236}">
                  <a16:creationId xmlns:a16="http://schemas.microsoft.com/office/drawing/2014/main" id="{BEC78043-3A77-DA43-82D5-EFEE5E7A8022}"/>
                </a:ext>
              </a:extLst>
            </p:cNvPr>
            <p:cNvGrpSpPr/>
            <p:nvPr/>
          </p:nvGrpSpPr>
          <p:grpSpPr>
            <a:xfrm>
              <a:off x="0" y="0"/>
              <a:ext cx="12192000" cy="6858000"/>
              <a:chOff x="0" y="0"/>
              <a:chExt cx="12192000" cy="6858000"/>
            </a:xfrm>
          </p:grpSpPr>
          <p:grpSp>
            <p:nvGrpSpPr>
              <p:cNvPr id="85" name="Group 84">
                <a:extLst>
                  <a:ext uri="{FF2B5EF4-FFF2-40B4-BE49-F238E27FC236}">
                    <a16:creationId xmlns:a16="http://schemas.microsoft.com/office/drawing/2014/main" id="{017E9C02-1FCC-734F-812F-4240F0B604EF}"/>
                  </a:ext>
                </a:extLst>
              </p:cNvPr>
              <p:cNvGrpSpPr/>
              <p:nvPr/>
            </p:nvGrpSpPr>
            <p:grpSpPr>
              <a:xfrm>
                <a:off x="0" y="551996"/>
                <a:ext cx="12192000" cy="5754009"/>
                <a:chOff x="0" y="551996"/>
                <a:chExt cx="12192000" cy="5754009"/>
              </a:xfrm>
            </p:grpSpPr>
            <p:cxnSp>
              <p:nvCxnSpPr>
                <p:cNvPr id="104" name="Straight Connector 103">
                  <a:extLst>
                    <a:ext uri="{FF2B5EF4-FFF2-40B4-BE49-F238E27FC236}">
                      <a16:creationId xmlns:a16="http://schemas.microsoft.com/office/drawing/2014/main" id="{31E28B14-7D11-AE41-85DB-40E04F5D6C9D}"/>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008971E-328A-A44E-A02C-6ED9B8BDF7CE}"/>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12A3F43D-4A54-D84A-93D3-622CD5026D2C}"/>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F364AB5F-3BD5-F246-9181-FF6AC70FCFBD}"/>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3EBEA251-B3E7-4F46-9C9D-97101705C342}"/>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6F23188-F2A1-1242-A662-9A31E4838F75}"/>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CB78A2BD-ED5C-8F43-B75D-337EB34F4B4E}"/>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C69D5900-8883-AC4E-8184-503234CC27B3}"/>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70D6D508-2A0C-EB4C-82A4-9BDFB1C934A6}"/>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id="{73DF57BF-EEC2-FD4F-8471-6449F5CEE8B4}"/>
                  </a:ext>
                </a:extLst>
              </p:cNvPr>
              <p:cNvGrpSpPr/>
              <p:nvPr/>
            </p:nvGrpSpPr>
            <p:grpSpPr>
              <a:xfrm>
                <a:off x="334918" y="0"/>
                <a:ext cx="11522164" cy="6858000"/>
                <a:chOff x="334918" y="0"/>
                <a:chExt cx="11522164" cy="6858000"/>
              </a:xfrm>
            </p:grpSpPr>
            <p:cxnSp>
              <p:nvCxnSpPr>
                <p:cNvPr id="87" name="Straight Connector 86">
                  <a:extLst>
                    <a:ext uri="{FF2B5EF4-FFF2-40B4-BE49-F238E27FC236}">
                      <a16:creationId xmlns:a16="http://schemas.microsoft.com/office/drawing/2014/main" id="{8D817D1F-D238-C94C-9D3C-9A01225B1D5B}"/>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350A7479-5E50-9445-B40D-C4B97C0B55E2}"/>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A23904E-506E-504B-A4F9-6E0B5E047718}"/>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2C3B803-0A47-AC4B-BEE0-600914B9CB37}"/>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E90161A-8EE1-AE4D-A395-5E079171E4B0}"/>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C6B9A61-86CB-7642-A5DB-20A3F2BEFCC3}"/>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AF1E55E1-5DA7-3F41-BDE0-4F625B4BFC9E}"/>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49E9158-3E31-994E-988C-165DC248A00D}"/>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5A7FA34-87F1-EB4C-9A89-CA5927CAE015}"/>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BB27297-9C55-0843-B2F3-467D5C8C7A2F}"/>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F2C5B5D-15EE-7A4D-AED9-5607C304483A}"/>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477A6DF-455E-6240-A65E-744828C02CB4}"/>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FCB137B-FA82-2F49-9602-E35088FD72F1}"/>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EEC065A-CBBB-8E41-9F5D-C357FD960F03}"/>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2928DD7E-0E94-944E-AFFB-BDBEC7D2FD71}"/>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B1219A0-B575-4441-BF8B-44BAB83044F2}"/>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BA58D1D4-0BD6-C643-9823-50DCAE766903}"/>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6" name="Group 5">
              <a:extLst>
                <a:ext uri="{FF2B5EF4-FFF2-40B4-BE49-F238E27FC236}">
                  <a16:creationId xmlns:a16="http://schemas.microsoft.com/office/drawing/2014/main" id="{789833AF-53AB-AE40-A5D3-63AEDB328AF4}"/>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0" name="Freeform 18">
                <a:extLst>
                  <a:ext uri="{FF2B5EF4-FFF2-40B4-BE49-F238E27FC236}">
                    <a16:creationId xmlns:a16="http://schemas.microsoft.com/office/drawing/2014/main" id="{4C5707F9-DA85-9A41-A1F9-78596A5474BC}"/>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5183AB4E-1A23-1A41-8072-9FA36E34646D}"/>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8AE5A952-AB7A-A248-9045-0722BBC6D64D}"/>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55E58CA8-83CF-4148-A59A-977A19FEE185}"/>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FD7392D8-A112-6E49-B482-2D048FA5DCB0}"/>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CFDF3FCB-6AA9-2442-8697-C1B1AA89EA98}"/>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36BA800D-027D-E74E-8473-4480F2211EBE}"/>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EC79B4F7-0153-614F-ADCD-FA4E763F5F7E}"/>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CC347A40-0CDB-D547-ACC1-FCA69E4F8BD7}"/>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41C4AC13-130E-9A42-BE3E-814B6C9239A1}"/>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33CC08D4-FED1-6A41-8E14-DE1AB9C73B37}"/>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380B537F-75EC-9244-8125-FF6D5D3B22C2}"/>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2024BB7D-773B-A540-920A-C20C13CEAFEF}"/>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898E3913-8ABE-E54B-88B4-3183F26B7E58}"/>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FBEAA293-FDD2-E54F-ABE0-DD18E49AE4D1}"/>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C227B8A1-76FA-A64D-A50F-FD1A8BADBDEA}"/>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26DCC5F2-ADB9-0B48-825B-590817BA9D9A}"/>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5309237A-1B9B-8D4A-8DE6-4AC4A231DA89}"/>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7F224484-EF67-A447-A4BB-C9F5B2CCB69F}"/>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7FF3CBC0-8223-A24B-B9BF-6C09A9FB76F5}"/>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FF56F379-917B-1F4F-9305-18265DD4FC49}"/>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A73A53D2-D8CC-4943-A126-1AF2729C5886}"/>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E771E22F-D983-3C46-8129-D0875B273654}"/>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93414CF2-BA55-F94B-BF30-AF6DE2A74309}"/>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4BE433EC-4024-9446-8AD9-F22531BDD61F}"/>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627E0E94-7298-8C4C-ADE0-0C0150E7F9D3}"/>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A7577AE8-B247-304F-B320-6A69DF3B6EE7}"/>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179A0C1D-8BDC-B743-94CE-5BA420476B6B}"/>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33E2BD11-25A9-2441-81DC-3471A04ED6C4}"/>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D9401902-EDF6-6546-B325-499E34DCB2B2}"/>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4392BCC2-DF3B-614A-B82D-1AEB499D2E79}"/>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B14B45EF-755B-6249-B730-0228EBE7B475}"/>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9437BEFD-164C-B54A-BEFA-90DEF49D8EB1}"/>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1C72F96F-316F-1A4D-B97B-FE48E2DF161B}"/>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4DE1EAC5-6A8D-A545-BE7A-390E243DCB79}"/>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9A81AA1C-60D4-0341-B2FF-F73937796009}"/>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45C1C448-82E9-464E-BC6D-225A6B324883}"/>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0C76BC9E-16D7-A94F-B39C-C1E71E22B34B}"/>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D969DAE1-63C3-874B-A98D-836E47460930}"/>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AE050024-1733-9943-9744-44394D960189}"/>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726C2CDD-600E-A041-AB69-8DF2B8953161}"/>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59970E62-81E2-1F47-88C1-5DBA07AA274B}"/>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55E7D3F0-0019-2D41-B41E-1F38DA005074}"/>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403F8E8D-8829-7449-A07F-5C960B10DBA8}"/>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81AA115B-61DF-764B-A8FE-CB82E947F5A3}"/>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7" name="Group 6">
              <a:extLst>
                <a:ext uri="{FF2B5EF4-FFF2-40B4-BE49-F238E27FC236}">
                  <a16:creationId xmlns:a16="http://schemas.microsoft.com/office/drawing/2014/main" id="{5116EE1D-A146-9944-8261-EFD7EEE7BEDE}"/>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8" name="Freeform 18">
                <a:extLst>
                  <a:ext uri="{FF2B5EF4-FFF2-40B4-BE49-F238E27FC236}">
                    <a16:creationId xmlns:a16="http://schemas.microsoft.com/office/drawing/2014/main" id="{57B26CA1-ACC6-7440-88EA-B781CFBEC061}"/>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 name="Freeform 18">
                <a:extLst>
                  <a:ext uri="{FF2B5EF4-FFF2-40B4-BE49-F238E27FC236}">
                    <a16:creationId xmlns:a16="http://schemas.microsoft.com/office/drawing/2014/main" id="{0A04FF13-ED83-9E4B-960F-273ACCCF15AC}"/>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 name="Freeform 18">
                <a:extLst>
                  <a:ext uri="{FF2B5EF4-FFF2-40B4-BE49-F238E27FC236}">
                    <a16:creationId xmlns:a16="http://schemas.microsoft.com/office/drawing/2014/main" id="{C2BC91FA-FE69-FC49-A38B-EB66701BDF38}"/>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4CC38E24-E4B5-524E-9696-798AB780D1ED}"/>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4335BAAD-23A4-8E49-B83A-5DECA6C91696}"/>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A01F60D2-5CD2-454E-A5FA-91D655BB4414}"/>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6E7C1268-2C1E-3C4C-B5D3-F126988941B8}"/>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194C5175-22C4-7242-B35D-42AD3108E249}"/>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025802A1-5D16-9540-B8A5-857EBE8D5F34}"/>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4160EEA2-C7EA-754D-923B-E98EEF324A43}"/>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89737682-6896-F347-B25B-70C8F25ED344}"/>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F7017743-238E-9D46-A9D0-CF665B534F7D}"/>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4DEA7AD8-61E4-2E47-B6BA-FBCF92EBFA6D}"/>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5721DC37-E677-7745-B645-5C2AA1555D1C}"/>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28C88F31-19A9-F646-8804-84C920F7060A}"/>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8D531454-D8E3-A84A-8C94-61B562C6DDBD}"/>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0485A091-0DCB-134F-9210-769A35764C67}"/>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03BB21B2-CAAA-964C-93AC-EA4D573C30C6}"/>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27DC0CEC-4350-B644-841C-62980AF3C34B}"/>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9F974762-E718-A34A-927E-A867E13741D0}"/>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FE25B535-064C-9E4B-8006-242A1B86176C}"/>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AB2F9DFE-9991-CC49-B914-0F34B5C96D64}"/>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F0896E58-E691-704A-89A6-147CFDD9237F}"/>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04832A2A-B69E-5A48-A08B-7FA748585471}"/>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B913D2CA-EEC2-C242-B2F4-3CD41BC29A71}"/>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BB0BE7A1-8175-904A-AC59-7929CE2C3F35}"/>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9F906246-47D6-3047-BA04-46BFA7FE89EA}"/>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09F5E6D6-76B0-A94E-B904-98482056E447}"/>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8496393D-FA18-E149-BEC6-A786719E5A98}"/>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B924411B-6FFF-4341-919A-4FA3C7E1518D}"/>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2A7ADB63-2049-A14F-8B96-B8B0D6EC059A}"/>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6935C910-D9DB-5149-99C5-364B45F1D9DF}"/>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pic>
        <p:nvPicPr>
          <p:cNvPr id="116" name="Picture 115" descr="Logo&#10;&#10;Description automatically generated">
            <a:extLst>
              <a:ext uri="{FF2B5EF4-FFF2-40B4-BE49-F238E27FC236}">
                <a16:creationId xmlns:a16="http://schemas.microsoft.com/office/drawing/2014/main" id="{752CDDA0-FF2E-B888-8250-F439705F8B4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86196" y="5220606"/>
            <a:ext cx="776124" cy="969887"/>
          </a:xfrm>
          <a:prstGeom prst="rect">
            <a:avLst/>
          </a:prstGeom>
        </p:spPr>
      </p:pic>
      <p:pic>
        <p:nvPicPr>
          <p:cNvPr id="115" name="Picture 114">
            <a:extLst>
              <a:ext uri="{FF2B5EF4-FFF2-40B4-BE49-F238E27FC236}">
                <a16:creationId xmlns:a16="http://schemas.microsoft.com/office/drawing/2014/main" id="{E7B30B22-E6B9-1C1A-7952-5600C8700F41}"/>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062711" y="33745"/>
            <a:ext cx="1059310" cy="1059310"/>
          </a:xfrm>
          <a:prstGeom prst="rect">
            <a:avLst/>
          </a:prstGeom>
        </p:spPr>
      </p:pic>
    </p:spTree>
    <p:extLst>
      <p:ext uri="{BB962C8B-B14F-4D97-AF65-F5344CB8AC3E}">
        <p14:creationId xmlns:p14="http://schemas.microsoft.com/office/powerpoint/2010/main" val="1629744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4BA429B-56AB-4EB1-84AD-B85E0F3F523E}"/>
              </a:ext>
            </a:extLst>
          </p:cNvPr>
          <p:cNvSpPr>
            <a:spLocks noGrp="1"/>
          </p:cNvSpPr>
          <p:nvPr>
            <p:ph type="pic" sz="quarter" idx="11" hasCustomPrompt="1"/>
          </p:nvPr>
        </p:nvSpPr>
        <p:spPr>
          <a:xfrm>
            <a:off x="6400236" y="3533163"/>
            <a:ext cx="4602626" cy="2396304"/>
          </a:xfrm>
          <a:custGeom>
            <a:avLst/>
            <a:gdLst>
              <a:gd name="connsiteX0" fmla="*/ 0 w 4602626"/>
              <a:gd name="connsiteY0" fmla="*/ 0 h 2396304"/>
              <a:gd name="connsiteX1" fmla="*/ 4602626 w 4602626"/>
              <a:gd name="connsiteY1" fmla="*/ 0 h 2396304"/>
              <a:gd name="connsiteX2" fmla="*/ 4602626 w 4602626"/>
              <a:gd name="connsiteY2" fmla="*/ 2396304 h 2396304"/>
              <a:gd name="connsiteX3" fmla="*/ 0 w 4602626"/>
              <a:gd name="connsiteY3" fmla="*/ 2396304 h 2396304"/>
            </a:gdLst>
            <a:ahLst/>
            <a:cxnLst>
              <a:cxn ang="0">
                <a:pos x="connsiteX0" y="connsiteY0"/>
              </a:cxn>
              <a:cxn ang="0">
                <a:pos x="connsiteX1" y="connsiteY1"/>
              </a:cxn>
              <a:cxn ang="0">
                <a:pos x="connsiteX2" y="connsiteY2"/>
              </a:cxn>
              <a:cxn ang="0">
                <a:pos x="connsiteX3" y="connsiteY3"/>
              </a:cxn>
            </a:cxnLst>
            <a:rect l="l" t="t" r="r" b="b"/>
            <a:pathLst>
              <a:path w="4602626" h="2396304">
                <a:moveTo>
                  <a:pt x="0" y="0"/>
                </a:moveTo>
                <a:lnTo>
                  <a:pt x="4602626" y="0"/>
                </a:lnTo>
                <a:lnTo>
                  <a:pt x="4602626" y="2396304"/>
                </a:lnTo>
                <a:lnTo>
                  <a:pt x="0" y="239630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6" name="Picture Placeholder 5">
            <a:extLst>
              <a:ext uri="{FF2B5EF4-FFF2-40B4-BE49-F238E27FC236}">
                <a16:creationId xmlns:a16="http://schemas.microsoft.com/office/drawing/2014/main" id="{BBCD362D-36D7-4A71-B0D1-0F4D6255B5CC}"/>
              </a:ext>
            </a:extLst>
          </p:cNvPr>
          <p:cNvSpPr>
            <a:spLocks noGrp="1"/>
          </p:cNvSpPr>
          <p:nvPr>
            <p:ph type="pic" sz="quarter" idx="10" hasCustomPrompt="1"/>
          </p:nvPr>
        </p:nvSpPr>
        <p:spPr>
          <a:xfrm>
            <a:off x="6400236" y="928534"/>
            <a:ext cx="4602626" cy="2396304"/>
          </a:xfrm>
          <a:custGeom>
            <a:avLst/>
            <a:gdLst>
              <a:gd name="connsiteX0" fmla="*/ 0 w 4602626"/>
              <a:gd name="connsiteY0" fmla="*/ 0 h 2396304"/>
              <a:gd name="connsiteX1" fmla="*/ 4602626 w 4602626"/>
              <a:gd name="connsiteY1" fmla="*/ 0 h 2396304"/>
              <a:gd name="connsiteX2" fmla="*/ 4602626 w 4602626"/>
              <a:gd name="connsiteY2" fmla="*/ 2396304 h 2396304"/>
              <a:gd name="connsiteX3" fmla="*/ 0 w 4602626"/>
              <a:gd name="connsiteY3" fmla="*/ 2396304 h 2396304"/>
            </a:gdLst>
            <a:ahLst/>
            <a:cxnLst>
              <a:cxn ang="0">
                <a:pos x="connsiteX0" y="connsiteY0"/>
              </a:cxn>
              <a:cxn ang="0">
                <a:pos x="connsiteX1" y="connsiteY1"/>
              </a:cxn>
              <a:cxn ang="0">
                <a:pos x="connsiteX2" y="connsiteY2"/>
              </a:cxn>
              <a:cxn ang="0">
                <a:pos x="connsiteX3" y="connsiteY3"/>
              </a:cxn>
            </a:cxnLst>
            <a:rect l="l" t="t" r="r" b="b"/>
            <a:pathLst>
              <a:path w="4602626" h="2396304">
                <a:moveTo>
                  <a:pt x="0" y="0"/>
                </a:moveTo>
                <a:lnTo>
                  <a:pt x="4602626" y="0"/>
                </a:lnTo>
                <a:lnTo>
                  <a:pt x="4602626" y="2396304"/>
                </a:lnTo>
                <a:lnTo>
                  <a:pt x="0" y="2396304"/>
                </a:lnTo>
                <a:close/>
              </a:path>
            </a:pathLst>
          </a:custGeom>
          <a:noFill/>
          <a:effectLst>
            <a:outerShdw blurRad="1270000" sx="90000" sy="90000" algn="ctr" rotWithShape="0">
              <a:prstClr val="black">
                <a:alpha val="20000"/>
              </a:prstClr>
            </a:outerShdw>
          </a:effectLst>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chemeClr val="bg1">
                    <a:lumMod val="75000"/>
                  </a:schemeClr>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Image placeholder</a:t>
            </a:r>
          </a:p>
          <a:p>
            <a:endParaRPr lang="en-US"/>
          </a:p>
        </p:txBody>
      </p:sp>
      <p:sp>
        <p:nvSpPr>
          <p:cNvPr id="4" name="Rectangle 3">
            <a:extLst>
              <a:ext uri="{FF2B5EF4-FFF2-40B4-BE49-F238E27FC236}">
                <a16:creationId xmlns:a16="http://schemas.microsoft.com/office/drawing/2014/main" id="{02C8659E-8870-1241-9DDF-52FB9247AF0A}"/>
              </a:ext>
            </a:extLst>
          </p:cNvPr>
          <p:cNvSpPr/>
          <p:nvPr userDrawn="1"/>
        </p:nvSpPr>
        <p:spPr>
          <a:xfrm>
            <a:off x="0" y="537846"/>
            <a:ext cx="11071943" cy="188259"/>
          </a:xfrm>
          <a:prstGeom prst="rect">
            <a:avLst/>
          </a:prstGeom>
          <a:gradFill flip="none" rotWithShape="1">
            <a:gsLst>
              <a:gs pos="79000">
                <a:schemeClr val="tx1">
                  <a:lumMod val="95000"/>
                  <a:lumOff val="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grpSp>
        <p:nvGrpSpPr>
          <p:cNvPr id="5" name="Group 4">
            <a:extLst>
              <a:ext uri="{FF2B5EF4-FFF2-40B4-BE49-F238E27FC236}">
                <a16:creationId xmlns:a16="http://schemas.microsoft.com/office/drawing/2014/main" id="{AB2DD4E2-6757-3940-BA1E-42E64C19EC96}"/>
              </a:ext>
            </a:extLst>
          </p:cNvPr>
          <p:cNvGrpSpPr/>
          <p:nvPr userDrawn="1"/>
        </p:nvGrpSpPr>
        <p:grpSpPr>
          <a:xfrm>
            <a:off x="0" y="0"/>
            <a:ext cx="12192000" cy="6858000"/>
            <a:chOff x="0" y="0"/>
            <a:chExt cx="12192000" cy="6858000"/>
          </a:xfrm>
        </p:grpSpPr>
        <p:grpSp>
          <p:nvGrpSpPr>
            <p:cNvPr id="7" name="Group 6">
              <a:extLst>
                <a:ext uri="{FF2B5EF4-FFF2-40B4-BE49-F238E27FC236}">
                  <a16:creationId xmlns:a16="http://schemas.microsoft.com/office/drawing/2014/main" id="{3B30085A-6272-2646-A4BF-1F596F29D9C5}"/>
                </a:ext>
              </a:extLst>
            </p:cNvPr>
            <p:cNvGrpSpPr/>
            <p:nvPr/>
          </p:nvGrpSpPr>
          <p:grpSpPr>
            <a:xfrm>
              <a:off x="0" y="0"/>
              <a:ext cx="12192000" cy="6858000"/>
              <a:chOff x="0" y="0"/>
              <a:chExt cx="12192000" cy="6858000"/>
            </a:xfrm>
          </p:grpSpPr>
          <p:grpSp>
            <p:nvGrpSpPr>
              <p:cNvPr id="88" name="Group 87">
                <a:extLst>
                  <a:ext uri="{FF2B5EF4-FFF2-40B4-BE49-F238E27FC236}">
                    <a16:creationId xmlns:a16="http://schemas.microsoft.com/office/drawing/2014/main" id="{533AF8D6-7EFF-B648-8C20-AE787266C824}"/>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A7CA9564-1E24-4F45-9B26-ACC0B5AEA789}"/>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9FBDAD4A-BE50-CE4F-933C-3828AC7B8946}"/>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8D664573-68CB-4245-8D35-3A1DC2E757AC}"/>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BC536BB-8852-F441-BC98-DA5D0DE8ED9B}"/>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6E7654C-6528-BB49-8928-942B9708475C}"/>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488E281-8FDE-054E-89D8-96E2C8CB9531}"/>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08D84C9-376A-F144-9E85-37925B755757}"/>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87CB82F-490A-EB45-A4E4-EF911E8118C4}"/>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73BBC994-A235-C548-A1BB-066707B17741}"/>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982F1F99-17B1-B548-A5F4-3BE69674289B}"/>
                  </a:ext>
                </a:extLst>
              </p:cNvPr>
              <p:cNvGrpSpPr/>
              <p:nvPr/>
            </p:nvGrpSpPr>
            <p:grpSpPr>
              <a:xfrm>
                <a:off x="334918" y="0"/>
                <a:ext cx="11522164" cy="6858000"/>
                <a:chOff x="334918" y="0"/>
                <a:chExt cx="11522164" cy="6858000"/>
              </a:xfrm>
            </p:grpSpPr>
            <p:cxnSp>
              <p:nvCxnSpPr>
                <p:cNvPr id="90" name="Straight Connector 89">
                  <a:extLst>
                    <a:ext uri="{FF2B5EF4-FFF2-40B4-BE49-F238E27FC236}">
                      <a16:creationId xmlns:a16="http://schemas.microsoft.com/office/drawing/2014/main" id="{AD0715B1-7961-264E-BFC2-69DDCA5987AC}"/>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3CBAE2BE-0071-2742-ACE3-59D2ADCE7E2C}"/>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9D83AF5B-5775-DE42-8BB1-36FA04CE948E}"/>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D54699A8-F30F-3747-9029-638D46E35414}"/>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04C1DC9D-42A0-014A-B1B4-1862E7BBB3E4}"/>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4D7ECD7-3AA2-A547-8058-875777D0BF7A}"/>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B3A5229F-7AF1-6D4E-972A-9A66BF12B920}"/>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E253CF1-9088-A446-8D7B-FEF7D5427B48}"/>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E849423B-0FE9-4D40-9A6C-517B6F1905D6}"/>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E1CE062-6033-D44D-87B7-EF906970F37C}"/>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B53BAE3-2EA3-4A47-A4AF-80393F4CA6AF}"/>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DEAB0F1B-BBF0-3F4E-A343-0B2C3AA3736F}"/>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F16F4DF-C814-C549-B538-3848C8034D0F}"/>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E4F40809-4544-2A49-9152-199150EC5D41}"/>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59B12A8-CD67-6748-A2A4-C1B9873C3B92}"/>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1D6CD27-0BA3-C647-BD5B-F2772084970C}"/>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8872BA88-C465-CC4B-951C-620C983245C6}"/>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8" name="Group 7">
              <a:extLst>
                <a:ext uri="{FF2B5EF4-FFF2-40B4-BE49-F238E27FC236}">
                  <a16:creationId xmlns:a16="http://schemas.microsoft.com/office/drawing/2014/main" id="{AD5E24D0-9BE9-BB44-B4A9-DDC9A637552E}"/>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DD1D8D3B-1E85-3C48-8536-C0D4E0350E61}"/>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CA169B1F-1732-6847-85E6-AD7FD440D972}"/>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95B7418A-CAFE-4140-963C-D53417AAE582}"/>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FCF75356-7696-8A4A-80CD-B72B99B1D893}"/>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C5C28579-2ED3-0C46-ACBA-8281CA7F0C79}"/>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9965166B-F9DB-1B48-8FA6-B6F22B074287}"/>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C91E6C65-6AE1-3E45-BBFA-496319F60C30}"/>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2C363730-00A7-DE4F-B553-CA0545D709AB}"/>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AF1F3AA5-8012-4D4A-9655-D0042D8C0246}"/>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26C97F4F-B775-064C-AF92-333A5B9F9978}"/>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858F59B0-C12A-9B4A-A051-E44E03367AC4}"/>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3BDCB915-E79A-FC4C-B303-68F035BEA86B}"/>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FE0BD3D8-7C8E-354A-B0DA-4752E1E08BA3}"/>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3F94E082-B57F-7441-8656-11092623092F}"/>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690E7432-F0C0-0642-998B-B8C8B49D63C7}"/>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EBBFBB99-B7AB-E544-9EAA-7A1E6F1409D3}"/>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153208C6-2D6F-234F-A2D3-5A9E7A671FC2}"/>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8253A128-A5BF-AC40-B2DF-6FE4388B0FD5}"/>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451D992E-BB16-FE42-9A84-2172DEFCA006}"/>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2C56D874-C780-B24A-BC3F-89EA7F6CFAA0}"/>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225C6D80-2B14-5441-9A12-39C999C2BB41}"/>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20D6FA2D-F7C8-BA45-8C91-82E9AC748121}"/>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094508FA-BA79-FA40-BC89-D24DF5BD2803}"/>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CD923962-2EBA-314B-B847-528AD8A540CA}"/>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92439299-D98E-F947-A6A3-F448F9F8F4B4}"/>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AF052B15-A156-9246-AB1B-E03B8F5BCD98}"/>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64CDC7A2-123F-C84A-BEF3-98E5BFA38957}"/>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C3289CF8-D98D-3847-9738-5FAD7D9D50BB}"/>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913BD26E-0D08-FE4E-AE47-BE0A4B7B373B}"/>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5A579E90-54CC-8A4A-A153-8F6ED14C2482}"/>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933474DD-F3B1-ED43-A228-48E9688452B4}"/>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0EDF8071-A81F-AF47-B148-FBB4DD9F1118}"/>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1C04EB23-F7FE-744F-98DC-C91BD4CAC8A7}"/>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428DC7EF-7D35-4F4B-AAD4-297600EB85F9}"/>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9B69551A-3B5C-F749-8493-F2FF3BD13D41}"/>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3A9E6842-4D5E-E046-A83C-29AE60F8FECD}"/>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48C70201-7901-1546-9EC0-B1F0FC9B4787}"/>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749AD0E0-8295-B248-9354-BD5EF4232987}"/>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66334351-3FFA-8F47-B103-95DE9B2F77AC}"/>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086C44AD-FEB7-9342-B5B0-07EB9E160773}"/>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FB01BC29-4684-0F4E-9865-4729DD6F1EC3}"/>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A874CBAB-A6B8-DF4D-A9B5-D7C1291D13B3}"/>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26B6F499-AC4D-5C4B-B9B8-8BEBB81D9F08}"/>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96DC5AD2-F37C-C64B-8232-D79612F45F13}"/>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A2AB35F1-9869-B842-88AC-8648F756D32E}"/>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0" name="Group 9">
              <a:extLst>
                <a:ext uri="{FF2B5EF4-FFF2-40B4-BE49-F238E27FC236}">
                  <a16:creationId xmlns:a16="http://schemas.microsoft.com/office/drawing/2014/main" id="{C3E884DB-BCA1-D246-B7A1-4DD2DC442C9F}"/>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1C88ED67-079D-384A-957E-4D80D758F4B0}"/>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973B3AE2-696F-1243-887E-5645A95ED1DA}"/>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399F75DD-306D-C545-B58D-AAD896829D6F}"/>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62E6470F-A630-DF48-8283-CF89CDD66E8E}"/>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602CFEBF-5D1D-3942-A3CA-86730358C60E}"/>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0F3A4A59-40E0-4648-B8FA-F0470540605A}"/>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210FE35C-61DF-E244-8FFC-F6CA4C0F14BD}"/>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58A5C8B5-86E6-2D46-8C15-FFD7C64DAAF8}"/>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7A7766F5-60E3-DC42-84AC-79B433CF50E7}"/>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4658D16E-3A38-924E-BC68-C2B4CB0FA69B}"/>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D9CA0E3E-84F0-5D49-8176-DB0EE4D8A4C7}"/>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C29B08B0-A1A8-8D44-B49B-CDDDE91CAEBF}"/>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36050F15-333E-D54E-BE7C-F56DF9D20A51}"/>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11E42B2F-CCC8-1041-A396-A722C41CE20C}"/>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FC121DC7-78EF-834F-9C06-EC90625305B0}"/>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B5CFF5C0-059F-7B47-BF29-F60C58B48B06}"/>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CEE1E6C5-5870-D54F-B104-E9A958538448}"/>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BBF826E7-85DB-0F43-92A4-1C47F7924167}"/>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A455746A-FD3A-D544-BE43-E96002278627}"/>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6888A2C9-FFBF-ED40-9337-E9B416B9DD38}"/>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43C4C39E-9F35-3C4A-91B0-487045A0DA33}"/>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C13368E0-9B97-334E-AE72-3EF38A2FC565}"/>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087EF3B9-60D7-9241-A819-25D203AD9FC4}"/>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740BEDC8-09B0-F845-8089-0C8A86667C48}"/>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16A4F209-6E95-4445-8456-E2B33EC22A15}"/>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E69FF648-B196-4246-BC49-E9DFEDDF1CDE}"/>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A263DB97-F3FC-E548-B345-D5462641C415}"/>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139E8142-38CD-2740-A05A-AA14330B385C}"/>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45ECFEBC-54F1-3642-8040-A62FEFD8AA71}"/>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7508BAC1-E8A3-6342-98F7-9E356B3A7A0E}"/>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057DAD0A-E8D8-0743-8850-F2C6867221F0}"/>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59FB8B10-2637-344B-8F55-AC5F46CDAF80}"/>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Tree>
    <p:extLst>
      <p:ext uri="{BB962C8B-B14F-4D97-AF65-F5344CB8AC3E}">
        <p14:creationId xmlns:p14="http://schemas.microsoft.com/office/powerpoint/2010/main" val="850191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250" fill="hold"/>
                                        <p:tgtEl>
                                          <p:spTgt spid="6"/>
                                        </p:tgtEl>
                                        <p:attrNameLst>
                                          <p:attrName>ppt_x</p:attrName>
                                        </p:attrNameLst>
                                      </p:cBhvr>
                                      <p:tavLst>
                                        <p:tav tm="0">
                                          <p:val>
                                            <p:strVal val="#ppt_x"/>
                                          </p:val>
                                        </p:tav>
                                        <p:tav tm="100000">
                                          <p:val>
                                            <p:strVal val="#ppt_x"/>
                                          </p:val>
                                        </p:tav>
                                      </p:tavLst>
                                    </p:anim>
                                    <p:anim calcmode="lin" valueType="num">
                                      <p:cBhvr additive="base">
                                        <p:cTn id="8" dur="125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ppt_x"/>
                                          </p:val>
                                        </p:tav>
                                        <p:tav tm="100000">
                                          <p:val>
                                            <p:strVal val="#ppt_x"/>
                                          </p:val>
                                        </p:tav>
                                      </p:tavLst>
                                    </p:anim>
                                    <p:anim calcmode="lin" valueType="num">
                                      <p:cBhvr additive="base">
                                        <p:cTn id="12"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6" grpId="0"/>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image" Target="../media/image1.png"/><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2.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10DF8D0-F154-4E1A-8CF7-74937E8C0338}"/>
              </a:ext>
            </a:extLst>
          </p:cNvPr>
          <p:cNvGrpSpPr/>
          <p:nvPr userDrawn="1"/>
        </p:nvGrpSpPr>
        <p:grpSpPr>
          <a:xfrm>
            <a:off x="0" y="11912"/>
            <a:ext cx="12192000" cy="6858000"/>
            <a:chOff x="0" y="0"/>
            <a:chExt cx="12192000" cy="6858000"/>
          </a:xfrm>
        </p:grpSpPr>
        <p:grpSp>
          <p:nvGrpSpPr>
            <p:cNvPr id="8" name="Group 7">
              <a:extLst>
                <a:ext uri="{FF2B5EF4-FFF2-40B4-BE49-F238E27FC236}">
                  <a16:creationId xmlns:a16="http://schemas.microsoft.com/office/drawing/2014/main" id="{2F71DC30-9C9A-409E-A157-B26F5808D25A}"/>
                </a:ext>
              </a:extLst>
            </p:cNvPr>
            <p:cNvGrpSpPr/>
            <p:nvPr/>
          </p:nvGrpSpPr>
          <p:grpSpPr>
            <a:xfrm>
              <a:off x="0" y="0"/>
              <a:ext cx="12192000" cy="6858000"/>
              <a:chOff x="0" y="0"/>
              <a:chExt cx="12192000" cy="6858000"/>
            </a:xfrm>
          </p:grpSpPr>
          <p:grpSp>
            <p:nvGrpSpPr>
              <p:cNvPr id="88" name="Group 87">
                <a:extLst>
                  <a:ext uri="{FF2B5EF4-FFF2-40B4-BE49-F238E27FC236}">
                    <a16:creationId xmlns:a16="http://schemas.microsoft.com/office/drawing/2014/main" id="{0BA31C49-18A6-4115-B861-7FBAD362B0AE}"/>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69BF7715-B7EF-4171-9EC4-EEBAB6F9ECEB}"/>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A1E0CAA7-B65A-4A2F-A223-A50980808755}"/>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217E4FCA-03A1-4BDF-B4C8-B99390DCCC23}"/>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4BA3D27-2171-4680-A7AC-42B1DD3FDE68}"/>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557A27FE-2E0F-4CF5-A7A9-7EF92D153F30}"/>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3FE47CB-F74D-47FB-AC2D-B64DF6F60524}"/>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309664B-77B9-4C8E-AAC1-F4D164DD8B13}"/>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652625E-DA10-42A1-BA37-E3F51DFB8101}"/>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49329BD-C626-4B97-AECE-8F075470A351}"/>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F70F409E-99FE-4D15-9224-411ED4CB2437}"/>
                  </a:ext>
                </a:extLst>
              </p:cNvPr>
              <p:cNvGrpSpPr/>
              <p:nvPr/>
            </p:nvGrpSpPr>
            <p:grpSpPr>
              <a:xfrm>
                <a:off x="334918" y="0"/>
                <a:ext cx="11522164" cy="6858000"/>
                <a:chOff x="334918" y="0"/>
                <a:chExt cx="11522164" cy="6858000"/>
              </a:xfrm>
            </p:grpSpPr>
            <p:cxnSp>
              <p:nvCxnSpPr>
                <p:cNvPr id="90" name="Straight Connector 89">
                  <a:extLst>
                    <a:ext uri="{FF2B5EF4-FFF2-40B4-BE49-F238E27FC236}">
                      <a16:creationId xmlns:a16="http://schemas.microsoft.com/office/drawing/2014/main" id="{9933C808-D2BE-4836-8F58-F40B8A1420B6}"/>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1588BAC-36B2-4643-8165-A97D934099FA}"/>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E9B1AB0-4027-4946-8B62-18D3AB74F2C0}"/>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1E58EE79-BCCE-49C9-8DB1-DDD473677858}"/>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D632AE94-154C-4EF0-BB6E-68B7B4D4122E}"/>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EA391542-9F30-4ABA-82BC-48134A3ED1ED}"/>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C38D7C68-1A96-42C6-940A-DA5305928A4A}"/>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1FF4904-AEA2-4ABA-93A8-E32EF80BA934}"/>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9880402C-909A-4455-948F-865BF313F28A}"/>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9C27C247-ABA1-4AD0-9690-2527F7159AA8}"/>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E9CD916-BEC4-43BD-8E4A-1683E18902BE}"/>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67CB76F2-CD84-4551-B415-C00840478387}"/>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0A9C179-851A-4C60-A148-3327C113B5D8}"/>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404C9CF-0C5A-4F95-A1AE-D67F85A883A9}"/>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C05A0047-A617-4957-AD8C-55325D78633A}"/>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0F5EBCC-162C-4F27-A7B5-190B3780F7E4}"/>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8E27AC1-66FE-43FE-9361-5DE3C6833BE1}"/>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4CEF0DC1-4C17-4042-901E-B63B837C10F6}"/>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27980203-85F8-47D9-B9BC-6DBA8AA4E756}"/>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9272BC38-A84B-4DB4-BE4D-191EDACD7E78}"/>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706B994A-8D77-4156-A3EF-6526B488BC24}"/>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DC0DE6D0-A314-4322-B41F-79641555E268}"/>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71A26426-A74D-4923-93A6-36D6A004F03C}"/>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E86B3A05-57FD-42D5-BEE3-09D23A1ECBE7}"/>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336BC4A9-DEED-410B-98D6-5B03DCDB12D0}"/>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B0630B4B-4439-474D-9FDB-554A81474EBF}"/>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A8F0C0A5-92BF-4E3F-81DC-1DC2218E6D91}"/>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20D33719-5540-448D-BD00-B736057EEF49}"/>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BAF170C4-E042-4711-8821-A81E955FDB5A}"/>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73609C90-6B76-4398-ADF7-2EE7119585B5}"/>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4070A585-442C-4E13-8109-0F60D331BC3C}"/>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C98FA4CD-1F62-4F1B-BFDA-7253D7AD9F60}"/>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F7603E8F-589B-4A72-9E97-57508A3A0BDA}"/>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01052EFD-9D99-4298-87C2-D75779149829}"/>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C143F36E-528F-4BB4-99B4-2FD0FBBCF363}"/>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15630964-A49B-41CB-B0AF-3E7049C594C5}"/>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7E5F6D26-D720-4A75-8979-AD584EA8543B}"/>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BD46DA1D-1082-4BA0-82E2-2BBECE5A388C}"/>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FDC31987-1F3B-409E-AE38-B5F4E03F493F}"/>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CE5210B4-58BE-4EA0-BF73-CDA9F17E650E}"/>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68E0F05D-2E18-4ADF-BD9C-DB456700863B}"/>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1A87A296-E077-4999-96FD-895539790C30}"/>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258B4F79-2FEE-41BD-969C-ABB4229F0B98}"/>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B8753DCC-9D99-43A8-B798-77BA70CF972D}"/>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462E1321-BF84-4B89-9D8A-10A5B1DC02FE}"/>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2C47A9A5-1E2B-4EB9-9802-1A8EDC9FD448}"/>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9F53FF6D-D872-4622-8CD4-B626F0D5F19A}"/>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2A829FCF-6D94-4EE3-99F3-1C211F729EBC}"/>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6B1E0527-ADA6-412A-80EC-A57AB160BB78}"/>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FC0D564C-030C-4EB7-B05C-6E38EA093AD8}"/>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C4C92151-E117-4417-8BC9-FF680F4D9F39}"/>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F03D96D5-562C-4E04-94DA-921F4253D3C9}"/>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4FADC0AD-DD35-4B96-9B6E-7E108F87B411}"/>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6993C83B-3A2A-47C0-B4DA-9BC3B214660E}"/>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0193D59E-FE38-4865-8BCC-F2F347593525}"/>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F4683685-0F69-4F3D-B4F4-A8F905E394C8}"/>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4FA7A57D-8C16-427A-BB9E-D62B4F4F8051}"/>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B8BF48FD-2701-4A7F-AB9C-C68C74C7EA25}"/>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AA92EC80-5057-4DF2-9EC0-9A1F32E77F71}"/>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4D26A441-944E-4725-883F-22AC7A1DD80A}"/>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D3D09CDB-3C35-42FD-8ED0-BCF272CF00DA}"/>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446F17C7-A08E-431D-94C8-3C4727DF89B9}"/>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20B995BC-0340-4EF9-B7A7-9239C5044DED}"/>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0" name="Group 9">
              <a:extLst>
                <a:ext uri="{FF2B5EF4-FFF2-40B4-BE49-F238E27FC236}">
                  <a16:creationId xmlns:a16="http://schemas.microsoft.com/office/drawing/2014/main" id="{785B8BD3-174A-4567-9A97-4CD97FD5A14A}"/>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A6A9E3EB-BD1B-4EF4-A0B4-081DF1A5AA9A}"/>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AE91B15D-0530-4159-BD5A-83F9112E15C7}"/>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629D0ACE-124C-4D11-80C5-68CC4B99994B}"/>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5D6B47EB-93E1-4A06-85D4-4D16B0DD06E7}"/>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7CBB0ADE-232D-4052-8B83-1EC4989A8A7F}"/>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A4C92BAB-A300-496C-BFFD-8CAD5D6E4629}"/>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0F064492-E411-449E-BD32-48CB29C8EB31}"/>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147187BB-21EC-45C3-B792-7B821B05B602}"/>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AE8BB1F2-2A2A-417D-9338-33B8F04C4784}"/>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56E4D51E-0D46-464B-B7B0-03671691B1BE}"/>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D6D88B87-5CB9-4FC3-A203-1267ED58733C}"/>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F22625D5-5ADB-4C4D-A25F-316E07DD4ACA}"/>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B1FF87E2-5902-4639-B707-596E7AE6C29B}"/>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29968188-9BA3-4143-A8B6-78B0C1A2112C}"/>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F88ECE8A-61DF-4214-AB98-DD5C99CCB2DE}"/>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7D27EE2E-4A6F-4B12-9519-864FC4EEA0A3}"/>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EF0EB3D3-A8A1-476E-B91C-AD043324B82F}"/>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87AFC305-D6C5-432F-ACB8-F68A3836C33F}"/>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05797890-3D3E-46BF-AD49-5DC54BC51C2F}"/>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F860715C-1338-49A0-A554-A3CAC12F7C00}"/>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1A47601B-9B8F-4E3F-8085-3F2C7B7EFA31}"/>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8F55CBEE-3A6A-491E-9B8C-2E2EFFAD4A5C}"/>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BE07DED9-52EB-4C0E-9A38-CE1B56E2D900}"/>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6514CB73-1B1F-4658-A6B6-0EE416C52F03}"/>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A6AC0098-3AFB-4A32-8CFC-C90EF0943F91}"/>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8E1C997A-26AB-460C-9405-6C81ACC526D1}"/>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C4666817-2442-412F-B687-A024B5821EB6}"/>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78759BD8-794A-4940-ACB5-B0F816543A07}"/>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4B8019C4-9954-4571-94A4-01A724F2CC81}"/>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CD21F5F8-5197-4B09-828E-27AAF769E46B}"/>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5D373386-5632-4EA1-BDD0-93EBB82D2332}"/>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0310E168-8B76-4EFC-8562-E707CAB4DDF3}"/>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
        <p:nvSpPr>
          <p:cNvPr id="116" name="Rectangle 115">
            <a:extLst>
              <a:ext uri="{FF2B5EF4-FFF2-40B4-BE49-F238E27FC236}">
                <a16:creationId xmlns:a16="http://schemas.microsoft.com/office/drawing/2014/main" id="{841FDFFB-EAE9-4386-8140-D61A20EFA6BD}"/>
              </a:ext>
            </a:extLst>
          </p:cNvPr>
          <p:cNvSpPr/>
          <p:nvPr userDrawn="1"/>
        </p:nvSpPr>
        <p:spPr>
          <a:xfrm>
            <a:off x="-541" y="6499986"/>
            <a:ext cx="12192000" cy="36671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TextBox 120">
            <a:extLst>
              <a:ext uri="{FF2B5EF4-FFF2-40B4-BE49-F238E27FC236}">
                <a16:creationId xmlns:a16="http://schemas.microsoft.com/office/drawing/2014/main" id="{DCEDBC77-1D11-40EF-9D45-A087B7D936AE}"/>
              </a:ext>
            </a:extLst>
          </p:cNvPr>
          <p:cNvSpPr txBox="1"/>
          <p:nvPr userDrawn="1"/>
        </p:nvSpPr>
        <p:spPr>
          <a:xfrm>
            <a:off x="651593" y="6536145"/>
            <a:ext cx="5109489" cy="307777"/>
          </a:xfrm>
          <a:prstGeom prst="rect">
            <a:avLst/>
          </a:prstGeom>
          <a:noFill/>
        </p:spPr>
        <p:txBody>
          <a:bodyPr wrap="square" rtlCol="0">
            <a:spAutoFit/>
          </a:bodyPr>
          <a:lstStyle/>
          <a:p>
            <a:r>
              <a:rPr lang="en-US" sz="1400" spc="50">
                <a:solidFill>
                  <a:schemeClr val="accent1"/>
                </a:solidFill>
                <a:latin typeface="+mj-lt"/>
                <a:cs typeface="Rajdhani" panose="02000000000000000000" pitchFamily="2" charset="0"/>
              </a:rPr>
              <a:t>CYBER WARRANT RECRUITING </a:t>
            </a:r>
            <a:r>
              <a:rPr lang="en-US" sz="1400" spc="50">
                <a:solidFill>
                  <a:schemeClr val="bg1">
                    <a:lumMod val="65000"/>
                  </a:schemeClr>
                </a:solidFill>
                <a:latin typeface="+mj-lt"/>
                <a:cs typeface="Rajdhani" panose="02000000000000000000" pitchFamily="2" charset="0"/>
              </a:rPr>
              <a:t>PRESENTATION</a:t>
            </a:r>
          </a:p>
        </p:txBody>
      </p:sp>
      <p:sp>
        <p:nvSpPr>
          <p:cNvPr id="123" name="Rectangle 122">
            <a:extLst>
              <a:ext uri="{FF2B5EF4-FFF2-40B4-BE49-F238E27FC236}">
                <a16:creationId xmlns:a16="http://schemas.microsoft.com/office/drawing/2014/main" id="{521D1D97-F220-414D-9AC7-625AC97251C0}"/>
              </a:ext>
            </a:extLst>
          </p:cNvPr>
          <p:cNvSpPr/>
          <p:nvPr userDrawn="1"/>
        </p:nvSpPr>
        <p:spPr>
          <a:xfrm>
            <a:off x="0" y="537846"/>
            <a:ext cx="12192001" cy="188259"/>
          </a:xfrm>
          <a:prstGeom prst="rect">
            <a:avLst/>
          </a:prstGeom>
          <a:gradFill flip="none" rotWithShape="1">
            <a:gsLst>
              <a:gs pos="79000">
                <a:schemeClr val="tx1">
                  <a:lumMod val="75000"/>
                  <a:lumOff val="25000"/>
                </a:schemeClr>
              </a:gs>
              <a:gs pos="96970">
                <a:schemeClr val="bg1"/>
              </a:gs>
              <a:gs pos="0">
                <a:schemeClr val="accent1">
                  <a:lumMod val="5000"/>
                  <a:lumOff val="95000"/>
                  <a:alpha val="0"/>
                </a:schemeClr>
              </a:gs>
              <a:gs pos="1500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white"/>
              </a:solidFill>
            </a:endParaRPr>
          </a:p>
        </p:txBody>
      </p:sp>
      <p:pic>
        <p:nvPicPr>
          <p:cNvPr id="5" name="Picture 4" descr="Logo&#10;&#10;Description automatically generated">
            <a:extLst>
              <a:ext uri="{FF2B5EF4-FFF2-40B4-BE49-F238E27FC236}">
                <a16:creationId xmlns:a16="http://schemas.microsoft.com/office/drawing/2014/main" id="{34A6F331-6930-D97C-27F1-0168A8B9DA0D}"/>
              </a:ext>
            </a:extLst>
          </p:cNvPr>
          <p:cNvPicPr>
            <a:picLocks noChangeAspect="1"/>
          </p:cNvPicPr>
          <p:nvPr userDrawn="1"/>
        </p:nvPicPr>
        <p:blipFill>
          <a:blip r:embed="rId69">
            <a:extLst>
              <a:ext uri="{28A0092B-C50C-407E-A947-70E740481C1C}">
                <a14:useLocalDpi xmlns:a14="http://schemas.microsoft.com/office/drawing/2010/main" val="0"/>
              </a:ext>
            </a:extLst>
          </a:blip>
          <a:stretch>
            <a:fillRect/>
          </a:stretch>
        </p:blipFill>
        <p:spPr>
          <a:xfrm>
            <a:off x="37423" y="11912"/>
            <a:ext cx="728674" cy="910591"/>
          </a:xfrm>
          <a:prstGeom prst="rect">
            <a:avLst/>
          </a:prstGeom>
        </p:spPr>
      </p:pic>
      <p:pic>
        <p:nvPicPr>
          <p:cNvPr id="3" name="Picture 2">
            <a:extLst>
              <a:ext uri="{FF2B5EF4-FFF2-40B4-BE49-F238E27FC236}">
                <a16:creationId xmlns:a16="http://schemas.microsoft.com/office/drawing/2014/main" id="{908694E9-8377-7250-0294-53845D9A56B7}"/>
              </a:ext>
            </a:extLst>
          </p:cNvPr>
          <p:cNvPicPr>
            <a:picLocks noChangeAspect="1"/>
          </p:cNvPicPr>
          <p:nvPr userDrawn="1"/>
        </p:nvPicPr>
        <p:blipFill>
          <a:blip r:embed="rId70">
            <a:extLst>
              <a:ext uri="{28A0092B-C50C-407E-A947-70E740481C1C}">
                <a14:useLocalDpi xmlns:a14="http://schemas.microsoft.com/office/drawing/2010/main" val="0"/>
              </a:ext>
            </a:extLst>
          </a:blip>
          <a:stretch>
            <a:fillRect/>
          </a:stretch>
        </p:blipFill>
        <p:spPr>
          <a:xfrm>
            <a:off x="11062711" y="33745"/>
            <a:ext cx="1059310" cy="1059310"/>
          </a:xfrm>
          <a:prstGeom prst="rect">
            <a:avLst/>
          </a:prstGeom>
        </p:spPr>
      </p:pic>
    </p:spTree>
    <p:extLst>
      <p:ext uri="{BB962C8B-B14F-4D97-AF65-F5344CB8AC3E}">
        <p14:creationId xmlns:p14="http://schemas.microsoft.com/office/powerpoint/2010/main" val="1808048471"/>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701" r:id="rId3"/>
    <p:sldLayoutId id="2147483702" r:id="rId4"/>
    <p:sldLayoutId id="2147483706" r:id="rId5"/>
    <p:sldLayoutId id="2147483650" r:id="rId6"/>
    <p:sldLayoutId id="2147483651" r:id="rId7"/>
    <p:sldLayoutId id="2147483652" r:id="rId8"/>
    <p:sldLayoutId id="2147483653" r:id="rId9"/>
    <p:sldLayoutId id="2147483654" r:id="rId10"/>
    <p:sldLayoutId id="2147483655" r:id="rId11"/>
    <p:sldLayoutId id="2147483656" r:id="rId12"/>
    <p:sldLayoutId id="2147483657" r:id="rId13"/>
    <p:sldLayoutId id="2147483658" r:id="rId14"/>
    <p:sldLayoutId id="2147483659" r:id="rId15"/>
    <p:sldLayoutId id="2147483660" r:id="rId16"/>
    <p:sldLayoutId id="2147483661" r:id="rId17"/>
    <p:sldLayoutId id="2147483662" r:id="rId18"/>
    <p:sldLayoutId id="2147483663" r:id="rId19"/>
    <p:sldLayoutId id="2147483664" r:id="rId20"/>
    <p:sldLayoutId id="2147483665" r:id="rId21"/>
    <p:sldLayoutId id="2147483667" r:id="rId22"/>
    <p:sldLayoutId id="2147483668" r:id="rId23"/>
    <p:sldLayoutId id="2147483669" r:id="rId24"/>
    <p:sldLayoutId id="2147483670" r:id="rId25"/>
    <p:sldLayoutId id="2147483671" r:id="rId26"/>
    <p:sldLayoutId id="2147483672" r:id="rId27"/>
    <p:sldLayoutId id="2147483673" r:id="rId28"/>
    <p:sldLayoutId id="2147483674" r:id="rId29"/>
    <p:sldLayoutId id="2147483675" r:id="rId30"/>
    <p:sldLayoutId id="2147483676" r:id="rId31"/>
    <p:sldLayoutId id="2147483677" r:id="rId32"/>
    <p:sldLayoutId id="2147483678" r:id="rId33"/>
    <p:sldLayoutId id="2147483679" r:id="rId34"/>
    <p:sldLayoutId id="2147483680" r:id="rId35"/>
    <p:sldLayoutId id="2147483681" r:id="rId36"/>
    <p:sldLayoutId id="2147483682" r:id="rId37"/>
    <p:sldLayoutId id="2147483683" r:id="rId38"/>
    <p:sldLayoutId id="2147483684" r:id="rId39"/>
    <p:sldLayoutId id="2147483685" r:id="rId40"/>
    <p:sldLayoutId id="2147483686" r:id="rId41"/>
    <p:sldLayoutId id="2147483687" r:id="rId42"/>
    <p:sldLayoutId id="2147483688" r:id="rId43"/>
    <p:sldLayoutId id="2147483689" r:id="rId44"/>
    <p:sldLayoutId id="2147483690" r:id="rId45"/>
    <p:sldLayoutId id="2147483691" r:id="rId46"/>
    <p:sldLayoutId id="2147483692" r:id="rId47"/>
    <p:sldLayoutId id="2147483693" r:id="rId48"/>
    <p:sldLayoutId id="2147483694" r:id="rId49"/>
    <p:sldLayoutId id="2147483695" r:id="rId50"/>
    <p:sldLayoutId id="2147483697" r:id="rId51"/>
    <p:sldLayoutId id="2147483696" r:id="rId52"/>
    <p:sldLayoutId id="2147483698" r:id="rId53"/>
    <p:sldLayoutId id="2147483699" r:id="rId54"/>
    <p:sldLayoutId id="2147483700" r:id="rId55"/>
    <p:sldLayoutId id="2147483703" r:id="rId56"/>
    <p:sldLayoutId id="2147483704" r:id="rId57"/>
    <p:sldLayoutId id="2147483705" r:id="rId58"/>
    <p:sldLayoutId id="2147483707" r:id="rId59"/>
    <p:sldLayoutId id="2147483708" r:id="rId60"/>
    <p:sldLayoutId id="2147483709" r:id="rId61"/>
    <p:sldLayoutId id="2147483710" r:id="rId62"/>
    <p:sldLayoutId id="2147483711" r:id="rId63"/>
    <p:sldLayoutId id="2147483725" r:id="rId64"/>
    <p:sldLayoutId id="2147483726" r:id="rId65"/>
    <p:sldLayoutId id="2147483727" r:id="rId66"/>
    <p:sldLayoutId id="2147483724" r:id="rId6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BB43988-384F-9A4A-9E27-293E5D9B526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B434A29-E1AF-4A46-A293-280EB9B9EB2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5CC3103-E82F-E94C-A1E6-407C104D6E8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05F6CAE-71CA-504A-9785-3C7E21B1E4E3}" type="datetimeFigureOut">
              <a:rPr lang="en-US" smtClean="0"/>
              <a:t>2/1/2024</a:t>
            </a:fld>
            <a:endParaRPr lang="en-US"/>
          </a:p>
        </p:txBody>
      </p:sp>
      <p:sp>
        <p:nvSpPr>
          <p:cNvPr id="5" name="Footer Placeholder 4">
            <a:extLst>
              <a:ext uri="{FF2B5EF4-FFF2-40B4-BE49-F238E27FC236}">
                <a16:creationId xmlns:a16="http://schemas.microsoft.com/office/drawing/2014/main" id="{5A1288E0-EFC4-3241-9389-72E271F5E7B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F421D9AB-F985-1A44-95D5-414C9575698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5DC090-8553-0F43-AC4B-1C84E99BF85D}" type="slidenum">
              <a:rPr lang="en-US" smtClean="0"/>
              <a:t>‹#›</a:t>
            </a:fld>
            <a:endParaRPr lang="en-US"/>
          </a:p>
        </p:txBody>
      </p:sp>
    </p:spTree>
    <p:extLst>
      <p:ext uri="{BB962C8B-B14F-4D97-AF65-F5344CB8AC3E}">
        <p14:creationId xmlns:p14="http://schemas.microsoft.com/office/powerpoint/2010/main" val="1880317088"/>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xml"/><Relationship Id="rId1" Type="http://schemas.openxmlformats.org/officeDocument/2006/relationships/slideLayout" Target="../slideLayouts/slideLayout64.xml"/><Relationship Id="rId4" Type="http://schemas.openxmlformats.org/officeDocument/2006/relationships/image" Target="../media/image28.PNG"/></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xml"/><Relationship Id="rId1" Type="http://schemas.openxmlformats.org/officeDocument/2006/relationships/slideLayout" Target="../slideLayouts/slideLayout64.xml"/><Relationship Id="rId4" Type="http://schemas.openxmlformats.org/officeDocument/2006/relationships/image" Target="../media/image30.png"/></Relationships>
</file>

<file path=ppt/slides/_rels/slide14.xml.rels><?xml version="1.0" encoding="UTF-8" standalone="yes"?>
<Relationships xmlns="http://schemas.openxmlformats.org/package/2006/relationships"><Relationship Id="rId8" Type="http://schemas.openxmlformats.org/officeDocument/2006/relationships/image" Target="../media/image37.jfif"/><Relationship Id="rId13" Type="http://schemas.openxmlformats.org/officeDocument/2006/relationships/image" Target="../media/image42.jfif"/><Relationship Id="rId3" Type="http://schemas.openxmlformats.org/officeDocument/2006/relationships/image" Target="../media/image32.jfif"/><Relationship Id="rId7" Type="http://schemas.openxmlformats.org/officeDocument/2006/relationships/image" Target="../media/image36.jfif"/><Relationship Id="rId12" Type="http://schemas.openxmlformats.org/officeDocument/2006/relationships/image" Target="../media/image41.png"/><Relationship Id="rId2" Type="http://schemas.openxmlformats.org/officeDocument/2006/relationships/image" Target="../media/image31.jfif"/><Relationship Id="rId1" Type="http://schemas.openxmlformats.org/officeDocument/2006/relationships/slideLayout" Target="../slideLayouts/slideLayout1.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34.png"/><Relationship Id="rId10" Type="http://schemas.openxmlformats.org/officeDocument/2006/relationships/image" Target="../media/image39.png"/><Relationship Id="rId4" Type="http://schemas.openxmlformats.org/officeDocument/2006/relationships/image" Target="../media/image33.png"/><Relationship Id="rId9" Type="http://schemas.openxmlformats.org/officeDocument/2006/relationships/image" Target="../media/image38.png"/><Relationship Id="rId14" Type="http://schemas.openxmlformats.org/officeDocument/2006/relationships/image" Target="../media/image43.png"/></Relationships>
</file>

<file path=ppt/slides/_rels/slide1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microsoft.com/office/2007/relationships/hdphoto" Target="../media/hdphoto3.wdp"/><Relationship Id="rId5" Type="http://schemas.openxmlformats.org/officeDocument/2006/relationships/image" Target="../media/image46.png"/><Relationship Id="rId4" Type="http://schemas.openxmlformats.org/officeDocument/2006/relationships/image" Target="../media/image45.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48.jpeg"/><Relationship Id="rId1" Type="http://schemas.openxmlformats.org/officeDocument/2006/relationships/slideLayout" Target="../slideLayouts/slideLayout62.xml"/><Relationship Id="rId4" Type="http://schemas.microsoft.com/office/2007/relationships/hdphoto" Target="../media/hdphoto4.wdp"/></Relationships>
</file>

<file path=ppt/slides/_rels/slide1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52.jpeg"/><Relationship Id="rId7" Type="http://schemas.openxmlformats.org/officeDocument/2006/relationships/image" Target="../media/image56.png"/><Relationship Id="rId2" Type="http://schemas.openxmlformats.org/officeDocument/2006/relationships/image" Target="../media/image51.jpeg"/><Relationship Id="rId1" Type="http://schemas.openxmlformats.org/officeDocument/2006/relationships/slideLayout" Target="../slideLayouts/slideLayout14.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2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1.xml"/><Relationship Id="rId5" Type="http://schemas.openxmlformats.org/officeDocument/2006/relationships/image" Target="../media/image63.jpeg"/><Relationship Id="rId4" Type="http://schemas.openxmlformats.org/officeDocument/2006/relationships/image" Target="../media/image62.jpeg"/></Relationships>
</file>

<file path=ppt/slides/_rels/slide31.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3.xml.rels><?xml version="1.0" encoding="UTF-8" standalone="yes"?>
<Relationships xmlns="http://schemas.openxmlformats.org/package/2006/relationships"><Relationship Id="rId8" Type="http://schemas.openxmlformats.org/officeDocument/2006/relationships/image" Target="../media/image71.jpeg"/><Relationship Id="rId13" Type="http://schemas.openxmlformats.org/officeDocument/2006/relationships/image" Target="../media/image76.png"/><Relationship Id="rId18" Type="http://schemas.openxmlformats.org/officeDocument/2006/relationships/image" Target="../media/image81.png"/><Relationship Id="rId3" Type="http://schemas.openxmlformats.org/officeDocument/2006/relationships/image" Target="../media/image66.jpeg"/><Relationship Id="rId21" Type="http://schemas.openxmlformats.org/officeDocument/2006/relationships/image" Target="../media/image84.png"/><Relationship Id="rId7" Type="http://schemas.openxmlformats.org/officeDocument/2006/relationships/image" Target="../media/image70.png"/><Relationship Id="rId12" Type="http://schemas.openxmlformats.org/officeDocument/2006/relationships/image" Target="../media/image75.png"/><Relationship Id="rId17" Type="http://schemas.openxmlformats.org/officeDocument/2006/relationships/image" Target="../media/image80.png"/><Relationship Id="rId2" Type="http://schemas.openxmlformats.org/officeDocument/2006/relationships/image" Target="../media/image65.jpeg"/><Relationship Id="rId16" Type="http://schemas.openxmlformats.org/officeDocument/2006/relationships/image" Target="../media/image79.jpeg"/><Relationship Id="rId20" Type="http://schemas.openxmlformats.org/officeDocument/2006/relationships/image" Target="../media/image83.png"/><Relationship Id="rId1" Type="http://schemas.openxmlformats.org/officeDocument/2006/relationships/slideLayout" Target="../slideLayouts/slideLayout1.xml"/><Relationship Id="rId6" Type="http://schemas.openxmlformats.org/officeDocument/2006/relationships/image" Target="../media/image69.png"/><Relationship Id="rId11" Type="http://schemas.openxmlformats.org/officeDocument/2006/relationships/image" Target="../media/image74.png"/><Relationship Id="rId5" Type="http://schemas.openxmlformats.org/officeDocument/2006/relationships/image" Target="../media/image68.png"/><Relationship Id="rId15" Type="http://schemas.openxmlformats.org/officeDocument/2006/relationships/image" Target="../media/image78.png"/><Relationship Id="rId10" Type="http://schemas.openxmlformats.org/officeDocument/2006/relationships/image" Target="../media/image73.png"/><Relationship Id="rId19" Type="http://schemas.openxmlformats.org/officeDocument/2006/relationships/image" Target="../media/image82.png"/><Relationship Id="rId4" Type="http://schemas.openxmlformats.org/officeDocument/2006/relationships/image" Target="../media/image67.png"/><Relationship Id="rId9" Type="http://schemas.openxmlformats.org/officeDocument/2006/relationships/image" Target="../media/image72.png"/><Relationship Id="rId14" Type="http://schemas.openxmlformats.org/officeDocument/2006/relationships/image" Target="../media/image77.png"/><Relationship Id="rId22" Type="http://schemas.openxmlformats.org/officeDocument/2006/relationships/image" Target="../media/image85.png"/></Relationships>
</file>

<file path=ppt/slides/_rels/slide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xml"/><Relationship Id="rId1" Type="http://schemas.openxmlformats.org/officeDocument/2006/relationships/slideLayout" Target="../slideLayouts/slideLayout64.xml"/><Relationship Id="rId4" Type="http://schemas.openxmlformats.org/officeDocument/2006/relationships/image" Target="../media/image30.png"/></Relationships>
</file>

<file path=ppt/slides/_rels/slide35.xml.rels><?xml version="1.0" encoding="UTF-8" standalone="yes"?>
<Relationships xmlns="http://schemas.openxmlformats.org/package/2006/relationships"><Relationship Id="rId3" Type="http://schemas.openxmlformats.org/officeDocument/2006/relationships/image" Target="../media/image86.jpeg"/><Relationship Id="rId7" Type="http://schemas.openxmlformats.org/officeDocument/2006/relationships/image" Target="../media/image90.jpeg"/><Relationship Id="rId2" Type="http://schemas.openxmlformats.org/officeDocument/2006/relationships/notesSlide" Target="../notesSlides/notesSlide5.xml"/><Relationship Id="rId1" Type="http://schemas.openxmlformats.org/officeDocument/2006/relationships/slideLayout" Target="../slideLayouts/slideLayout67.xml"/><Relationship Id="rId6" Type="http://schemas.openxmlformats.org/officeDocument/2006/relationships/image" Target="../media/image89.jpeg"/><Relationship Id="rId5" Type="http://schemas.openxmlformats.org/officeDocument/2006/relationships/image" Target="../media/image88.wmf"/><Relationship Id="rId4" Type="http://schemas.openxmlformats.org/officeDocument/2006/relationships/image" Target="../media/image87.png"/></Relationships>
</file>

<file path=ppt/slides/_rels/slide36.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7.png"/><Relationship Id="rId3" Type="http://schemas.openxmlformats.org/officeDocument/2006/relationships/image" Target="../media/image9.png"/><Relationship Id="rId7" Type="http://schemas.microsoft.com/office/2007/relationships/hdphoto" Target="../media/hdphoto1.wdp"/><Relationship Id="rId12" Type="http://schemas.openxmlformats.org/officeDocument/2006/relationships/image" Target="../media/image16.png"/><Relationship Id="rId2" Type="http://schemas.openxmlformats.org/officeDocument/2006/relationships/image" Target="../media/image8.png"/><Relationship Id="rId1" Type="http://schemas.openxmlformats.org/officeDocument/2006/relationships/slideLayout" Target="../slideLayouts/slideLayout64.xml"/><Relationship Id="rId6" Type="http://schemas.openxmlformats.org/officeDocument/2006/relationships/image" Target="../media/image12.png"/><Relationship Id="rId11" Type="http://schemas.openxmlformats.org/officeDocument/2006/relationships/image" Target="../media/image15.png"/><Relationship Id="rId5" Type="http://schemas.openxmlformats.org/officeDocument/2006/relationships/image" Target="../media/image11.png"/><Relationship Id="rId10" Type="http://schemas.microsoft.com/office/2007/relationships/hdphoto" Target="../media/hdphoto2.wdp"/><Relationship Id="rId4" Type="http://schemas.openxmlformats.org/officeDocument/2006/relationships/image" Target="../media/image10.png"/><Relationship Id="rId9" Type="http://schemas.openxmlformats.org/officeDocument/2006/relationships/image" Target="../media/image14.png"/></Relationships>
</file>

<file path=ppt/slides/_rels/slide37.xml.rels><?xml version="1.0" encoding="UTF-8" standalone="yes"?>
<Relationships xmlns="http://schemas.openxmlformats.org/package/2006/relationships"><Relationship Id="rId8" Type="http://schemas.openxmlformats.org/officeDocument/2006/relationships/image" Target="../media/image97.jpeg"/><Relationship Id="rId3" Type="http://schemas.openxmlformats.org/officeDocument/2006/relationships/image" Target="../media/image92.png"/><Relationship Id="rId7" Type="http://schemas.openxmlformats.org/officeDocument/2006/relationships/image" Target="../media/image96.jpeg"/><Relationship Id="rId2" Type="http://schemas.openxmlformats.org/officeDocument/2006/relationships/image" Target="../media/image91.png"/><Relationship Id="rId1" Type="http://schemas.openxmlformats.org/officeDocument/2006/relationships/slideLayout" Target="../slideLayouts/slideLayout4.xml"/><Relationship Id="rId6" Type="http://schemas.openxmlformats.org/officeDocument/2006/relationships/image" Target="../media/image95.jpeg"/><Relationship Id="rId5" Type="http://schemas.openxmlformats.org/officeDocument/2006/relationships/image" Target="../media/image94.png"/><Relationship Id="rId4" Type="http://schemas.openxmlformats.org/officeDocument/2006/relationships/image" Target="../media/image93.png"/></Relationships>
</file>

<file path=ppt/slides/_rels/slide3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1.xml"/><Relationship Id="rId5" Type="http://schemas.openxmlformats.org/officeDocument/2006/relationships/image" Target="../media/image94.png"/><Relationship Id="rId4" Type="http://schemas.openxmlformats.org/officeDocument/2006/relationships/image" Target="../media/image93.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40.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image" Target="../media/image99.png"/><Relationship Id="rId7" Type="http://schemas.openxmlformats.org/officeDocument/2006/relationships/image" Target="../media/image103.png"/><Relationship Id="rId12" Type="http://schemas.openxmlformats.org/officeDocument/2006/relationships/image" Target="../media/image94.png"/><Relationship Id="rId2" Type="http://schemas.openxmlformats.org/officeDocument/2006/relationships/image" Target="../media/image98.png"/><Relationship Id="rId1" Type="http://schemas.openxmlformats.org/officeDocument/2006/relationships/slideLayout" Target="../slideLayouts/slideLayout1.xml"/><Relationship Id="rId6" Type="http://schemas.openxmlformats.org/officeDocument/2006/relationships/image" Target="../media/image102.png"/><Relationship Id="rId11" Type="http://schemas.openxmlformats.org/officeDocument/2006/relationships/image" Target="../media/image93.png"/><Relationship Id="rId5" Type="http://schemas.openxmlformats.org/officeDocument/2006/relationships/image" Target="../media/image101.png"/><Relationship Id="rId10" Type="http://schemas.openxmlformats.org/officeDocument/2006/relationships/image" Target="../media/image92.png"/><Relationship Id="rId4" Type="http://schemas.openxmlformats.org/officeDocument/2006/relationships/image" Target="../media/image100.png"/><Relationship Id="rId9" Type="http://schemas.openxmlformats.org/officeDocument/2006/relationships/image" Target="../media/image91.png"/></Relationships>
</file>

<file path=ppt/slides/_rels/slide4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101.png"/><Relationship Id="rId7" Type="http://schemas.openxmlformats.org/officeDocument/2006/relationships/image" Target="../media/image93.png"/><Relationship Id="rId2" Type="http://schemas.openxmlformats.org/officeDocument/2006/relationships/image" Target="../media/image99.png"/><Relationship Id="rId1" Type="http://schemas.openxmlformats.org/officeDocument/2006/relationships/slideLayout" Target="../slideLayouts/slideLayout4.xml"/><Relationship Id="rId6" Type="http://schemas.openxmlformats.org/officeDocument/2006/relationships/image" Target="../media/image92.png"/><Relationship Id="rId5" Type="http://schemas.openxmlformats.org/officeDocument/2006/relationships/image" Target="../media/image91.png"/><Relationship Id="rId4" Type="http://schemas.openxmlformats.org/officeDocument/2006/relationships/image" Target="../media/image102.png"/></Relationships>
</file>

<file path=ppt/slides/_rels/slide43.xml.rels><?xml version="1.0" encoding="UTF-8" standalone="yes"?>
<Relationships xmlns="http://schemas.openxmlformats.org/package/2006/relationships"><Relationship Id="rId2" Type="http://schemas.openxmlformats.org/officeDocument/2006/relationships/image" Target="../media/image105.emf"/><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8" Type="http://schemas.openxmlformats.org/officeDocument/2006/relationships/image" Target="../media/image108.gif"/><Relationship Id="rId3" Type="http://schemas.openxmlformats.org/officeDocument/2006/relationships/image" Target="../media/image92.png"/><Relationship Id="rId7" Type="http://schemas.openxmlformats.org/officeDocument/2006/relationships/image" Target="../media/image107.gif"/><Relationship Id="rId2" Type="http://schemas.openxmlformats.org/officeDocument/2006/relationships/image" Target="../media/image91.png"/><Relationship Id="rId1" Type="http://schemas.openxmlformats.org/officeDocument/2006/relationships/slideLayout" Target="../slideLayouts/slideLayout4.xml"/><Relationship Id="rId6" Type="http://schemas.openxmlformats.org/officeDocument/2006/relationships/image" Target="../media/image106.gif"/><Relationship Id="rId5" Type="http://schemas.openxmlformats.org/officeDocument/2006/relationships/image" Target="../media/image94.png"/><Relationship Id="rId4" Type="http://schemas.openxmlformats.org/officeDocument/2006/relationships/image" Target="../media/image93.png"/><Relationship Id="rId9" Type="http://schemas.openxmlformats.org/officeDocument/2006/relationships/image" Target="../media/image109.gif"/></Relationships>
</file>

<file path=ppt/slides/_rels/slide45.xml.rels><?xml version="1.0" encoding="UTF-8" standalone="yes"?>
<Relationships xmlns="http://schemas.openxmlformats.org/package/2006/relationships"><Relationship Id="rId3" Type="http://schemas.openxmlformats.org/officeDocument/2006/relationships/image" Target="../media/image111.gif"/><Relationship Id="rId2" Type="http://schemas.openxmlformats.org/officeDocument/2006/relationships/image" Target="../media/image110.gif"/><Relationship Id="rId1" Type="http://schemas.openxmlformats.org/officeDocument/2006/relationships/slideLayout" Target="../slideLayouts/slideLayout1.xml"/><Relationship Id="rId6" Type="http://schemas.openxmlformats.org/officeDocument/2006/relationships/image" Target="../media/image114.gif"/><Relationship Id="rId5" Type="http://schemas.openxmlformats.org/officeDocument/2006/relationships/image" Target="../media/image113.gif"/><Relationship Id="rId4" Type="http://schemas.openxmlformats.org/officeDocument/2006/relationships/image" Target="../media/image112.gif"/></Relationships>
</file>

<file path=ppt/slides/_rels/slide46.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png"/><Relationship Id="rId1" Type="http://schemas.openxmlformats.org/officeDocument/2006/relationships/slideLayout" Target="../slideLayouts/slideLayout2.xml"/><Relationship Id="rId4" Type="http://schemas.openxmlformats.org/officeDocument/2006/relationships/image" Target="../media/image45.png"/></Relationships>
</file>

<file path=ppt/slides/_rels/slide47.xml.rels><?xml version="1.0" encoding="UTF-8" standalone="yes"?>
<Relationships xmlns="http://schemas.openxmlformats.org/package/2006/relationships"><Relationship Id="rId8" Type="http://schemas.openxmlformats.org/officeDocument/2006/relationships/image" Target="../media/image121.png"/><Relationship Id="rId13" Type="http://schemas.microsoft.com/office/2007/relationships/hdphoto" Target="../media/hdphoto8.wdp"/><Relationship Id="rId18" Type="http://schemas.openxmlformats.org/officeDocument/2006/relationships/image" Target="../media/image127.png"/><Relationship Id="rId3" Type="http://schemas.openxmlformats.org/officeDocument/2006/relationships/image" Target="../media/image117.png"/><Relationship Id="rId7" Type="http://schemas.microsoft.com/office/2007/relationships/hdphoto" Target="../media/hdphoto5.wdp"/><Relationship Id="rId12" Type="http://schemas.openxmlformats.org/officeDocument/2006/relationships/image" Target="../media/image123.png"/><Relationship Id="rId17" Type="http://schemas.openxmlformats.org/officeDocument/2006/relationships/image" Target="../media/image126.jpg"/><Relationship Id="rId2" Type="http://schemas.openxmlformats.org/officeDocument/2006/relationships/notesSlide" Target="../notesSlides/notesSlide6.xml"/><Relationship Id="rId16" Type="http://schemas.microsoft.com/office/2007/relationships/hdphoto" Target="../media/hdphoto9.wdp"/><Relationship Id="rId1" Type="http://schemas.openxmlformats.org/officeDocument/2006/relationships/slideLayout" Target="../slideLayouts/slideLayout67.xml"/><Relationship Id="rId6" Type="http://schemas.openxmlformats.org/officeDocument/2006/relationships/image" Target="../media/image120.png"/><Relationship Id="rId11" Type="http://schemas.microsoft.com/office/2007/relationships/hdphoto" Target="../media/hdphoto7.wdp"/><Relationship Id="rId5" Type="http://schemas.openxmlformats.org/officeDocument/2006/relationships/image" Target="../media/image119.png"/><Relationship Id="rId15" Type="http://schemas.openxmlformats.org/officeDocument/2006/relationships/image" Target="../media/image125.png"/><Relationship Id="rId10" Type="http://schemas.openxmlformats.org/officeDocument/2006/relationships/image" Target="../media/image122.png"/><Relationship Id="rId4" Type="http://schemas.openxmlformats.org/officeDocument/2006/relationships/image" Target="../media/image118.png"/><Relationship Id="rId9" Type="http://schemas.microsoft.com/office/2007/relationships/hdphoto" Target="../media/hdphoto6.wdp"/><Relationship Id="rId14" Type="http://schemas.openxmlformats.org/officeDocument/2006/relationships/image" Target="../media/image124.jpg"/></Relationships>
</file>

<file path=ppt/slides/_rels/slide48.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7.xml"/><Relationship Id="rId1" Type="http://schemas.openxmlformats.org/officeDocument/2006/relationships/slideLayout" Target="../slideLayouts/slideLayout65.xml"/></Relationships>
</file>

<file path=ppt/slides/_rels/slide4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67.xml"/></Relationships>
</file>

<file path=ppt/slides/_rels/slid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7.png"/><Relationship Id="rId3" Type="http://schemas.openxmlformats.org/officeDocument/2006/relationships/image" Target="../media/image9.png"/><Relationship Id="rId7" Type="http://schemas.microsoft.com/office/2007/relationships/hdphoto" Target="../media/hdphoto1.wdp"/><Relationship Id="rId12" Type="http://schemas.openxmlformats.org/officeDocument/2006/relationships/image" Target="../media/image16.png"/><Relationship Id="rId2" Type="http://schemas.openxmlformats.org/officeDocument/2006/relationships/image" Target="../media/image8.png"/><Relationship Id="rId1" Type="http://schemas.openxmlformats.org/officeDocument/2006/relationships/slideLayout" Target="../slideLayouts/slideLayout64.xml"/><Relationship Id="rId6" Type="http://schemas.openxmlformats.org/officeDocument/2006/relationships/image" Target="../media/image12.png"/><Relationship Id="rId11" Type="http://schemas.openxmlformats.org/officeDocument/2006/relationships/image" Target="../media/image15.png"/><Relationship Id="rId5" Type="http://schemas.openxmlformats.org/officeDocument/2006/relationships/image" Target="../media/image11.png"/><Relationship Id="rId10" Type="http://schemas.microsoft.com/office/2007/relationships/hdphoto" Target="../media/hdphoto2.wdp"/><Relationship Id="rId4" Type="http://schemas.openxmlformats.org/officeDocument/2006/relationships/image" Target="../media/image10.png"/><Relationship Id="rId9" Type="http://schemas.openxmlformats.org/officeDocument/2006/relationships/image" Target="../media/image14.png"/></Relationships>
</file>

<file path=ppt/slides/_rels/slide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1.xml"/><Relationship Id="rId4" Type="http://schemas.openxmlformats.org/officeDocument/2006/relationships/image" Target="../media/image20.jpeg"/></Relationships>
</file>

<file path=ppt/slides/_rels/slide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picture containing outdoor, tree&#10;&#10;Description automatically generated">
            <a:extLst>
              <a:ext uri="{FF2B5EF4-FFF2-40B4-BE49-F238E27FC236}">
                <a16:creationId xmlns:a16="http://schemas.microsoft.com/office/drawing/2014/main" id="{99B87601-A23E-5641-9AED-4D58F369C84B}"/>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9044" b="9044"/>
          <a:stretch>
            <a:fillRect/>
          </a:stretch>
        </p:blipFill>
        <p:spPr/>
      </p:pic>
      <p:sp>
        <p:nvSpPr>
          <p:cNvPr id="132" name="Rectangle 131">
            <a:extLst>
              <a:ext uri="{FF2B5EF4-FFF2-40B4-BE49-F238E27FC236}">
                <a16:creationId xmlns:a16="http://schemas.microsoft.com/office/drawing/2014/main" id="{76D09899-DBF6-40EC-86B1-3ADB651BBAF7}"/>
              </a:ext>
            </a:extLst>
          </p:cNvPr>
          <p:cNvSpPr/>
          <p:nvPr/>
        </p:nvSpPr>
        <p:spPr>
          <a:xfrm>
            <a:off x="0" y="0"/>
            <a:ext cx="12192000" cy="6491288"/>
          </a:xfrm>
          <a:prstGeom prst="rect">
            <a:avLst/>
          </a:prstGeom>
          <a:gradFill flip="none" rotWithShape="1">
            <a:gsLst>
              <a:gs pos="0">
                <a:srgbClr val="212227">
                  <a:alpha val="0"/>
                  <a:lumMod val="36000"/>
                  <a:lumOff val="64000"/>
                </a:srgbClr>
              </a:gs>
              <a:gs pos="78000">
                <a:srgbClr val="212227"/>
              </a:gs>
              <a:gs pos="89000">
                <a:srgbClr val="212227"/>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3" name="Group 2052">
            <a:extLst>
              <a:ext uri="{FF2B5EF4-FFF2-40B4-BE49-F238E27FC236}">
                <a16:creationId xmlns:a16="http://schemas.microsoft.com/office/drawing/2014/main" id="{BCA45EAD-EBA1-4311-BBF6-321A15F62356}"/>
              </a:ext>
            </a:extLst>
          </p:cNvPr>
          <p:cNvGrpSpPr/>
          <p:nvPr/>
        </p:nvGrpSpPr>
        <p:grpSpPr>
          <a:xfrm>
            <a:off x="0" y="0"/>
            <a:ext cx="12192000" cy="6490788"/>
            <a:chOff x="0" y="0"/>
            <a:chExt cx="12192000" cy="6490788"/>
          </a:xfrm>
        </p:grpSpPr>
        <p:grpSp>
          <p:nvGrpSpPr>
            <p:cNvPr id="2051" name="Group 2050">
              <a:extLst>
                <a:ext uri="{FF2B5EF4-FFF2-40B4-BE49-F238E27FC236}">
                  <a16:creationId xmlns:a16="http://schemas.microsoft.com/office/drawing/2014/main" id="{2CD3BE20-6C94-44C2-AE51-D8E1170A5D72}"/>
                </a:ext>
              </a:extLst>
            </p:cNvPr>
            <p:cNvGrpSpPr/>
            <p:nvPr/>
          </p:nvGrpSpPr>
          <p:grpSpPr>
            <a:xfrm>
              <a:off x="0" y="0"/>
              <a:ext cx="12192000" cy="6490788"/>
              <a:chOff x="0" y="0"/>
              <a:chExt cx="12192000" cy="6490788"/>
            </a:xfrm>
          </p:grpSpPr>
          <p:grpSp>
            <p:nvGrpSpPr>
              <p:cNvPr id="214" name="Group 213">
                <a:extLst>
                  <a:ext uri="{FF2B5EF4-FFF2-40B4-BE49-F238E27FC236}">
                    <a16:creationId xmlns:a16="http://schemas.microsoft.com/office/drawing/2014/main" id="{F69462B7-7858-4C6C-9003-1CADD9544433}"/>
                  </a:ext>
                </a:extLst>
              </p:cNvPr>
              <p:cNvGrpSpPr/>
              <p:nvPr/>
            </p:nvGrpSpPr>
            <p:grpSpPr>
              <a:xfrm>
                <a:off x="0" y="551996"/>
                <a:ext cx="12192000" cy="5754009"/>
                <a:chOff x="0" y="551996"/>
                <a:chExt cx="12192000" cy="5754009"/>
              </a:xfrm>
            </p:grpSpPr>
            <p:cxnSp>
              <p:nvCxnSpPr>
                <p:cNvPr id="233" name="Straight Connector 232">
                  <a:extLst>
                    <a:ext uri="{FF2B5EF4-FFF2-40B4-BE49-F238E27FC236}">
                      <a16:creationId xmlns:a16="http://schemas.microsoft.com/office/drawing/2014/main" id="{661F7876-F900-4952-A509-C1B0FCE368B4}"/>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3F552225-C448-4A1B-AAE1-0F8377BFF4E3}"/>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64BB24F3-C94F-4851-9586-EF2D1109A427}"/>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B304588C-2595-4EAC-BAF1-5B5DB5154B94}"/>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CC0F5944-0177-4EDC-B2D4-438193A05839}"/>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0787ACB-8BE5-4ACC-A6C2-084A31896057}"/>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43EA0973-3D52-468B-9864-8E471E882CA4}"/>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4B38443E-E9C3-478D-8E85-4D5DE0D323B1}"/>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4268D49-D4DE-40BF-A259-1409E2A8598B}"/>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215" name="Group 214">
                <a:extLst>
                  <a:ext uri="{FF2B5EF4-FFF2-40B4-BE49-F238E27FC236}">
                    <a16:creationId xmlns:a16="http://schemas.microsoft.com/office/drawing/2014/main" id="{02DE9ACC-D855-4EE9-B6AF-C918D653099A}"/>
                  </a:ext>
                </a:extLst>
              </p:cNvPr>
              <p:cNvGrpSpPr/>
              <p:nvPr/>
            </p:nvGrpSpPr>
            <p:grpSpPr>
              <a:xfrm>
                <a:off x="334918" y="0"/>
                <a:ext cx="11522164" cy="6490788"/>
                <a:chOff x="334918" y="0"/>
                <a:chExt cx="11522164" cy="6858000"/>
              </a:xfrm>
            </p:grpSpPr>
            <p:cxnSp>
              <p:nvCxnSpPr>
                <p:cNvPr id="216" name="Straight Connector 215">
                  <a:extLst>
                    <a:ext uri="{FF2B5EF4-FFF2-40B4-BE49-F238E27FC236}">
                      <a16:creationId xmlns:a16="http://schemas.microsoft.com/office/drawing/2014/main" id="{87A5B2F1-ED89-4397-8C51-CEB3356B89D3}"/>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5F097A36-BF6C-4928-B4AE-2F37198422F3}"/>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AC7651C7-E62B-4B15-9348-130B3A8EDB32}"/>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3BB877C4-E7C3-40A1-87F3-5FAE9F59B105}"/>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9F696E8-7227-49E0-B951-4D2C34C10F19}"/>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975608E6-937D-4171-94DC-220FD6CC95FB}"/>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47E0A75-342B-4DBF-9816-39EB798FF561}"/>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DCB86DCF-01F3-485E-8309-F57B1070FB25}"/>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E1ADFDC9-F55C-49B5-A3C6-53C92AB279A1}"/>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2F5DD9D4-F049-477C-AD07-E0AD1C1FE261}"/>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753E6916-BA72-4DEF-A362-E6855D985BB6}"/>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975B036D-724D-4B80-B606-2970B8CB2D72}"/>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55843570-1926-4393-A245-527D52695FD5}"/>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60724A52-6C3E-40C0-BED1-82F6116C1D13}"/>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3FC865AD-88B1-4E6E-A710-5100F3E783EA}"/>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7FB2FD9E-5E8A-4C93-A85F-465DDC45C0AC}"/>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3556E54-8C18-4BB9-AFBF-1C8F67E4709D}"/>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5" name="Group 134">
              <a:extLst>
                <a:ext uri="{FF2B5EF4-FFF2-40B4-BE49-F238E27FC236}">
                  <a16:creationId xmlns:a16="http://schemas.microsoft.com/office/drawing/2014/main" id="{48168333-8536-43A9-8857-D5C064B9F63F}"/>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169" name="Freeform 18">
                <a:extLst>
                  <a:ext uri="{FF2B5EF4-FFF2-40B4-BE49-F238E27FC236}">
                    <a16:creationId xmlns:a16="http://schemas.microsoft.com/office/drawing/2014/main" id="{6FBC87DD-1B0D-4D23-9AE9-90B912229140}"/>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0" name="Freeform 18">
                <a:extLst>
                  <a:ext uri="{FF2B5EF4-FFF2-40B4-BE49-F238E27FC236}">
                    <a16:creationId xmlns:a16="http://schemas.microsoft.com/office/drawing/2014/main" id="{7AFDE21A-F82A-48FB-9C6B-50879766B431}"/>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1" name="Freeform 18">
                <a:extLst>
                  <a:ext uri="{FF2B5EF4-FFF2-40B4-BE49-F238E27FC236}">
                    <a16:creationId xmlns:a16="http://schemas.microsoft.com/office/drawing/2014/main" id="{8774F21F-486D-4E8E-8299-14D6BA22C10A}"/>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2" name="Freeform 18">
                <a:extLst>
                  <a:ext uri="{FF2B5EF4-FFF2-40B4-BE49-F238E27FC236}">
                    <a16:creationId xmlns:a16="http://schemas.microsoft.com/office/drawing/2014/main" id="{D364BA79-B553-4F0A-9549-F95A9270B0AF}"/>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3" name="Freeform 18">
                <a:extLst>
                  <a:ext uri="{FF2B5EF4-FFF2-40B4-BE49-F238E27FC236}">
                    <a16:creationId xmlns:a16="http://schemas.microsoft.com/office/drawing/2014/main" id="{A3245922-B643-4AFC-AEFF-0952A05BAF41}"/>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4" name="Freeform 18">
                <a:extLst>
                  <a:ext uri="{FF2B5EF4-FFF2-40B4-BE49-F238E27FC236}">
                    <a16:creationId xmlns:a16="http://schemas.microsoft.com/office/drawing/2014/main" id="{732A1917-07F7-4DD5-8E50-656E571A7144}"/>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5" name="Freeform 18">
                <a:extLst>
                  <a:ext uri="{FF2B5EF4-FFF2-40B4-BE49-F238E27FC236}">
                    <a16:creationId xmlns:a16="http://schemas.microsoft.com/office/drawing/2014/main" id="{40FCD912-B73C-45F7-B7FE-19DA6ABA5B64}"/>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6" name="Freeform 18">
                <a:extLst>
                  <a:ext uri="{FF2B5EF4-FFF2-40B4-BE49-F238E27FC236}">
                    <a16:creationId xmlns:a16="http://schemas.microsoft.com/office/drawing/2014/main" id="{2217BB87-1245-4066-B7BB-347B8DCC3A77}"/>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7" name="Freeform 18">
                <a:extLst>
                  <a:ext uri="{FF2B5EF4-FFF2-40B4-BE49-F238E27FC236}">
                    <a16:creationId xmlns:a16="http://schemas.microsoft.com/office/drawing/2014/main" id="{2BF9B6BB-D3BE-4161-8434-291CA0DD30C1}"/>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8" name="Freeform 18">
                <a:extLst>
                  <a:ext uri="{FF2B5EF4-FFF2-40B4-BE49-F238E27FC236}">
                    <a16:creationId xmlns:a16="http://schemas.microsoft.com/office/drawing/2014/main" id="{59332161-9F5E-4F44-8441-808DA1AEACC6}"/>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9" name="Freeform 18">
                <a:extLst>
                  <a:ext uri="{FF2B5EF4-FFF2-40B4-BE49-F238E27FC236}">
                    <a16:creationId xmlns:a16="http://schemas.microsoft.com/office/drawing/2014/main" id="{EB60F562-3772-40EF-8BD6-EE61F0E92C4F}"/>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0" name="Freeform 18">
                <a:extLst>
                  <a:ext uri="{FF2B5EF4-FFF2-40B4-BE49-F238E27FC236}">
                    <a16:creationId xmlns:a16="http://schemas.microsoft.com/office/drawing/2014/main" id="{323FCE87-4FCC-40B6-9E67-399BD3D65134}"/>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1" name="Freeform 18">
                <a:extLst>
                  <a:ext uri="{FF2B5EF4-FFF2-40B4-BE49-F238E27FC236}">
                    <a16:creationId xmlns:a16="http://schemas.microsoft.com/office/drawing/2014/main" id="{BBD9A1CC-D803-47C9-BACA-061FA30B5B49}"/>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2" name="Freeform 18">
                <a:extLst>
                  <a:ext uri="{FF2B5EF4-FFF2-40B4-BE49-F238E27FC236}">
                    <a16:creationId xmlns:a16="http://schemas.microsoft.com/office/drawing/2014/main" id="{38EADBDA-3619-447A-A606-3668EEC59738}"/>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3" name="Freeform 18">
                <a:extLst>
                  <a:ext uri="{FF2B5EF4-FFF2-40B4-BE49-F238E27FC236}">
                    <a16:creationId xmlns:a16="http://schemas.microsoft.com/office/drawing/2014/main" id="{6303F1AC-7606-4149-81B2-EFC9A9AACD9F}"/>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4" name="Freeform 18">
                <a:extLst>
                  <a:ext uri="{FF2B5EF4-FFF2-40B4-BE49-F238E27FC236}">
                    <a16:creationId xmlns:a16="http://schemas.microsoft.com/office/drawing/2014/main" id="{3ED08141-436F-4E7B-9E86-448928D6E193}"/>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5" name="Freeform 18">
                <a:extLst>
                  <a:ext uri="{FF2B5EF4-FFF2-40B4-BE49-F238E27FC236}">
                    <a16:creationId xmlns:a16="http://schemas.microsoft.com/office/drawing/2014/main" id="{12863340-8563-4E31-AFC7-93F43994D51F}"/>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6" name="Freeform 18">
                <a:extLst>
                  <a:ext uri="{FF2B5EF4-FFF2-40B4-BE49-F238E27FC236}">
                    <a16:creationId xmlns:a16="http://schemas.microsoft.com/office/drawing/2014/main" id="{0A76CB20-53BE-485C-ABAC-5495BB1DCE8E}"/>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7" name="Freeform 18">
                <a:extLst>
                  <a:ext uri="{FF2B5EF4-FFF2-40B4-BE49-F238E27FC236}">
                    <a16:creationId xmlns:a16="http://schemas.microsoft.com/office/drawing/2014/main" id="{140E2AC7-5122-408A-943A-18294B6E7073}"/>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8" name="Freeform 18">
                <a:extLst>
                  <a:ext uri="{FF2B5EF4-FFF2-40B4-BE49-F238E27FC236}">
                    <a16:creationId xmlns:a16="http://schemas.microsoft.com/office/drawing/2014/main" id="{6BB41A4A-8D8F-44F0-913E-F0E5ACE39212}"/>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9" name="Freeform 18">
                <a:extLst>
                  <a:ext uri="{FF2B5EF4-FFF2-40B4-BE49-F238E27FC236}">
                    <a16:creationId xmlns:a16="http://schemas.microsoft.com/office/drawing/2014/main" id="{63AEA669-A610-4882-A52A-F2670D61F25E}"/>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0" name="Freeform 18">
                <a:extLst>
                  <a:ext uri="{FF2B5EF4-FFF2-40B4-BE49-F238E27FC236}">
                    <a16:creationId xmlns:a16="http://schemas.microsoft.com/office/drawing/2014/main" id="{EB6E9EAB-82A3-4E1B-BA2D-18E84689D9CA}"/>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1" name="Freeform 18">
                <a:extLst>
                  <a:ext uri="{FF2B5EF4-FFF2-40B4-BE49-F238E27FC236}">
                    <a16:creationId xmlns:a16="http://schemas.microsoft.com/office/drawing/2014/main" id="{62B9E216-5CA6-4297-90AA-AC4AB8304693}"/>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2" name="Freeform 18">
                <a:extLst>
                  <a:ext uri="{FF2B5EF4-FFF2-40B4-BE49-F238E27FC236}">
                    <a16:creationId xmlns:a16="http://schemas.microsoft.com/office/drawing/2014/main" id="{E7A8D6D7-5C12-4C9C-9239-34FBE75636C6}"/>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3" name="Freeform 18">
                <a:extLst>
                  <a:ext uri="{FF2B5EF4-FFF2-40B4-BE49-F238E27FC236}">
                    <a16:creationId xmlns:a16="http://schemas.microsoft.com/office/drawing/2014/main" id="{1C0F931E-C9DE-4B78-921E-68BB3A9553B3}"/>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4" name="Freeform 18">
                <a:extLst>
                  <a:ext uri="{FF2B5EF4-FFF2-40B4-BE49-F238E27FC236}">
                    <a16:creationId xmlns:a16="http://schemas.microsoft.com/office/drawing/2014/main" id="{D87C99AA-77DD-46ED-915F-3215AF513573}"/>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5" name="Freeform 18">
                <a:extLst>
                  <a:ext uri="{FF2B5EF4-FFF2-40B4-BE49-F238E27FC236}">
                    <a16:creationId xmlns:a16="http://schemas.microsoft.com/office/drawing/2014/main" id="{474D42EA-DDE8-46B1-84B7-FBF3E40673B5}"/>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6" name="Freeform 18">
                <a:extLst>
                  <a:ext uri="{FF2B5EF4-FFF2-40B4-BE49-F238E27FC236}">
                    <a16:creationId xmlns:a16="http://schemas.microsoft.com/office/drawing/2014/main" id="{4649E698-FC44-493E-8D34-91575C84B516}"/>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7" name="Freeform 18">
                <a:extLst>
                  <a:ext uri="{FF2B5EF4-FFF2-40B4-BE49-F238E27FC236}">
                    <a16:creationId xmlns:a16="http://schemas.microsoft.com/office/drawing/2014/main" id="{F9DBC2EB-273A-498B-9A7D-EA6FAB8B9157}"/>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8" name="Freeform 18">
                <a:extLst>
                  <a:ext uri="{FF2B5EF4-FFF2-40B4-BE49-F238E27FC236}">
                    <a16:creationId xmlns:a16="http://schemas.microsoft.com/office/drawing/2014/main" id="{23C536C1-0733-454B-8FC0-D3C7F00FAC58}"/>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9" name="Freeform 18">
                <a:extLst>
                  <a:ext uri="{FF2B5EF4-FFF2-40B4-BE49-F238E27FC236}">
                    <a16:creationId xmlns:a16="http://schemas.microsoft.com/office/drawing/2014/main" id="{27DDFB0E-C162-4207-8EEB-BF597110B57E}"/>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0" name="Freeform 18">
                <a:extLst>
                  <a:ext uri="{FF2B5EF4-FFF2-40B4-BE49-F238E27FC236}">
                    <a16:creationId xmlns:a16="http://schemas.microsoft.com/office/drawing/2014/main" id="{F2602E63-1495-43CA-92E4-1CD5079CA275}"/>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1" name="Freeform 18">
                <a:extLst>
                  <a:ext uri="{FF2B5EF4-FFF2-40B4-BE49-F238E27FC236}">
                    <a16:creationId xmlns:a16="http://schemas.microsoft.com/office/drawing/2014/main" id="{48423320-30A1-4516-ADE1-AD4469EF26E6}"/>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2" name="Freeform 18">
                <a:extLst>
                  <a:ext uri="{FF2B5EF4-FFF2-40B4-BE49-F238E27FC236}">
                    <a16:creationId xmlns:a16="http://schemas.microsoft.com/office/drawing/2014/main" id="{537E293A-2097-47D2-A1F0-12E3EC226D85}"/>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3" name="Freeform 18">
                <a:extLst>
                  <a:ext uri="{FF2B5EF4-FFF2-40B4-BE49-F238E27FC236}">
                    <a16:creationId xmlns:a16="http://schemas.microsoft.com/office/drawing/2014/main" id="{4B9C27F6-25B4-45D0-8FC8-81FA32140819}"/>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4" name="Freeform 18">
                <a:extLst>
                  <a:ext uri="{FF2B5EF4-FFF2-40B4-BE49-F238E27FC236}">
                    <a16:creationId xmlns:a16="http://schemas.microsoft.com/office/drawing/2014/main" id="{22C9C8D3-8EA9-41EE-9C63-EE6AD78B2C45}"/>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5" name="Freeform 18">
                <a:extLst>
                  <a:ext uri="{FF2B5EF4-FFF2-40B4-BE49-F238E27FC236}">
                    <a16:creationId xmlns:a16="http://schemas.microsoft.com/office/drawing/2014/main" id="{31BB684F-C4F6-41AD-96AA-0FBEBF38B659}"/>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6" name="Freeform 18">
                <a:extLst>
                  <a:ext uri="{FF2B5EF4-FFF2-40B4-BE49-F238E27FC236}">
                    <a16:creationId xmlns:a16="http://schemas.microsoft.com/office/drawing/2014/main" id="{342B1814-720A-400F-89F5-B4DB1A164D93}"/>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7" name="Freeform 18">
                <a:extLst>
                  <a:ext uri="{FF2B5EF4-FFF2-40B4-BE49-F238E27FC236}">
                    <a16:creationId xmlns:a16="http://schemas.microsoft.com/office/drawing/2014/main" id="{D8FFA013-47C1-469D-BAC9-C283EAF3B120}"/>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8" name="Freeform 18">
                <a:extLst>
                  <a:ext uri="{FF2B5EF4-FFF2-40B4-BE49-F238E27FC236}">
                    <a16:creationId xmlns:a16="http://schemas.microsoft.com/office/drawing/2014/main" id="{8C1EBC03-0307-41E2-8C1C-A936D9BA7ABB}"/>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9" name="Freeform 18">
                <a:extLst>
                  <a:ext uri="{FF2B5EF4-FFF2-40B4-BE49-F238E27FC236}">
                    <a16:creationId xmlns:a16="http://schemas.microsoft.com/office/drawing/2014/main" id="{2863F98B-E127-4588-A16A-44451F7EB593}"/>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0" name="Freeform 18">
                <a:extLst>
                  <a:ext uri="{FF2B5EF4-FFF2-40B4-BE49-F238E27FC236}">
                    <a16:creationId xmlns:a16="http://schemas.microsoft.com/office/drawing/2014/main" id="{6B051BEB-AAAA-4DFA-917B-B430977AD66B}"/>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1" name="Freeform 18">
                <a:extLst>
                  <a:ext uri="{FF2B5EF4-FFF2-40B4-BE49-F238E27FC236}">
                    <a16:creationId xmlns:a16="http://schemas.microsoft.com/office/drawing/2014/main" id="{29EEF709-E8BD-4D12-9E66-F7A2873F3062}"/>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2" name="Freeform 18">
                <a:extLst>
                  <a:ext uri="{FF2B5EF4-FFF2-40B4-BE49-F238E27FC236}">
                    <a16:creationId xmlns:a16="http://schemas.microsoft.com/office/drawing/2014/main" id="{AF4C7F00-ABA5-4D45-90DB-B54C412C4180}"/>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3" name="Freeform 18">
                <a:extLst>
                  <a:ext uri="{FF2B5EF4-FFF2-40B4-BE49-F238E27FC236}">
                    <a16:creationId xmlns:a16="http://schemas.microsoft.com/office/drawing/2014/main" id="{E06A98DC-F82C-4E35-BA72-0B5066D0D200}"/>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36" name="Group 135">
              <a:extLst>
                <a:ext uri="{FF2B5EF4-FFF2-40B4-BE49-F238E27FC236}">
                  <a16:creationId xmlns:a16="http://schemas.microsoft.com/office/drawing/2014/main" id="{DC82056B-8C0B-419A-849E-D96128F400B7}"/>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37" name="Freeform 18">
                <a:extLst>
                  <a:ext uri="{FF2B5EF4-FFF2-40B4-BE49-F238E27FC236}">
                    <a16:creationId xmlns:a16="http://schemas.microsoft.com/office/drawing/2014/main" id="{AD698EF4-5D74-4C7B-A51A-66860CCD8761}"/>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8" name="Freeform 18">
                <a:extLst>
                  <a:ext uri="{FF2B5EF4-FFF2-40B4-BE49-F238E27FC236}">
                    <a16:creationId xmlns:a16="http://schemas.microsoft.com/office/drawing/2014/main" id="{12A7F81B-3FB9-4DB3-8478-5607398DDAA8}"/>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9" name="Freeform 18">
                <a:extLst>
                  <a:ext uri="{FF2B5EF4-FFF2-40B4-BE49-F238E27FC236}">
                    <a16:creationId xmlns:a16="http://schemas.microsoft.com/office/drawing/2014/main" id="{0603A3BC-9B1D-4082-AB05-7D8185795E6E}"/>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0" name="Freeform 18">
                <a:extLst>
                  <a:ext uri="{FF2B5EF4-FFF2-40B4-BE49-F238E27FC236}">
                    <a16:creationId xmlns:a16="http://schemas.microsoft.com/office/drawing/2014/main" id="{74B4DD60-A7FB-4BE3-9896-611BA64E17DE}"/>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1" name="Freeform 18">
                <a:extLst>
                  <a:ext uri="{FF2B5EF4-FFF2-40B4-BE49-F238E27FC236}">
                    <a16:creationId xmlns:a16="http://schemas.microsoft.com/office/drawing/2014/main" id="{E1A57907-54AF-4AFB-9167-872172B157D5}"/>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2" name="Freeform 18">
                <a:extLst>
                  <a:ext uri="{FF2B5EF4-FFF2-40B4-BE49-F238E27FC236}">
                    <a16:creationId xmlns:a16="http://schemas.microsoft.com/office/drawing/2014/main" id="{7184E0CA-1FE7-4DBB-A903-FFED0F3CEDA1}"/>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3" name="Freeform 18">
                <a:extLst>
                  <a:ext uri="{FF2B5EF4-FFF2-40B4-BE49-F238E27FC236}">
                    <a16:creationId xmlns:a16="http://schemas.microsoft.com/office/drawing/2014/main" id="{A13E7F09-577B-4F49-8AF1-9387651F23A4}"/>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4" name="Freeform 18">
                <a:extLst>
                  <a:ext uri="{FF2B5EF4-FFF2-40B4-BE49-F238E27FC236}">
                    <a16:creationId xmlns:a16="http://schemas.microsoft.com/office/drawing/2014/main" id="{F8C88926-53AE-4130-ABB8-C382975D986F}"/>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5" name="Freeform 18">
                <a:extLst>
                  <a:ext uri="{FF2B5EF4-FFF2-40B4-BE49-F238E27FC236}">
                    <a16:creationId xmlns:a16="http://schemas.microsoft.com/office/drawing/2014/main" id="{3EE8F71B-984A-45B7-9675-35BCE4A2195A}"/>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6" name="Freeform 18">
                <a:extLst>
                  <a:ext uri="{FF2B5EF4-FFF2-40B4-BE49-F238E27FC236}">
                    <a16:creationId xmlns:a16="http://schemas.microsoft.com/office/drawing/2014/main" id="{2C8CC5F6-6F18-4FE1-9CEF-0D5290108B0D}"/>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7" name="Freeform 18">
                <a:extLst>
                  <a:ext uri="{FF2B5EF4-FFF2-40B4-BE49-F238E27FC236}">
                    <a16:creationId xmlns:a16="http://schemas.microsoft.com/office/drawing/2014/main" id="{6ECD4407-963D-434B-B5A4-5399FD388608}"/>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8" name="Freeform 18">
                <a:extLst>
                  <a:ext uri="{FF2B5EF4-FFF2-40B4-BE49-F238E27FC236}">
                    <a16:creationId xmlns:a16="http://schemas.microsoft.com/office/drawing/2014/main" id="{5B17FBFD-94BF-4234-AC62-8A3C789DFB36}"/>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9" name="Freeform 18">
                <a:extLst>
                  <a:ext uri="{FF2B5EF4-FFF2-40B4-BE49-F238E27FC236}">
                    <a16:creationId xmlns:a16="http://schemas.microsoft.com/office/drawing/2014/main" id="{922C9937-A8C7-4F78-8688-E57A858414EA}"/>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0" name="Freeform 18">
                <a:extLst>
                  <a:ext uri="{FF2B5EF4-FFF2-40B4-BE49-F238E27FC236}">
                    <a16:creationId xmlns:a16="http://schemas.microsoft.com/office/drawing/2014/main" id="{79F30BA4-FF44-4DFC-BC4B-53820B3BFF70}"/>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1" name="Freeform 18">
                <a:extLst>
                  <a:ext uri="{FF2B5EF4-FFF2-40B4-BE49-F238E27FC236}">
                    <a16:creationId xmlns:a16="http://schemas.microsoft.com/office/drawing/2014/main" id="{9ECA0D61-9B26-4EDF-A162-DCCAA2662DFA}"/>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2" name="Freeform 18">
                <a:extLst>
                  <a:ext uri="{FF2B5EF4-FFF2-40B4-BE49-F238E27FC236}">
                    <a16:creationId xmlns:a16="http://schemas.microsoft.com/office/drawing/2014/main" id="{BC7A449F-8382-4B7F-A5DD-99482BED79A0}"/>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3" name="Freeform 18">
                <a:extLst>
                  <a:ext uri="{FF2B5EF4-FFF2-40B4-BE49-F238E27FC236}">
                    <a16:creationId xmlns:a16="http://schemas.microsoft.com/office/drawing/2014/main" id="{BBF6A90B-2093-4AD2-9A5C-AB5AC2F3C712}"/>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4" name="Freeform 18">
                <a:extLst>
                  <a:ext uri="{FF2B5EF4-FFF2-40B4-BE49-F238E27FC236}">
                    <a16:creationId xmlns:a16="http://schemas.microsoft.com/office/drawing/2014/main" id="{4E2E8D73-3633-4B42-96F3-D6FFCB06CBF5}"/>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5" name="Freeform 18">
                <a:extLst>
                  <a:ext uri="{FF2B5EF4-FFF2-40B4-BE49-F238E27FC236}">
                    <a16:creationId xmlns:a16="http://schemas.microsoft.com/office/drawing/2014/main" id="{29B36E4C-E4F2-4C77-AFFE-B6648E40F7F9}"/>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6" name="Freeform 18">
                <a:extLst>
                  <a:ext uri="{FF2B5EF4-FFF2-40B4-BE49-F238E27FC236}">
                    <a16:creationId xmlns:a16="http://schemas.microsoft.com/office/drawing/2014/main" id="{B77DCD67-E681-45FF-904E-8960EF06C147}"/>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7" name="Freeform 18">
                <a:extLst>
                  <a:ext uri="{FF2B5EF4-FFF2-40B4-BE49-F238E27FC236}">
                    <a16:creationId xmlns:a16="http://schemas.microsoft.com/office/drawing/2014/main" id="{D7B2031E-73F1-49B5-ACBC-063A4D818A58}"/>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8" name="Freeform 18">
                <a:extLst>
                  <a:ext uri="{FF2B5EF4-FFF2-40B4-BE49-F238E27FC236}">
                    <a16:creationId xmlns:a16="http://schemas.microsoft.com/office/drawing/2014/main" id="{C34F3282-6C77-4C19-9CDE-49EB49A933A6}"/>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9" name="Freeform 18">
                <a:extLst>
                  <a:ext uri="{FF2B5EF4-FFF2-40B4-BE49-F238E27FC236}">
                    <a16:creationId xmlns:a16="http://schemas.microsoft.com/office/drawing/2014/main" id="{1F5FE6D1-796E-488F-AE4C-64A6B2CA6ABE}"/>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0" name="Freeform 18">
                <a:extLst>
                  <a:ext uri="{FF2B5EF4-FFF2-40B4-BE49-F238E27FC236}">
                    <a16:creationId xmlns:a16="http://schemas.microsoft.com/office/drawing/2014/main" id="{3C1E8C45-39D9-49EF-B151-F5FFB1BAB17A}"/>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1" name="Freeform 18">
                <a:extLst>
                  <a:ext uri="{FF2B5EF4-FFF2-40B4-BE49-F238E27FC236}">
                    <a16:creationId xmlns:a16="http://schemas.microsoft.com/office/drawing/2014/main" id="{C6B58A10-1E6D-4511-BA6E-ADE9F29E2249}"/>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2" name="Freeform 18">
                <a:extLst>
                  <a:ext uri="{FF2B5EF4-FFF2-40B4-BE49-F238E27FC236}">
                    <a16:creationId xmlns:a16="http://schemas.microsoft.com/office/drawing/2014/main" id="{E3F86620-A2D6-4F2E-925F-5DB365C49A8B}"/>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3" name="Freeform 18">
                <a:extLst>
                  <a:ext uri="{FF2B5EF4-FFF2-40B4-BE49-F238E27FC236}">
                    <a16:creationId xmlns:a16="http://schemas.microsoft.com/office/drawing/2014/main" id="{D13A81E7-154D-4F3A-BFCF-A51EF241F931}"/>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4" name="Freeform 18">
                <a:extLst>
                  <a:ext uri="{FF2B5EF4-FFF2-40B4-BE49-F238E27FC236}">
                    <a16:creationId xmlns:a16="http://schemas.microsoft.com/office/drawing/2014/main" id="{37A0AD26-C27F-46C1-9FB4-D3FA0CFD0737}"/>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5" name="Freeform 18">
                <a:extLst>
                  <a:ext uri="{FF2B5EF4-FFF2-40B4-BE49-F238E27FC236}">
                    <a16:creationId xmlns:a16="http://schemas.microsoft.com/office/drawing/2014/main" id="{601B848D-8849-47F6-9121-045150BA5B33}"/>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6" name="Freeform 18">
                <a:extLst>
                  <a:ext uri="{FF2B5EF4-FFF2-40B4-BE49-F238E27FC236}">
                    <a16:creationId xmlns:a16="http://schemas.microsoft.com/office/drawing/2014/main" id="{6E3414AE-55E3-4AB6-BA6E-962F2C0A7993}"/>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7" name="Freeform 18">
                <a:extLst>
                  <a:ext uri="{FF2B5EF4-FFF2-40B4-BE49-F238E27FC236}">
                    <a16:creationId xmlns:a16="http://schemas.microsoft.com/office/drawing/2014/main" id="{501C872F-8A03-4E40-BE52-D7EA09E2F71C}"/>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8" name="Freeform 18">
                <a:extLst>
                  <a:ext uri="{FF2B5EF4-FFF2-40B4-BE49-F238E27FC236}">
                    <a16:creationId xmlns:a16="http://schemas.microsoft.com/office/drawing/2014/main" id="{8798C588-F45D-4ACE-BCD1-BCF2A2D84693}"/>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grpSp>
        <p:nvGrpSpPr>
          <p:cNvPr id="127" name="Group 126">
            <a:extLst>
              <a:ext uri="{FF2B5EF4-FFF2-40B4-BE49-F238E27FC236}">
                <a16:creationId xmlns:a16="http://schemas.microsoft.com/office/drawing/2014/main" id="{0C8E2982-5B4A-514D-8ED5-9B46E25D46BD}"/>
              </a:ext>
            </a:extLst>
          </p:cNvPr>
          <p:cNvGrpSpPr/>
          <p:nvPr/>
        </p:nvGrpSpPr>
        <p:grpSpPr>
          <a:xfrm>
            <a:off x="2732150" y="350463"/>
            <a:ext cx="6726618" cy="1663753"/>
            <a:chOff x="4373976" y="498897"/>
            <a:chExt cx="3437889" cy="1031387"/>
          </a:xfrm>
        </p:grpSpPr>
        <p:sp>
          <p:nvSpPr>
            <p:cNvPr id="128" name="TextBox 127">
              <a:extLst>
                <a:ext uri="{FF2B5EF4-FFF2-40B4-BE49-F238E27FC236}">
                  <a16:creationId xmlns:a16="http://schemas.microsoft.com/office/drawing/2014/main" id="{CEBF0F55-5C41-4941-A97B-1EC1FFDA2C37}"/>
                </a:ext>
              </a:extLst>
            </p:cNvPr>
            <p:cNvSpPr txBox="1"/>
            <p:nvPr/>
          </p:nvSpPr>
          <p:spPr>
            <a:xfrm>
              <a:off x="4594860" y="1015136"/>
              <a:ext cx="3002280" cy="515148"/>
            </a:xfrm>
            <a:prstGeom prst="rect">
              <a:avLst/>
            </a:prstGeom>
            <a:noFill/>
          </p:spPr>
          <p:txBody>
            <a:bodyPr wrap="square" lIns="91440" tIns="45720" rIns="91440" bIns="45720" rtlCol="0" anchor="t">
              <a:spAutoFit/>
            </a:bodyPr>
            <a:lstStyle/>
            <a:p>
              <a:pPr algn="ctr"/>
              <a:r>
                <a:rPr lang="en-GB" sz="2400" spc="30">
                  <a:solidFill>
                    <a:schemeClr val="bg1"/>
                  </a:solidFill>
                  <a:latin typeface="+mj-lt"/>
                </a:rPr>
                <a:t>CW5 Dave Lucy</a:t>
              </a:r>
            </a:p>
            <a:p>
              <a:pPr algn="ctr"/>
              <a:r>
                <a:rPr lang="en-GB" sz="2400" spc="30">
                  <a:solidFill>
                    <a:schemeClr val="bg1"/>
                  </a:solidFill>
                  <a:latin typeface="ScoutCond Bold"/>
                </a:rPr>
                <a:t>CW4 Brandi Wyatt</a:t>
              </a:r>
            </a:p>
          </p:txBody>
        </p:sp>
        <p:sp>
          <p:nvSpPr>
            <p:cNvPr id="129" name="TextBox 128">
              <a:extLst>
                <a:ext uri="{FF2B5EF4-FFF2-40B4-BE49-F238E27FC236}">
                  <a16:creationId xmlns:a16="http://schemas.microsoft.com/office/drawing/2014/main" id="{B44973A8-612A-FF46-8F08-37252C9E69F1}"/>
                </a:ext>
              </a:extLst>
            </p:cNvPr>
            <p:cNvSpPr txBox="1"/>
            <p:nvPr/>
          </p:nvSpPr>
          <p:spPr>
            <a:xfrm>
              <a:off x="4373976" y="498897"/>
              <a:ext cx="3437889" cy="400671"/>
            </a:xfrm>
            <a:prstGeom prst="rect">
              <a:avLst/>
            </a:prstGeom>
            <a:noFill/>
          </p:spPr>
          <p:txBody>
            <a:bodyPr wrap="square" rtlCol="0">
              <a:spAutoFit/>
            </a:bodyPr>
            <a:lstStyle/>
            <a:p>
              <a:pPr algn="ctr"/>
              <a:r>
                <a:rPr lang="en-GB">
                  <a:solidFill>
                    <a:schemeClr val="accent1"/>
                  </a:solidFill>
                </a:rPr>
                <a:t>THE UNITED STATES CYBER CENTER OF EXCELLENCE</a:t>
              </a:r>
            </a:p>
            <a:p>
              <a:pPr algn="ctr"/>
              <a:r>
                <a:rPr lang="en-GB">
                  <a:solidFill>
                    <a:schemeClr val="accent1"/>
                  </a:solidFill>
                </a:rPr>
                <a:t>MILITARY PRESENTATION BY</a:t>
              </a:r>
              <a:endParaRPr lang="en-US">
                <a:solidFill>
                  <a:schemeClr val="accent1"/>
                </a:solidFill>
              </a:endParaRPr>
            </a:p>
          </p:txBody>
        </p:sp>
      </p:grpSp>
      <p:sp>
        <p:nvSpPr>
          <p:cNvPr id="130" name="TextBox 129">
            <a:extLst>
              <a:ext uri="{FF2B5EF4-FFF2-40B4-BE49-F238E27FC236}">
                <a16:creationId xmlns:a16="http://schemas.microsoft.com/office/drawing/2014/main" id="{A0853913-3212-5E4C-968C-56030B909E4A}"/>
              </a:ext>
            </a:extLst>
          </p:cNvPr>
          <p:cNvSpPr txBox="1"/>
          <p:nvPr/>
        </p:nvSpPr>
        <p:spPr>
          <a:xfrm>
            <a:off x="1030058" y="2541366"/>
            <a:ext cx="10154615" cy="1323439"/>
          </a:xfrm>
          <a:prstGeom prst="rect">
            <a:avLst/>
          </a:prstGeom>
          <a:noFill/>
        </p:spPr>
        <p:txBody>
          <a:bodyPr wrap="square" rtlCol="0">
            <a:spAutoFit/>
          </a:bodyPr>
          <a:lstStyle/>
          <a:p>
            <a:pPr algn="ctr"/>
            <a:r>
              <a:rPr lang="en-GB" sz="8000">
                <a:solidFill>
                  <a:schemeClr val="bg1"/>
                </a:solidFill>
                <a:latin typeface="+mj-lt"/>
                <a:cs typeface="Rajdhani Bold" panose="02000000000000000000" pitchFamily="2" charset="0"/>
              </a:rPr>
              <a:t>WARRANT OFFICER</a:t>
            </a:r>
          </a:p>
        </p:txBody>
      </p:sp>
      <p:sp>
        <p:nvSpPr>
          <p:cNvPr id="133" name="TextBox 132">
            <a:extLst>
              <a:ext uri="{FF2B5EF4-FFF2-40B4-BE49-F238E27FC236}">
                <a16:creationId xmlns:a16="http://schemas.microsoft.com/office/drawing/2014/main" id="{6DD0275E-CED6-384B-B652-73D5FD11FCD4}"/>
              </a:ext>
            </a:extLst>
          </p:cNvPr>
          <p:cNvSpPr txBox="1"/>
          <p:nvPr/>
        </p:nvSpPr>
        <p:spPr>
          <a:xfrm>
            <a:off x="1161991" y="3878561"/>
            <a:ext cx="9805736" cy="1323439"/>
          </a:xfrm>
          <a:prstGeom prst="rect">
            <a:avLst/>
          </a:prstGeom>
          <a:noFill/>
        </p:spPr>
        <p:txBody>
          <a:bodyPr wrap="square" rtlCol="0">
            <a:spAutoFit/>
          </a:bodyPr>
          <a:lstStyle/>
          <a:p>
            <a:pPr algn="ctr"/>
            <a:r>
              <a:rPr lang="en-GB" sz="8000">
                <a:solidFill>
                  <a:schemeClr val="bg1"/>
                </a:solidFill>
                <a:latin typeface="+mj-lt"/>
                <a:ea typeface="NSimSun" panose="02010609030101010101" pitchFamily="49" charset="-122"/>
                <a:cs typeface="Rajdhani Bold" panose="02000000000000000000" pitchFamily="2" charset="0"/>
              </a:rPr>
              <a:t>Recruitment Brief</a:t>
            </a:r>
          </a:p>
        </p:txBody>
      </p:sp>
    </p:spTree>
    <p:extLst>
      <p:ext uri="{BB962C8B-B14F-4D97-AF65-F5344CB8AC3E}">
        <p14:creationId xmlns:p14="http://schemas.microsoft.com/office/powerpoint/2010/main" val="73576930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32"/>
                                        </p:tgtEl>
                                        <p:attrNameLst>
                                          <p:attrName>style.visibility</p:attrName>
                                        </p:attrNameLst>
                                      </p:cBhvr>
                                      <p:to>
                                        <p:strVal val="visible"/>
                                      </p:to>
                                    </p:set>
                                    <p:anim calcmode="lin" valueType="num">
                                      <p:cBhvr additive="base">
                                        <p:cTn id="7" dur="1000" fill="hold"/>
                                        <p:tgtEl>
                                          <p:spTgt spid="132"/>
                                        </p:tgtEl>
                                        <p:attrNameLst>
                                          <p:attrName>ppt_x</p:attrName>
                                        </p:attrNameLst>
                                      </p:cBhvr>
                                      <p:tavLst>
                                        <p:tav tm="0">
                                          <p:val>
                                            <p:strVal val="#ppt_x"/>
                                          </p:val>
                                        </p:tav>
                                        <p:tav tm="100000">
                                          <p:val>
                                            <p:strVal val="#ppt_x"/>
                                          </p:val>
                                        </p:tav>
                                      </p:tavLst>
                                    </p:anim>
                                    <p:anim calcmode="lin" valueType="num">
                                      <p:cBhvr additive="base">
                                        <p:cTn id="8" dur="1000" fill="hold"/>
                                        <p:tgtEl>
                                          <p:spTgt spid="132"/>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50"/>
                                  </p:stCondLst>
                                  <p:childTnLst>
                                    <p:set>
                                      <p:cBhvr>
                                        <p:cTn id="10" dur="1" fill="hold">
                                          <p:stCondLst>
                                            <p:cond delay="0"/>
                                          </p:stCondLst>
                                        </p:cTn>
                                        <p:tgtEl>
                                          <p:spTgt spid="2053"/>
                                        </p:tgtEl>
                                        <p:attrNameLst>
                                          <p:attrName>style.visibility</p:attrName>
                                        </p:attrNameLst>
                                      </p:cBhvr>
                                      <p:to>
                                        <p:strVal val="visible"/>
                                      </p:to>
                                    </p:set>
                                    <p:anim calcmode="lin" valueType="num">
                                      <p:cBhvr additive="base">
                                        <p:cTn id="11" dur="1000" fill="hold"/>
                                        <p:tgtEl>
                                          <p:spTgt spid="2053"/>
                                        </p:tgtEl>
                                        <p:attrNameLst>
                                          <p:attrName>ppt_x</p:attrName>
                                        </p:attrNameLst>
                                      </p:cBhvr>
                                      <p:tavLst>
                                        <p:tav tm="0">
                                          <p:val>
                                            <p:strVal val="#ppt_x"/>
                                          </p:val>
                                        </p:tav>
                                        <p:tav tm="100000">
                                          <p:val>
                                            <p:strVal val="#ppt_x"/>
                                          </p:val>
                                        </p:tav>
                                      </p:tavLst>
                                    </p:anim>
                                    <p:anim calcmode="lin" valueType="num">
                                      <p:cBhvr additive="base">
                                        <p:cTn id="12" dur="1000" fill="hold"/>
                                        <p:tgtEl>
                                          <p:spTgt spid="2053"/>
                                        </p:tgtEl>
                                        <p:attrNameLst>
                                          <p:attrName>ppt_y</p:attrName>
                                        </p:attrNameLst>
                                      </p:cBhvr>
                                      <p:tavLst>
                                        <p:tav tm="0">
                                          <p:val>
                                            <p:strVal val="1+#ppt_h/2"/>
                                          </p:val>
                                        </p:tav>
                                        <p:tav tm="100000">
                                          <p:val>
                                            <p:strVal val="#ppt_y"/>
                                          </p:val>
                                        </p:tav>
                                      </p:tavLst>
                                    </p:anim>
                                  </p:childTnLst>
                                </p:cTn>
                              </p:par>
                              <p:par>
                                <p:cTn id="13" presetID="2" presetClass="entr" presetSubtype="1" decel="100000" fill="hold" nodeType="withEffect">
                                  <p:stCondLst>
                                    <p:cond delay="0"/>
                                  </p:stCondLst>
                                  <p:childTnLst>
                                    <p:set>
                                      <p:cBhvr>
                                        <p:cTn id="14" dur="1" fill="hold">
                                          <p:stCondLst>
                                            <p:cond delay="0"/>
                                          </p:stCondLst>
                                        </p:cTn>
                                        <p:tgtEl>
                                          <p:spTgt spid="127"/>
                                        </p:tgtEl>
                                        <p:attrNameLst>
                                          <p:attrName>style.visibility</p:attrName>
                                        </p:attrNameLst>
                                      </p:cBhvr>
                                      <p:to>
                                        <p:strVal val="visible"/>
                                      </p:to>
                                    </p:set>
                                    <p:anim calcmode="lin" valueType="num">
                                      <p:cBhvr additive="base">
                                        <p:cTn id="15" dur="1500" fill="hold"/>
                                        <p:tgtEl>
                                          <p:spTgt spid="127"/>
                                        </p:tgtEl>
                                        <p:attrNameLst>
                                          <p:attrName>ppt_x</p:attrName>
                                        </p:attrNameLst>
                                      </p:cBhvr>
                                      <p:tavLst>
                                        <p:tav tm="0">
                                          <p:val>
                                            <p:strVal val="#ppt_x"/>
                                          </p:val>
                                        </p:tav>
                                        <p:tav tm="100000">
                                          <p:val>
                                            <p:strVal val="#ppt_x"/>
                                          </p:val>
                                        </p:tav>
                                      </p:tavLst>
                                    </p:anim>
                                    <p:anim calcmode="lin" valueType="num">
                                      <p:cBhvr additive="base">
                                        <p:cTn id="16" dur="1500" fill="hold"/>
                                        <p:tgtEl>
                                          <p:spTgt spid="127"/>
                                        </p:tgtEl>
                                        <p:attrNameLst>
                                          <p:attrName>ppt_y</p:attrName>
                                        </p:attrNameLst>
                                      </p:cBhvr>
                                      <p:tavLst>
                                        <p:tav tm="0">
                                          <p:val>
                                            <p:strVal val="0-#ppt_h/2"/>
                                          </p:val>
                                        </p:tav>
                                        <p:tav tm="100000">
                                          <p:val>
                                            <p:strVal val="#ppt_y"/>
                                          </p:val>
                                        </p:tav>
                                      </p:tavLst>
                                    </p:anim>
                                  </p:childTnLst>
                                </p:cTn>
                              </p:par>
                              <p:par>
                                <p:cTn id="17" presetID="9" presetClass="entr" presetSubtype="0" fill="hold" grpId="0" nodeType="withEffect">
                                  <p:stCondLst>
                                    <p:cond delay="0"/>
                                  </p:stCondLst>
                                  <p:iterate type="lt">
                                    <p:tmPct val="10000"/>
                                  </p:iterate>
                                  <p:childTnLst>
                                    <p:set>
                                      <p:cBhvr>
                                        <p:cTn id="18" dur="1" fill="hold">
                                          <p:stCondLst>
                                            <p:cond delay="0"/>
                                          </p:stCondLst>
                                        </p:cTn>
                                        <p:tgtEl>
                                          <p:spTgt spid="130"/>
                                        </p:tgtEl>
                                        <p:attrNameLst>
                                          <p:attrName>style.visibility</p:attrName>
                                        </p:attrNameLst>
                                      </p:cBhvr>
                                      <p:to>
                                        <p:strVal val="visible"/>
                                      </p:to>
                                    </p:set>
                                    <p:animEffect transition="in" filter="dissolve">
                                      <p:cBhvr>
                                        <p:cTn id="19" dur="750"/>
                                        <p:tgtEl>
                                          <p:spTgt spid="130"/>
                                        </p:tgtEl>
                                      </p:cBhvr>
                                    </p:animEffect>
                                  </p:childTnLst>
                                </p:cTn>
                              </p:par>
                              <p:par>
                                <p:cTn id="20" presetID="9" presetClass="entr" presetSubtype="0" fill="hold" grpId="0" nodeType="withEffect">
                                  <p:stCondLst>
                                    <p:cond delay="500"/>
                                  </p:stCondLst>
                                  <p:iterate type="lt">
                                    <p:tmPct val="10000"/>
                                  </p:iterate>
                                  <p:childTnLst>
                                    <p:set>
                                      <p:cBhvr>
                                        <p:cTn id="21" dur="1" fill="hold">
                                          <p:stCondLst>
                                            <p:cond delay="0"/>
                                          </p:stCondLst>
                                        </p:cTn>
                                        <p:tgtEl>
                                          <p:spTgt spid="133"/>
                                        </p:tgtEl>
                                        <p:attrNameLst>
                                          <p:attrName>style.visibility</p:attrName>
                                        </p:attrNameLst>
                                      </p:cBhvr>
                                      <p:to>
                                        <p:strVal val="visible"/>
                                      </p:to>
                                    </p:set>
                                    <p:animEffect transition="in" filter="dissolve">
                                      <p:cBhvr>
                                        <p:cTn id="22" dur="75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30" grpId="0"/>
      <p:bldP spid="1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person riding a motorcycle down a dirt road&#10;&#10;Description automatically generated">
            <a:extLst>
              <a:ext uri="{FF2B5EF4-FFF2-40B4-BE49-F238E27FC236}">
                <a16:creationId xmlns:a16="http://schemas.microsoft.com/office/drawing/2014/main" id="{28FDF5F6-20CC-814C-90FB-D8CF80C507D8}"/>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871" r="1871"/>
          <a:stretch>
            <a:fillRect/>
          </a:stretch>
        </p:blipFill>
        <p:spPr/>
      </p:pic>
      <p:sp>
        <p:nvSpPr>
          <p:cNvPr id="6" name="Rectangle 5">
            <a:extLst>
              <a:ext uri="{FF2B5EF4-FFF2-40B4-BE49-F238E27FC236}">
                <a16:creationId xmlns:a16="http://schemas.microsoft.com/office/drawing/2014/main" id="{74A0AC95-E1D3-4B85-944D-B433AAD8FF28}"/>
              </a:ext>
            </a:extLst>
          </p:cNvPr>
          <p:cNvSpPr/>
          <p:nvPr/>
        </p:nvSpPr>
        <p:spPr>
          <a:xfrm>
            <a:off x="-12198" y="14211"/>
            <a:ext cx="12192000" cy="6491288"/>
          </a:xfrm>
          <a:prstGeom prst="rect">
            <a:avLst/>
          </a:prstGeom>
          <a:gradFill flip="none" rotWithShape="1">
            <a:gsLst>
              <a:gs pos="38000">
                <a:srgbClr val="212227">
                  <a:alpha val="66000"/>
                </a:srgbClr>
              </a:gs>
              <a:gs pos="100000">
                <a:srgbClr val="212227"/>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EC7E58FB-B23B-494E-8F67-EC38F24FC8FC}"/>
              </a:ext>
            </a:extLst>
          </p:cNvPr>
          <p:cNvGrpSpPr/>
          <p:nvPr/>
        </p:nvGrpSpPr>
        <p:grpSpPr>
          <a:xfrm>
            <a:off x="-57927" y="29011"/>
            <a:ext cx="12192000" cy="6490788"/>
            <a:chOff x="0" y="0"/>
            <a:chExt cx="12192000" cy="6490788"/>
          </a:xfrm>
        </p:grpSpPr>
        <p:grpSp>
          <p:nvGrpSpPr>
            <p:cNvPr id="8" name="Group 7">
              <a:extLst>
                <a:ext uri="{FF2B5EF4-FFF2-40B4-BE49-F238E27FC236}">
                  <a16:creationId xmlns:a16="http://schemas.microsoft.com/office/drawing/2014/main" id="{5AA4C0AC-4381-4634-98BE-1B3FDA39AB39}"/>
                </a:ext>
              </a:extLst>
            </p:cNvPr>
            <p:cNvGrpSpPr/>
            <p:nvPr/>
          </p:nvGrpSpPr>
          <p:grpSpPr>
            <a:xfrm>
              <a:off x="0" y="0"/>
              <a:ext cx="12192000" cy="6490788"/>
              <a:chOff x="0" y="0"/>
              <a:chExt cx="12192000" cy="6490788"/>
            </a:xfrm>
          </p:grpSpPr>
          <p:grpSp>
            <p:nvGrpSpPr>
              <p:cNvPr id="88" name="Group 87">
                <a:extLst>
                  <a:ext uri="{FF2B5EF4-FFF2-40B4-BE49-F238E27FC236}">
                    <a16:creationId xmlns:a16="http://schemas.microsoft.com/office/drawing/2014/main" id="{B34B6D9E-3111-46F1-9FA6-6374E65D4E56}"/>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4A17723B-A948-4E09-8EA1-5067F900B39D}"/>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E5FDEBA-9614-4823-8420-38A330896125}"/>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2E6016F-D91E-43C8-B9DB-7440033B0FED}"/>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38F0650E-9332-4FED-9A72-96FC10067CCC}"/>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7968BB1F-E6F3-4350-8C26-3D6EED656B18}"/>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5ED8671-76B7-41B5-8583-BDB0108672BC}"/>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AE036D5A-8445-46CE-8DF7-DC0A7DC65986}"/>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222FEAF2-ACA0-44D4-913C-7F7AB75F2B51}"/>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0D002618-C686-4B62-861D-5E0634AAB2B1}"/>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7CAFF1B6-43BA-47AA-832E-EFB82ACD387C}"/>
                  </a:ext>
                </a:extLst>
              </p:cNvPr>
              <p:cNvGrpSpPr/>
              <p:nvPr/>
            </p:nvGrpSpPr>
            <p:grpSpPr>
              <a:xfrm>
                <a:off x="334918" y="0"/>
                <a:ext cx="11522164" cy="6490788"/>
                <a:chOff x="334918" y="0"/>
                <a:chExt cx="11522164" cy="6858000"/>
              </a:xfrm>
            </p:grpSpPr>
            <p:cxnSp>
              <p:nvCxnSpPr>
                <p:cNvPr id="90" name="Straight Connector 89">
                  <a:extLst>
                    <a:ext uri="{FF2B5EF4-FFF2-40B4-BE49-F238E27FC236}">
                      <a16:creationId xmlns:a16="http://schemas.microsoft.com/office/drawing/2014/main" id="{CDABB1C9-0415-437D-BAAE-7FAAA25BF755}"/>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1A8F081-7B41-4961-8742-F527112C7EF1}"/>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89E0FBD-1C3E-4905-8BE4-48195F26832F}"/>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C5C073D-B4AD-4ABE-8244-F7F0C7D192BF}"/>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1B12FB08-558B-45E6-954E-5A9F1B6A5B27}"/>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3A9D5FA-44D6-46D0-95EC-3926D5C4752E}"/>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32BDEC56-A703-44C6-ACF4-6702FEAE576A}"/>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08C5D83-DBC5-46D2-8FC5-5D929D4AD1DF}"/>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50635E2-2842-4443-9E10-8BCAA07767EA}"/>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CB29C5-6C6E-4B35-8A20-B1BBB6A335D3}"/>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D5E463B-EB04-4B17-911F-4824AF4A48EA}"/>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A8A1D1DB-838D-420F-AEBA-862306389B54}"/>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979C581-1A65-466D-8785-08A752612C62}"/>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E05771E4-FB2F-4BB1-8965-560B0B13221D}"/>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DAA31CBB-937A-4022-B1A2-0BE1D417AD5E}"/>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C07FF7B9-0613-4CCA-A15E-AE5DBE385648}"/>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BC70001F-FF8B-479B-93B2-DD9CBDA11223}"/>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75796E4A-4C2B-4152-968C-3B0504FB3B06}"/>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9657D898-B7D6-41AF-B73D-65A6595FA1F8}"/>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4" name="Freeform 18">
                <a:extLst>
                  <a:ext uri="{FF2B5EF4-FFF2-40B4-BE49-F238E27FC236}">
                    <a16:creationId xmlns:a16="http://schemas.microsoft.com/office/drawing/2014/main" id="{2C9F38B1-EB01-4DCF-B8BF-FE4C0CEB5757}"/>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5" name="Freeform 18">
                <a:extLst>
                  <a:ext uri="{FF2B5EF4-FFF2-40B4-BE49-F238E27FC236}">
                    <a16:creationId xmlns:a16="http://schemas.microsoft.com/office/drawing/2014/main" id="{F9F9B199-90B5-4CBA-AAA3-4643B0C2A131}"/>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6" name="Freeform 18">
                <a:extLst>
                  <a:ext uri="{FF2B5EF4-FFF2-40B4-BE49-F238E27FC236}">
                    <a16:creationId xmlns:a16="http://schemas.microsoft.com/office/drawing/2014/main" id="{46E5C574-8338-4C12-9F28-FAB070331EEB}"/>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7" name="Freeform 18">
                <a:extLst>
                  <a:ext uri="{FF2B5EF4-FFF2-40B4-BE49-F238E27FC236}">
                    <a16:creationId xmlns:a16="http://schemas.microsoft.com/office/drawing/2014/main" id="{5FD44FEA-8C32-4393-B965-D18AEE8204D4}"/>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8" name="Freeform 18">
                <a:extLst>
                  <a:ext uri="{FF2B5EF4-FFF2-40B4-BE49-F238E27FC236}">
                    <a16:creationId xmlns:a16="http://schemas.microsoft.com/office/drawing/2014/main" id="{A341A52F-9664-4EA8-8690-0E763443B672}"/>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9" name="Freeform 18">
                <a:extLst>
                  <a:ext uri="{FF2B5EF4-FFF2-40B4-BE49-F238E27FC236}">
                    <a16:creationId xmlns:a16="http://schemas.microsoft.com/office/drawing/2014/main" id="{39840190-AE8D-44F7-88FD-82CF83D5D4FC}"/>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0" name="Freeform 18">
                <a:extLst>
                  <a:ext uri="{FF2B5EF4-FFF2-40B4-BE49-F238E27FC236}">
                    <a16:creationId xmlns:a16="http://schemas.microsoft.com/office/drawing/2014/main" id="{8758A7DC-24C4-40BC-A3F9-9F579C03DEC2}"/>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1" name="Freeform 18">
                <a:extLst>
                  <a:ext uri="{FF2B5EF4-FFF2-40B4-BE49-F238E27FC236}">
                    <a16:creationId xmlns:a16="http://schemas.microsoft.com/office/drawing/2014/main" id="{8BA6E4A2-1A1E-4D3E-B694-4200459338C0}"/>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2" name="Freeform 18">
                <a:extLst>
                  <a:ext uri="{FF2B5EF4-FFF2-40B4-BE49-F238E27FC236}">
                    <a16:creationId xmlns:a16="http://schemas.microsoft.com/office/drawing/2014/main" id="{ED49B0A1-C7D0-4D59-9FDB-0C192E7574EA}"/>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3" name="Freeform 18">
                <a:extLst>
                  <a:ext uri="{FF2B5EF4-FFF2-40B4-BE49-F238E27FC236}">
                    <a16:creationId xmlns:a16="http://schemas.microsoft.com/office/drawing/2014/main" id="{9A320C34-3A02-4C6B-8457-E5A74E378F29}"/>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4" name="Freeform 18">
                <a:extLst>
                  <a:ext uri="{FF2B5EF4-FFF2-40B4-BE49-F238E27FC236}">
                    <a16:creationId xmlns:a16="http://schemas.microsoft.com/office/drawing/2014/main" id="{FC9D3F6E-E664-4C95-910A-98A4E67FEB42}"/>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5" name="Freeform 18">
                <a:extLst>
                  <a:ext uri="{FF2B5EF4-FFF2-40B4-BE49-F238E27FC236}">
                    <a16:creationId xmlns:a16="http://schemas.microsoft.com/office/drawing/2014/main" id="{AF382A9B-4C9F-421C-94C7-F2C4B8775A3B}"/>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6" name="Freeform 18">
                <a:extLst>
                  <a:ext uri="{FF2B5EF4-FFF2-40B4-BE49-F238E27FC236}">
                    <a16:creationId xmlns:a16="http://schemas.microsoft.com/office/drawing/2014/main" id="{A2885B46-B0F1-4C65-95DA-275D9CF1A5E1}"/>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7" name="Freeform 18">
                <a:extLst>
                  <a:ext uri="{FF2B5EF4-FFF2-40B4-BE49-F238E27FC236}">
                    <a16:creationId xmlns:a16="http://schemas.microsoft.com/office/drawing/2014/main" id="{7C03461D-B243-44F7-9451-47D9D19C8E8E}"/>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8" name="Freeform 18">
                <a:extLst>
                  <a:ext uri="{FF2B5EF4-FFF2-40B4-BE49-F238E27FC236}">
                    <a16:creationId xmlns:a16="http://schemas.microsoft.com/office/drawing/2014/main" id="{8E6D4B50-222F-445B-A00D-3C07D7848731}"/>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9" name="Freeform 18">
                <a:extLst>
                  <a:ext uri="{FF2B5EF4-FFF2-40B4-BE49-F238E27FC236}">
                    <a16:creationId xmlns:a16="http://schemas.microsoft.com/office/drawing/2014/main" id="{6DCE1FE8-5C47-40C0-80F5-72DC44BCDD62}"/>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0" name="Freeform 18">
                <a:extLst>
                  <a:ext uri="{FF2B5EF4-FFF2-40B4-BE49-F238E27FC236}">
                    <a16:creationId xmlns:a16="http://schemas.microsoft.com/office/drawing/2014/main" id="{E4F1FA42-B7EA-47EB-BABE-A540D4B3DC59}"/>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1" name="Freeform 18">
                <a:extLst>
                  <a:ext uri="{FF2B5EF4-FFF2-40B4-BE49-F238E27FC236}">
                    <a16:creationId xmlns:a16="http://schemas.microsoft.com/office/drawing/2014/main" id="{16D575BB-7178-417C-8C88-AF09FFDF5895}"/>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2" name="Freeform 18">
                <a:extLst>
                  <a:ext uri="{FF2B5EF4-FFF2-40B4-BE49-F238E27FC236}">
                    <a16:creationId xmlns:a16="http://schemas.microsoft.com/office/drawing/2014/main" id="{F8FEE9BE-FC54-4137-90C4-5E9B03CF95E8}"/>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3" name="Freeform 18">
                <a:extLst>
                  <a:ext uri="{FF2B5EF4-FFF2-40B4-BE49-F238E27FC236}">
                    <a16:creationId xmlns:a16="http://schemas.microsoft.com/office/drawing/2014/main" id="{F71CC07D-D7C4-4433-8868-6998A7241701}"/>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4" name="Freeform 18">
                <a:extLst>
                  <a:ext uri="{FF2B5EF4-FFF2-40B4-BE49-F238E27FC236}">
                    <a16:creationId xmlns:a16="http://schemas.microsoft.com/office/drawing/2014/main" id="{6B9EF926-FAED-4D5C-BD84-C9990810B2EE}"/>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5" name="Freeform 18">
                <a:extLst>
                  <a:ext uri="{FF2B5EF4-FFF2-40B4-BE49-F238E27FC236}">
                    <a16:creationId xmlns:a16="http://schemas.microsoft.com/office/drawing/2014/main" id="{39C09D55-9A91-4FA8-AD02-F92100BE8D02}"/>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6" name="Freeform 18">
                <a:extLst>
                  <a:ext uri="{FF2B5EF4-FFF2-40B4-BE49-F238E27FC236}">
                    <a16:creationId xmlns:a16="http://schemas.microsoft.com/office/drawing/2014/main" id="{4D951680-F003-47AD-9614-38DC25E1F15E}"/>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7" name="Freeform 18">
                <a:extLst>
                  <a:ext uri="{FF2B5EF4-FFF2-40B4-BE49-F238E27FC236}">
                    <a16:creationId xmlns:a16="http://schemas.microsoft.com/office/drawing/2014/main" id="{FD07C6AA-AB83-4F77-9E9C-4D2F5C71974A}"/>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8" name="Freeform 18">
                <a:extLst>
                  <a:ext uri="{FF2B5EF4-FFF2-40B4-BE49-F238E27FC236}">
                    <a16:creationId xmlns:a16="http://schemas.microsoft.com/office/drawing/2014/main" id="{DAA089A5-99F6-4441-ADA3-FA9BEB93F1E5}"/>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9" name="Freeform 18">
                <a:extLst>
                  <a:ext uri="{FF2B5EF4-FFF2-40B4-BE49-F238E27FC236}">
                    <a16:creationId xmlns:a16="http://schemas.microsoft.com/office/drawing/2014/main" id="{6F172EE3-E4FC-4E84-BC49-49301BEA966E}"/>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0" name="Freeform 18">
                <a:extLst>
                  <a:ext uri="{FF2B5EF4-FFF2-40B4-BE49-F238E27FC236}">
                    <a16:creationId xmlns:a16="http://schemas.microsoft.com/office/drawing/2014/main" id="{A1242BB0-78CD-4D70-A257-4E51EB024753}"/>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1" name="Freeform 18">
                <a:extLst>
                  <a:ext uri="{FF2B5EF4-FFF2-40B4-BE49-F238E27FC236}">
                    <a16:creationId xmlns:a16="http://schemas.microsoft.com/office/drawing/2014/main" id="{C2541BF8-D78D-4364-B2F1-732F20C40BD1}"/>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2" name="Freeform 18">
                <a:extLst>
                  <a:ext uri="{FF2B5EF4-FFF2-40B4-BE49-F238E27FC236}">
                    <a16:creationId xmlns:a16="http://schemas.microsoft.com/office/drawing/2014/main" id="{40E8144A-F482-401B-A834-3EB5CA6AA814}"/>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3" name="Freeform 18">
                <a:extLst>
                  <a:ext uri="{FF2B5EF4-FFF2-40B4-BE49-F238E27FC236}">
                    <a16:creationId xmlns:a16="http://schemas.microsoft.com/office/drawing/2014/main" id="{D4E628D2-308C-47B3-8A80-124A179D2BDE}"/>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4" name="Freeform 18">
                <a:extLst>
                  <a:ext uri="{FF2B5EF4-FFF2-40B4-BE49-F238E27FC236}">
                    <a16:creationId xmlns:a16="http://schemas.microsoft.com/office/drawing/2014/main" id="{494709A4-A928-4828-92A3-0AA8DD0674A5}"/>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5" name="Freeform 18">
                <a:extLst>
                  <a:ext uri="{FF2B5EF4-FFF2-40B4-BE49-F238E27FC236}">
                    <a16:creationId xmlns:a16="http://schemas.microsoft.com/office/drawing/2014/main" id="{07F33C94-D6CD-4E18-8AE0-74FBF90C547B}"/>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6" name="Freeform 18">
                <a:extLst>
                  <a:ext uri="{FF2B5EF4-FFF2-40B4-BE49-F238E27FC236}">
                    <a16:creationId xmlns:a16="http://schemas.microsoft.com/office/drawing/2014/main" id="{B8291412-98BC-44BE-B579-AF4D9B7A2CA5}"/>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7" name="Freeform 18">
                <a:extLst>
                  <a:ext uri="{FF2B5EF4-FFF2-40B4-BE49-F238E27FC236}">
                    <a16:creationId xmlns:a16="http://schemas.microsoft.com/office/drawing/2014/main" id="{11213D9F-013C-468F-8A3E-994121924F1D}"/>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8" name="Freeform 18">
                <a:extLst>
                  <a:ext uri="{FF2B5EF4-FFF2-40B4-BE49-F238E27FC236}">
                    <a16:creationId xmlns:a16="http://schemas.microsoft.com/office/drawing/2014/main" id="{B87343F0-1127-4FB5-B46D-0FAD5972C015}"/>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9" name="Freeform 18">
                <a:extLst>
                  <a:ext uri="{FF2B5EF4-FFF2-40B4-BE49-F238E27FC236}">
                    <a16:creationId xmlns:a16="http://schemas.microsoft.com/office/drawing/2014/main" id="{2DFBA2CA-3722-4338-8CA4-D871C30971E2}"/>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0" name="Freeform 18">
                <a:extLst>
                  <a:ext uri="{FF2B5EF4-FFF2-40B4-BE49-F238E27FC236}">
                    <a16:creationId xmlns:a16="http://schemas.microsoft.com/office/drawing/2014/main" id="{BD51065C-0A67-4A55-BCA2-8F3657201CF3}"/>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1" name="Freeform 18">
                <a:extLst>
                  <a:ext uri="{FF2B5EF4-FFF2-40B4-BE49-F238E27FC236}">
                    <a16:creationId xmlns:a16="http://schemas.microsoft.com/office/drawing/2014/main" id="{271C81A2-D641-4C29-9CD1-6C8CDC436B97}"/>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2" name="Freeform 18">
                <a:extLst>
                  <a:ext uri="{FF2B5EF4-FFF2-40B4-BE49-F238E27FC236}">
                    <a16:creationId xmlns:a16="http://schemas.microsoft.com/office/drawing/2014/main" id="{5249F656-B48C-4517-B82D-197CA60E51E7}"/>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3" name="Freeform 18">
                <a:extLst>
                  <a:ext uri="{FF2B5EF4-FFF2-40B4-BE49-F238E27FC236}">
                    <a16:creationId xmlns:a16="http://schemas.microsoft.com/office/drawing/2014/main" id="{40D9D8C7-6A13-43FD-B2CD-8166EB454E51}"/>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4" name="Freeform 18">
                <a:extLst>
                  <a:ext uri="{FF2B5EF4-FFF2-40B4-BE49-F238E27FC236}">
                    <a16:creationId xmlns:a16="http://schemas.microsoft.com/office/drawing/2014/main" id="{9B0D8DFE-1856-479A-9438-F18542413232}"/>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5" name="Freeform 18">
                <a:extLst>
                  <a:ext uri="{FF2B5EF4-FFF2-40B4-BE49-F238E27FC236}">
                    <a16:creationId xmlns:a16="http://schemas.microsoft.com/office/drawing/2014/main" id="{88F2A6BF-ABE5-48F6-8B80-9B255118171D}"/>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6" name="Freeform 18">
                <a:extLst>
                  <a:ext uri="{FF2B5EF4-FFF2-40B4-BE49-F238E27FC236}">
                    <a16:creationId xmlns:a16="http://schemas.microsoft.com/office/drawing/2014/main" id="{1ED618DB-D747-4F4C-B560-60D286B25373}"/>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7" name="Freeform 18">
                <a:extLst>
                  <a:ext uri="{FF2B5EF4-FFF2-40B4-BE49-F238E27FC236}">
                    <a16:creationId xmlns:a16="http://schemas.microsoft.com/office/drawing/2014/main" id="{2C1A093E-6B8F-4300-8F4A-9FA971A2E6C4}"/>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grpSp>
        <p:grpSp>
          <p:nvGrpSpPr>
            <p:cNvPr id="10" name="Group 9">
              <a:extLst>
                <a:ext uri="{FF2B5EF4-FFF2-40B4-BE49-F238E27FC236}">
                  <a16:creationId xmlns:a16="http://schemas.microsoft.com/office/drawing/2014/main" id="{8FED384D-F51C-4433-907E-914AC527756F}"/>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755B95B8-24A5-44FC-A36E-A0CEA5B61BFB}"/>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2" name="Freeform 18">
                <a:extLst>
                  <a:ext uri="{FF2B5EF4-FFF2-40B4-BE49-F238E27FC236}">
                    <a16:creationId xmlns:a16="http://schemas.microsoft.com/office/drawing/2014/main" id="{C0AC80BA-ECBD-42A4-910E-F98C278F639C}"/>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3" name="Freeform 18">
                <a:extLst>
                  <a:ext uri="{FF2B5EF4-FFF2-40B4-BE49-F238E27FC236}">
                    <a16:creationId xmlns:a16="http://schemas.microsoft.com/office/drawing/2014/main" id="{909192F7-E4EA-4235-9794-33AE47D25ABB}"/>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4" name="Freeform 18">
                <a:extLst>
                  <a:ext uri="{FF2B5EF4-FFF2-40B4-BE49-F238E27FC236}">
                    <a16:creationId xmlns:a16="http://schemas.microsoft.com/office/drawing/2014/main" id="{B36F428D-A268-4296-8689-869DED3CF658}"/>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5" name="Freeform 18">
                <a:extLst>
                  <a:ext uri="{FF2B5EF4-FFF2-40B4-BE49-F238E27FC236}">
                    <a16:creationId xmlns:a16="http://schemas.microsoft.com/office/drawing/2014/main" id="{1882D5BC-2FAF-497D-A419-24743A245DCB}"/>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6" name="Freeform 18">
                <a:extLst>
                  <a:ext uri="{FF2B5EF4-FFF2-40B4-BE49-F238E27FC236}">
                    <a16:creationId xmlns:a16="http://schemas.microsoft.com/office/drawing/2014/main" id="{4CF3911D-9496-481B-943B-3FB09BF0226B}"/>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7" name="Freeform 18">
                <a:extLst>
                  <a:ext uri="{FF2B5EF4-FFF2-40B4-BE49-F238E27FC236}">
                    <a16:creationId xmlns:a16="http://schemas.microsoft.com/office/drawing/2014/main" id="{DFBE0555-5F3D-48D0-88B8-6D831A51F263}"/>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8" name="Freeform 18">
                <a:extLst>
                  <a:ext uri="{FF2B5EF4-FFF2-40B4-BE49-F238E27FC236}">
                    <a16:creationId xmlns:a16="http://schemas.microsoft.com/office/drawing/2014/main" id="{9FF60A40-2082-400D-88E2-BF612FD295C4}"/>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9" name="Freeform 18">
                <a:extLst>
                  <a:ext uri="{FF2B5EF4-FFF2-40B4-BE49-F238E27FC236}">
                    <a16:creationId xmlns:a16="http://schemas.microsoft.com/office/drawing/2014/main" id="{3E6E08E6-4624-41F8-9800-698BE77B44F7}"/>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0" name="Freeform 18">
                <a:extLst>
                  <a:ext uri="{FF2B5EF4-FFF2-40B4-BE49-F238E27FC236}">
                    <a16:creationId xmlns:a16="http://schemas.microsoft.com/office/drawing/2014/main" id="{741E42E1-4106-4EAC-A042-E609B7EE6C48}"/>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1" name="Freeform 18">
                <a:extLst>
                  <a:ext uri="{FF2B5EF4-FFF2-40B4-BE49-F238E27FC236}">
                    <a16:creationId xmlns:a16="http://schemas.microsoft.com/office/drawing/2014/main" id="{C745C214-7FDD-43A3-8DD9-9722D047A035}"/>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2" name="Freeform 18">
                <a:extLst>
                  <a:ext uri="{FF2B5EF4-FFF2-40B4-BE49-F238E27FC236}">
                    <a16:creationId xmlns:a16="http://schemas.microsoft.com/office/drawing/2014/main" id="{718F83A9-A53D-4F84-A507-FECEE6221FA0}"/>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3" name="Freeform 18">
                <a:extLst>
                  <a:ext uri="{FF2B5EF4-FFF2-40B4-BE49-F238E27FC236}">
                    <a16:creationId xmlns:a16="http://schemas.microsoft.com/office/drawing/2014/main" id="{808F4516-3C46-4FF5-B80D-AC24A298E06E}"/>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4" name="Freeform 18">
                <a:extLst>
                  <a:ext uri="{FF2B5EF4-FFF2-40B4-BE49-F238E27FC236}">
                    <a16:creationId xmlns:a16="http://schemas.microsoft.com/office/drawing/2014/main" id="{39A405A3-ABA0-460C-93BA-87338B7860B7}"/>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5" name="Freeform 18">
                <a:extLst>
                  <a:ext uri="{FF2B5EF4-FFF2-40B4-BE49-F238E27FC236}">
                    <a16:creationId xmlns:a16="http://schemas.microsoft.com/office/drawing/2014/main" id="{9CA448EF-B0BC-46E0-BE9E-E99DEBFC9CC7}"/>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6" name="Freeform 18">
                <a:extLst>
                  <a:ext uri="{FF2B5EF4-FFF2-40B4-BE49-F238E27FC236}">
                    <a16:creationId xmlns:a16="http://schemas.microsoft.com/office/drawing/2014/main" id="{F2178D77-0B20-4E1F-94E7-284179F5FCB4}"/>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7" name="Freeform 18">
                <a:extLst>
                  <a:ext uri="{FF2B5EF4-FFF2-40B4-BE49-F238E27FC236}">
                    <a16:creationId xmlns:a16="http://schemas.microsoft.com/office/drawing/2014/main" id="{E025D9F9-F43E-41DB-ACA6-017DA0D27135}"/>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8" name="Freeform 18">
                <a:extLst>
                  <a:ext uri="{FF2B5EF4-FFF2-40B4-BE49-F238E27FC236}">
                    <a16:creationId xmlns:a16="http://schemas.microsoft.com/office/drawing/2014/main" id="{EC1A30E0-801D-4000-B572-3812E640B174}"/>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9" name="Freeform 18">
                <a:extLst>
                  <a:ext uri="{FF2B5EF4-FFF2-40B4-BE49-F238E27FC236}">
                    <a16:creationId xmlns:a16="http://schemas.microsoft.com/office/drawing/2014/main" id="{02EF8CB6-4E6E-4311-A57D-8AB1D01115DE}"/>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0" name="Freeform 18">
                <a:extLst>
                  <a:ext uri="{FF2B5EF4-FFF2-40B4-BE49-F238E27FC236}">
                    <a16:creationId xmlns:a16="http://schemas.microsoft.com/office/drawing/2014/main" id="{559686DD-B8D3-418A-9A32-B8519BCC54E7}"/>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1" name="Freeform 18">
                <a:extLst>
                  <a:ext uri="{FF2B5EF4-FFF2-40B4-BE49-F238E27FC236}">
                    <a16:creationId xmlns:a16="http://schemas.microsoft.com/office/drawing/2014/main" id="{C1B82817-BFDA-4AE9-8B45-39F7FD88C75E}"/>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2" name="Freeform 18">
                <a:extLst>
                  <a:ext uri="{FF2B5EF4-FFF2-40B4-BE49-F238E27FC236}">
                    <a16:creationId xmlns:a16="http://schemas.microsoft.com/office/drawing/2014/main" id="{2E815068-4736-4331-B0F8-FA89653BDD14}"/>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3" name="Freeform 18">
                <a:extLst>
                  <a:ext uri="{FF2B5EF4-FFF2-40B4-BE49-F238E27FC236}">
                    <a16:creationId xmlns:a16="http://schemas.microsoft.com/office/drawing/2014/main" id="{8E0AB80F-0133-45EF-97E5-9722918369FC}"/>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4" name="Freeform 18">
                <a:extLst>
                  <a:ext uri="{FF2B5EF4-FFF2-40B4-BE49-F238E27FC236}">
                    <a16:creationId xmlns:a16="http://schemas.microsoft.com/office/drawing/2014/main" id="{D24B07BD-D842-403F-9154-9BBCCD64CA33}"/>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5" name="Freeform 18">
                <a:extLst>
                  <a:ext uri="{FF2B5EF4-FFF2-40B4-BE49-F238E27FC236}">
                    <a16:creationId xmlns:a16="http://schemas.microsoft.com/office/drawing/2014/main" id="{40DF44F5-7CF3-482D-90D3-36185FBC4EBA}"/>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6" name="Freeform 18">
                <a:extLst>
                  <a:ext uri="{FF2B5EF4-FFF2-40B4-BE49-F238E27FC236}">
                    <a16:creationId xmlns:a16="http://schemas.microsoft.com/office/drawing/2014/main" id="{4B6DED9F-2212-4D38-97B6-373A3F9CB81F}"/>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7" name="Freeform 18">
                <a:extLst>
                  <a:ext uri="{FF2B5EF4-FFF2-40B4-BE49-F238E27FC236}">
                    <a16:creationId xmlns:a16="http://schemas.microsoft.com/office/drawing/2014/main" id="{F4EC86C5-DBAF-44DD-ABE5-A8D7E7E58F24}"/>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8" name="Freeform 18">
                <a:extLst>
                  <a:ext uri="{FF2B5EF4-FFF2-40B4-BE49-F238E27FC236}">
                    <a16:creationId xmlns:a16="http://schemas.microsoft.com/office/drawing/2014/main" id="{B5290F45-263A-405F-8B6C-1D52071FADD6}"/>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9" name="Freeform 18">
                <a:extLst>
                  <a:ext uri="{FF2B5EF4-FFF2-40B4-BE49-F238E27FC236}">
                    <a16:creationId xmlns:a16="http://schemas.microsoft.com/office/drawing/2014/main" id="{102AAF77-A6D7-4A62-A4B3-F629217C3650}"/>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0" name="Freeform 18">
                <a:extLst>
                  <a:ext uri="{FF2B5EF4-FFF2-40B4-BE49-F238E27FC236}">
                    <a16:creationId xmlns:a16="http://schemas.microsoft.com/office/drawing/2014/main" id="{26AA16E3-8046-4577-B662-FA40CD75D9A5}"/>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1" name="Freeform 18">
                <a:extLst>
                  <a:ext uri="{FF2B5EF4-FFF2-40B4-BE49-F238E27FC236}">
                    <a16:creationId xmlns:a16="http://schemas.microsoft.com/office/drawing/2014/main" id="{168E2959-E3DC-46E0-9875-B0716CA334AA}"/>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2" name="Freeform 18">
                <a:extLst>
                  <a:ext uri="{FF2B5EF4-FFF2-40B4-BE49-F238E27FC236}">
                    <a16:creationId xmlns:a16="http://schemas.microsoft.com/office/drawing/2014/main" id="{B665DA8D-FAA7-4231-88E4-87E9624AE6EB}"/>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grpSp>
      </p:grpSp>
      <p:grpSp>
        <p:nvGrpSpPr>
          <p:cNvPr id="1070" name="Group 1069">
            <a:extLst>
              <a:ext uri="{FF2B5EF4-FFF2-40B4-BE49-F238E27FC236}">
                <a16:creationId xmlns:a16="http://schemas.microsoft.com/office/drawing/2014/main" id="{A4535AC7-F2BE-4F99-B57B-2565ABD4F1E8}"/>
              </a:ext>
            </a:extLst>
          </p:cNvPr>
          <p:cNvGrpSpPr/>
          <p:nvPr/>
        </p:nvGrpSpPr>
        <p:grpSpPr>
          <a:xfrm>
            <a:off x="3191016" y="879006"/>
            <a:ext cx="5152027" cy="5152020"/>
            <a:chOff x="3521206" y="854209"/>
            <a:chExt cx="5152027" cy="5152020"/>
          </a:xfrm>
        </p:grpSpPr>
        <p:sp>
          <p:nvSpPr>
            <p:cNvPr id="119" name="Freeform: Shape 118">
              <a:extLst>
                <a:ext uri="{FF2B5EF4-FFF2-40B4-BE49-F238E27FC236}">
                  <a16:creationId xmlns:a16="http://schemas.microsoft.com/office/drawing/2014/main" id="{2314EB27-0896-4C6E-8909-AFDA8C696C9D}"/>
                </a:ext>
              </a:extLst>
            </p:cNvPr>
            <p:cNvSpPr/>
            <p:nvPr/>
          </p:nvSpPr>
          <p:spPr>
            <a:xfrm>
              <a:off x="5812502" y="3145503"/>
              <a:ext cx="542319" cy="542318"/>
            </a:xfrm>
            <a:custGeom>
              <a:avLst/>
              <a:gdLst>
                <a:gd name="connsiteX0" fmla="*/ 160020 w 152400"/>
                <a:gd name="connsiteY0" fmla="*/ 80010 h 152400"/>
                <a:gd name="connsiteX1" fmla="*/ 80010 w 152400"/>
                <a:gd name="connsiteY1" fmla="*/ 160020 h 152400"/>
                <a:gd name="connsiteX2" fmla="*/ 0 w 152400"/>
                <a:gd name="connsiteY2" fmla="*/ 80010 h 152400"/>
                <a:gd name="connsiteX3" fmla="*/ 80010 w 152400"/>
                <a:gd name="connsiteY3" fmla="*/ 0 h 152400"/>
                <a:gd name="connsiteX4" fmla="*/ 160020 w 152400"/>
                <a:gd name="connsiteY4" fmla="*/ 8001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60020" y="80010"/>
                  </a:moveTo>
                  <a:cubicBezTo>
                    <a:pt x="160020" y="124198"/>
                    <a:pt x="124198" y="160020"/>
                    <a:pt x="80010" y="160020"/>
                  </a:cubicBezTo>
                  <a:cubicBezTo>
                    <a:pt x="35822" y="160020"/>
                    <a:pt x="0" y="124198"/>
                    <a:pt x="0" y="80010"/>
                  </a:cubicBezTo>
                  <a:cubicBezTo>
                    <a:pt x="0" y="35822"/>
                    <a:pt x="35822" y="0"/>
                    <a:pt x="80010" y="0"/>
                  </a:cubicBezTo>
                  <a:cubicBezTo>
                    <a:pt x="124198" y="0"/>
                    <a:pt x="160020" y="35822"/>
                    <a:pt x="160020" y="80010"/>
                  </a:cubicBezTo>
                  <a:close/>
                </a:path>
              </a:pathLst>
            </a:custGeom>
            <a:solidFill>
              <a:schemeClr val="accent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8240E80-0550-4A2B-9524-DEF7CCB6399F}"/>
                </a:ext>
              </a:extLst>
            </p:cNvPr>
            <p:cNvSpPr/>
            <p:nvPr/>
          </p:nvSpPr>
          <p:spPr>
            <a:xfrm>
              <a:off x="5646419" y="2979249"/>
              <a:ext cx="881268" cy="881266"/>
            </a:xfrm>
            <a:custGeom>
              <a:avLst/>
              <a:gdLst>
                <a:gd name="connsiteX0" fmla="*/ 254318 w 247650"/>
                <a:gd name="connsiteY0" fmla="*/ 126730 h 247650"/>
                <a:gd name="connsiteX1" fmla="*/ 254318 w 247650"/>
                <a:gd name="connsiteY1" fmla="*/ 126730 h 247650"/>
                <a:gd name="connsiteX2" fmla="*/ 217170 w 247650"/>
                <a:gd name="connsiteY2" fmla="*/ 217218 h 247650"/>
                <a:gd name="connsiteX3" fmla="*/ 210503 w 247650"/>
                <a:gd name="connsiteY3" fmla="*/ 210550 h 247650"/>
                <a:gd name="connsiteX4" fmla="*/ 244793 w 247650"/>
                <a:gd name="connsiteY4" fmla="*/ 127683 h 247650"/>
                <a:gd name="connsiteX5" fmla="*/ 254318 w 247650"/>
                <a:gd name="connsiteY5" fmla="*/ 126730 h 247650"/>
                <a:gd name="connsiteX6" fmla="*/ 216218 w 247650"/>
                <a:gd name="connsiteY6" fmla="*/ 36243 h 247650"/>
                <a:gd name="connsiteX7" fmla="*/ 209550 w 247650"/>
                <a:gd name="connsiteY7" fmla="*/ 42910 h 247650"/>
                <a:gd name="connsiteX8" fmla="*/ 125730 w 247650"/>
                <a:gd name="connsiteY8" fmla="*/ 8620 h 247650"/>
                <a:gd name="connsiteX9" fmla="*/ 125730 w 247650"/>
                <a:gd name="connsiteY9" fmla="*/ 48 h 247650"/>
                <a:gd name="connsiteX10" fmla="*/ 125730 w 247650"/>
                <a:gd name="connsiteY10" fmla="*/ 48 h 247650"/>
                <a:gd name="connsiteX11" fmla="*/ 216218 w 247650"/>
                <a:gd name="connsiteY11" fmla="*/ 36243 h 247650"/>
                <a:gd name="connsiteX12" fmla="*/ 127635 w 247650"/>
                <a:gd name="connsiteY12" fmla="*/ 254365 h 247650"/>
                <a:gd name="connsiteX13" fmla="*/ 127635 w 247650"/>
                <a:gd name="connsiteY13" fmla="*/ 254365 h 247650"/>
                <a:gd name="connsiteX14" fmla="*/ 37147 w 247650"/>
                <a:gd name="connsiteY14" fmla="*/ 217218 h 247650"/>
                <a:gd name="connsiteX15" fmla="*/ 43815 w 247650"/>
                <a:gd name="connsiteY15" fmla="*/ 210550 h 247650"/>
                <a:gd name="connsiteX16" fmla="*/ 127635 w 247650"/>
                <a:gd name="connsiteY16" fmla="*/ 244840 h 247650"/>
                <a:gd name="connsiteX17" fmla="*/ 127635 w 247650"/>
                <a:gd name="connsiteY17" fmla="*/ 254365 h 247650"/>
                <a:gd name="connsiteX18" fmla="*/ 42862 w 247650"/>
                <a:gd name="connsiteY18" fmla="*/ 42910 h 247650"/>
                <a:gd name="connsiteX19" fmla="*/ 8572 w 247650"/>
                <a:gd name="connsiteY19" fmla="*/ 126730 h 247650"/>
                <a:gd name="connsiteX20" fmla="*/ 0 w 247650"/>
                <a:gd name="connsiteY20" fmla="*/ 126730 h 247650"/>
                <a:gd name="connsiteX21" fmla="*/ 0 w 247650"/>
                <a:gd name="connsiteY21" fmla="*/ 126730 h 247650"/>
                <a:gd name="connsiteX22" fmla="*/ 37147 w 247650"/>
                <a:gd name="connsiteY22" fmla="*/ 37195 h 247650"/>
                <a:gd name="connsiteX23" fmla="*/ 42862 w 247650"/>
                <a:gd name="connsiteY23" fmla="*/ 4291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7650" h="247650">
                  <a:moveTo>
                    <a:pt x="254318" y="126730"/>
                  </a:moveTo>
                  <a:lnTo>
                    <a:pt x="254318" y="126730"/>
                  </a:lnTo>
                  <a:cubicBezTo>
                    <a:pt x="254318" y="161020"/>
                    <a:pt x="240983" y="192453"/>
                    <a:pt x="217170" y="217218"/>
                  </a:cubicBezTo>
                  <a:lnTo>
                    <a:pt x="210503" y="210550"/>
                  </a:lnTo>
                  <a:cubicBezTo>
                    <a:pt x="232410" y="188643"/>
                    <a:pt x="244793" y="159115"/>
                    <a:pt x="244793" y="127683"/>
                  </a:cubicBezTo>
                  <a:lnTo>
                    <a:pt x="254318" y="126730"/>
                  </a:lnTo>
                  <a:close/>
                  <a:moveTo>
                    <a:pt x="216218" y="36243"/>
                  </a:moveTo>
                  <a:lnTo>
                    <a:pt x="209550" y="42910"/>
                  </a:lnTo>
                  <a:cubicBezTo>
                    <a:pt x="187643" y="21003"/>
                    <a:pt x="157162" y="8620"/>
                    <a:pt x="125730" y="8620"/>
                  </a:cubicBezTo>
                  <a:lnTo>
                    <a:pt x="125730" y="48"/>
                  </a:lnTo>
                  <a:lnTo>
                    <a:pt x="125730" y="48"/>
                  </a:lnTo>
                  <a:cubicBezTo>
                    <a:pt x="160972" y="-905"/>
                    <a:pt x="192405" y="12430"/>
                    <a:pt x="216218" y="36243"/>
                  </a:cubicBezTo>
                  <a:close/>
                  <a:moveTo>
                    <a:pt x="127635" y="254365"/>
                  </a:moveTo>
                  <a:lnTo>
                    <a:pt x="127635" y="254365"/>
                  </a:lnTo>
                  <a:cubicBezTo>
                    <a:pt x="93345" y="254365"/>
                    <a:pt x="60960" y="241030"/>
                    <a:pt x="37147" y="217218"/>
                  </a:cubicBezTo>
                  <a:lnTo>
                    <a:pt x="43815" y="210550"/>
                  </a:lnTo>
                  <a:cubicBezTo>
                    <a:pt x="65722" y="232458"/>
                    <a:pt x="96203" y="244840"/>
                    <a:pt x="127635" y="244840"/>
                  </a:cubicBezTo>
                  <a:lnTo>
                    <a:pt x="127635" y="254365"/>
                  </a:lnTo>
                  <a:close/>
                  <a:moveTo>
                    <a:pt x="42862" y="42910"/>
                  </a:moveTo>
                  <a:cubicBezTo>
                    <a:pt x="20955" y="64818"/>
                    <a:pt x="8572" y="95298"/>
                    <a:pt x="8572" y="126730"/>
                  </a:cubicBezTo>
                  <a:lnTo>
                    <a:pt x="0" y="126730"/>
                  </a:lnTo>
                  <a:lnTo>
                    <a:pt x="0" y="126730"/>
                  </a:lnTo>
                  <a:cubicBezTo>
                    <a:pt x="0" y="92440"/>
                    <a:pt x="13335" y="61008"/>
                    <a:pt x="37147" y="37195"/>
                  </a:cubicBezTo>
                  <a:lnTo>
                    <a:pt x="42862" y="42910"/>
                  </a:lnTo>
                  <a:close/>
                </a:path>
              </a:pathLst>
            </a:custGeom>
            <a:solidFill>
              <a:schemeClr val="accent1">
                <a:alpha val="70000"/>
              </a:schemeClr>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71494FE1-FFE4-4C8B-95AD-531082BD8F58}"/>
                </a:ext>
              </a:extLst>
            </p:cNvPr>
            <p:cNvSpPr/>
            <p:nvPr/>
          </p:nvSpPr>
          <p:spPr>
            <a:xfrm>
              <a:off x="5144774" y="2477776"/>
              <a:ext cx="1898115" cy="1898112"/>
            </a:xfrm>
            <a:custGeom>
              <a:avLst/>
              <a:gdLst>
                <a:gd name="connsiteX0" fmla="*/ 535305 w 533400"/>
                <a:gd name="connsiteY0" fmla="*/ 266700 h 533400"/>
                <a:gd name="connsiteX1" fmla="*/ 535305 w 533400"/>
                <a:gd name="connsiteY1" fmla="*/ 266700 h 533400"/>
                <a:gd name="connsiteX2" fmla="*/ 458153 w 533400"/>
                <a:gd name="connsiteY2" fmla="*/ 456248 h 533400"/>
                <a:gd name="connsiteX3" fmla="*/ 432435 w 533400"/>
                <a:gd name="connsiteY3" fmla="*/ 430530 h 533400"/>
                <a:gd name="connsiteX4" fmla="*/ 499110 w 533400"/>
                <a:gd name="connsiteY4" fmla="*/ 267653 h 533400"/>
                <a:gd name="connsiteX5" fmla="*/ 535305 w 533400"/>
                <a:gd name="connsiteY5" fmla="*/ 266700 h 533400"/>
                <a:gd name="connsiteX6" fmla="*/ 456248 w 533400"/>
                <a:gd name="connsiteY6" fmla="*/ 78105 h 533400"/>
                <a:gd name="connsiteX7" fmla="*/ 430530 w 533400"/>
                <a:gd name="connsiteY7" fmla="*/ 103822 h 533400"/>
                <a:gd name="connsiteX8" fmla="*/ 267653 w 533400"/>
                <a:gd name="connsiteY8" fmla="*/ 36195 h 533400"/>
                <a:gd name="connsiteX9" fmla="*/ 266700 w 533400"/>
                <a:gd name="connsiteY9" fmla="*/ 0 h 533400"/>
                <a:gd name="connsiteX10" fmla="*/ 267653 w 533400"/>
                <a:gd name="connsiteY10" fmla="*/ 0 h 533400"/>
                <a:gd name="connsiteX11" fmla="*/ 456248 w 533400"/>
                <a:gd name="connsiteY11" fmla="*/ 78105 h 533400"/>
                <a:gd name="connsiteX12" fmla="*/ 268605 w 533400"/>
                <a:gd name="connsiteY12" fmla="*/ 499110 h 533400"/>
                <a:gd name="connsiteX13" fmla="*/ 268605 w 533400"/>
                <a:gd name="connsiteY13" fmla="*/ 535305 h 533400"/>
                <a:gd name="connsiteX14" fmla="*/ 267653 w 533400"/>
                <a:gd name="connsiteY14" fmla="*/ 535305 h 533400"/>
                <a:gd name="connsiteX15" fmla="*/ 79057 w 533400"/>
                <a:gd name="connsiteY15" fmla="*/ 457200 h 533400"/>
                <a:gd name="connsiteX16" fmla="*/ 104775 w 533400"/>
                <a:gd name="connsiteY16" fmla="*/ 431482 h 533400"/>
                <a:gd name="connsiteX17" fmla="*/ 268605 w 533400"/>
                <a:gd name="connsiteY17" fmla="*/ 499110 h 533400"/>
                <a:gd name="connsiteX18" fmla="*/ 268605 w 533400"/>
                <a:gd name="connsiteY18" fmla="*/ 499110 h 533400"/>
                <a:gd name="connsiteX19" fmla="*/ 103822 w 533400"/>
                <a:gd name="connsiteY19" fmla="*/ 104775 h 533400"/>
                <a:gd name="connsiteX20" fmla="*/ 36195 w 533400"/>
                <a:gd name="connsiteY20" fmla="*/ 267653 h 533400"/>
                <a:gd name="connsiteX21" fmla="*/ 0 w 533400"/>
                <a:gd name="connsiteY21" fmla="*/ 267653 h 533400"/>
                <a:gd name="connsiteX22" fmla="*/ 0 w 533400"/>
                <a:gd name="connsiteY22" fmla="*/ 267653 h 533400"/>
                <a:gd name="connsiteX23" fmla="*/ 78105 w 533400"/>
                <a:gd name="connsiteY23" fmla="*/ 79057 h 533400"/>
                <a:gd name="connsiteX24" fmla="*/ 103822 w 533400"/>
                <a:gd name="connsiteY24" fmla="*/ 104775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3400" h="533400">
                  <a:moveTo>
                    <a:pt x="535305" y="266700"/>
                  </a:moveTo>
                  <a:lnTo>
                    <a:pt x="535305" y="266700"/>
                  </a:lnTo>
                  <a:cubicBezTo>
                    <a:pt x="535305" y="338138"/>
                    <a:pt x="507682" y="405765"/>
                    <a:pt x="458153" y="456248"/>
                  </a:cubicBezTo>
                  <a:lnTo>
                    <a:pt x="432435" y="430530"/>
                  </a:lnTo>
                  <a:cubicBezTo>
                    <a:pt x="475298" y="386715"/>
                    <a:pt x="499110" y="328613"/>
                    <a:pt x="499110" y="267653"/>
                  </a:cubicBezTo>
                  <a:lnTo>
                    <a:pt x="535305" y="266700"/>
                  </a:lnTo>
                  <a:close/>
                  <a:moveTo>
                    <a:pt x="456248" y="78105"/>
                  </a:moveTo>
                  <a:lnTo>
                    <a:pt x="430530" y="103822"/>
                  </a:lnTo>
                  <a:cubicBezTo>
                    <a:pt x="386715" y="60007"/>
                    <a:pt x="328613" y="36195"/>
                    <a:pt x="267653" y="36195"/>
                  </a:cubicBezTo>
                  <a:lnTo>
                    <a:pt x="266700" y="0"/>
                  </a:lnTo>
                  <a:lnTo>
                    <a:pt x="267653" y="0"/>
                  </a:lnTo>
                  <a:cubicBezTo>
                    <a:pt x="339090" y="0"/>
                    <a:pt x="405765" y="27622"/>
                    <a:pt x="456248" y="78105"/>
                  </a:cubicBezTo>
                  <a:close/>
                  <a:moveTo>
                    <a:pt x="268605" y="499110"/>
                  </a:moveTo>
                  <a:lnTo>
                    <a:pt x="268605" y="535305"/>
                  </a:lnTo>
                  <a:lnTo>
                    <a:pt x="267653" y="535305"/>
                  </a:lnTo>
                  <a:cubicBezTo>
                    <a:pt x="196215" y="535305"/>
                    <a:pt x="129540" y="507682"/>
                    <a:pt x="79057" y="457200"/>
                  </a:cubicBezTo>
                  <a:lnTo>
                    <a:pt x="104775" y="431482"/>
                  </a:lnTo>
                  <a:cubicBezTo>
                    <a:pt x="148590" y="475298"/>
                    <a:pt x="206692" y="499110"/>
                    <a:pt x="268605" y="499110"/>
                  </a:cubicBezTo>
                  <a:lnTo>
                    <a:pt x="268605" y="499110"/>
                  </a:lnTo>
                  <a:close/>
                  <a:moveTo>
                    <a:pt x="103822" y="104775"/>
                  </a:moveTo>
                  <a:cubicBezTo>
                    <a:pt x="60007" y="148590"/>
                    <a:pt x="36195" y="206692"/>
                    <a:pt x="36195" y="267653"/>
                  </a:cubicBezTo>
                  <a:lnTo>
                    <a:pt x="0" y="267653"/>
                  </a:lnTo>
                  <a:lnTo>
                    <a:pt x="0" y="267653"/>
                  </a:lnTo>
                  <a:cubicBezTo>
                    <a:pt x="0" y="196215"/>
                    <a:pt x="27622" y="129540"/>
                    <a:pt x="78105" y="79057"/>
                  </a:cubicBezTo>
                  <a:lnTo>
                    <a:pt x="103822" y="104775"/>
                  </a:lnTo>
                  <a:close/>
                </a:path>
              </a:pathLst>
            </a:custGeom>
            <a:solidFill>
              <a:srgbClr val="73D001">
                <a:alpha val="40000"/>
              </a:srgbClr>
            </a:solidFill>
            <a:ln w="9525" cap="flat">
              <a:noFill/>
              <a:prstDash val="solid"/>
              <a:miter/>
            </a:ln>
          </p:spPr>
          <p:txBody>
            <a:bodyPr rtlCol="0" anchor="ctr"/>
            <a:lstStyle/>
            <a:p>
              <a:endParaRPr lang="en-US"/>
            </a:p>
          </p:txBody>
        </p:sp>
        <p:grpSp>
          <p:nvGrpSpPr>
            <p:cNvPr id="1069" name="Group 1068">
              <a:extLst>
                <a:ext uri="{FF2B5EF4-FFF2-40B4-BE49-F238E27FC236}">
                  <a16:creationId xmlns:a16="http://schemas.microsoft.com/office/drawing/2014/main" id="{1EA789FC-F51B-4E13-9829-67899F3C7652}"/>
                </a:ext>
              </a:extLst>
            </p:cNvPr>
            <p:cNvGrpSpPr/>
            <p:nvPr/>
          </p:nvGrpSpPr>
          <p:grpSpPr>
            <a:xfrm>
              <a:off x="4270285" y="1709012"/>
              <a:ext cx="3623366" cy="3405780"/>
              <a:chOff x="4270285" y="1709012"/>
              <a:chExt cx="3623366" cy="3405780"/>
            </a:xfrm>
          </p:grpSpPr>
          <p:sp>
            <p:nvSpPr>
              <p:cNvPr id="122" name="Freeform: Shape 121">
                <a:extLst>
                  <a:ext uri="{FF2B5EF4-FFF2-40B4-BE49-F238E27FC236}">
                    <a16:creationId xmlns:a16="http://schemas.microsoft.com/office/drawing/2014/main" id="{193D0520-059F-4F9F-90AE-67E533176919}"/>
                  </a:ext>
                </a:extLst>
              </p:cNvPr>
              <p:cNvSpPr/>
              <p:nvPr/>
            </p:nvSpPr>
            <p:spPr>
              <a:xfrm>
                <a:off x="4371970" y="1709012"/>
                <a:ext cx="1830325" cy="1694743"/>
              </a:xfrm>
              <a:custGeom>
                <a:avLst/>
                <a:gdLst>
                  <a:gd name="connsiteX0" fmla="*/ 521018 w 514350"/>
                  <a:gd name="connsiteY0" fmla="*/ 34107 h 476250"/>
                  <a:gd name="connsiteX1" fmla="*/ 337185 w 514350"/>
                  <a:gd name="connsiteY1" fmla="*/ 57920 h 476250"/>
                  <a:gd name="connsiteX2" fmla="*/ 179070 w 514350"/>
                  <a:gd name="connsiteY2" fmla="*/ 153170 h 476250"/>
                  <a:gd name="connsiteX3" fmla="*/ 71437 w 514350"/>
                  <a:gd name="connsiteY3" fmla="*/ 302712 h 476250"/>
                  <a:gd name="connsiteX4" fmla="*/ 33338 w 514350"/>
                  <a:gd name="connsiteY4" fmla="*/ 483687 h 476250"/>
                  <a:gd name="connsiteX5" fmla="*/ 0 w 514350"/>
                  <a:gd name="connsiteY5" fmla="*/ 483687 h 476250"/>
                  <a:gd name="connsiteX6" fmla="*/ 40957 w 514350"/>
                  <a:gd name="connsiteY6" fmla="*/ 289377 h 476250"/>
                  <a:gd name="connsiteX7" fmla="*/ 156210 w 514350"/>
                  <a:gd name="connsiteY7" fmla="*/ 128405 h 476250"/>
                  <a:gd name="connsiteX8" fmla="*/ 326708 w 514350"/>
                  <a:gd name="connsiteY8" fmla="*/ 26487 h 476250"/>
                  <a:gd name="connsiteX9" fmla="*/ 523875 w 514350"/>
                  <a:gd name="connsiteY9" fmla="*/ 1722 h 476250"/>
                  <a:gd name="connsiteX10" fmla="*/ 521018 w 514350"/>
                  <a:gd name="connsiteY10" fmla="*/ 3410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4350" h="476250">
                    <a:moveTo>
                      <a:pt x="521018" y="34107"/>
                    </a:moveTo>
                    <a:cubicBezTo>
                      <a:pt x="459105" y="29345"/>
                      <a:pt x="396240" y="36965"/>
                      <a:pt x="337185" y="57920"/>
                    </a:cubicBezTo>
                    <a:cubicBezTo>
                      <a:pt x="278130" y="77922"/>
                      <a:pt x="223837" y="111260"/>
                      <a:pt x="179070" y="153170"/>
                    </a:cubicBezTo>
                    <a:cubicBezTo>
                      <a:pt x="133350" y="194127"/>
                      <a:pt x="96203" y="245562"/>
                      <a:pt x="71437" y="302712"/>
                    </a:cubicBezTo>
                    <a:cubicBezTo>
                      <a:pt x="46672" y="359862"/>
                      <a:pt x="33338" y="421775"/>
                      <a:pt x="33338" y="483687"/>
                    </a:cubicBezTo>
                    <a:lnTo>
                      <a:pt x="0" y="483687"/>
                    </a:lnTo>
                    <a:cubicBezTo>
                      <a:pt x="0" y="417012"/>
                      <a:pt x="14288" y="350337"/>
                      <a:pt x="40957" y="289377"/>
                    </a:cubicBezTo>
                    <a:cubicBezTo>
                      <a:pt x="67628" y="228417"/>
                      <a:pt x="107633" y="173172"/>
                      <a:pt x="156210" y="128405"/>
                    </a:cubicBezTo>
                    <a:cubicBezTo>
                      <a:pt x="204787" y="83637"/>
                      <a:pt x="263843" y="48395"/>
                      <a:pt x="326708" y="26487"/>
                    </a:cubicBezTo>
                    <a:cubicBezTo>
                      <a:pt x="389573" y="4580"/>
                      <a:pt x="457200" y="-3993"/>
                      <a:pt x="523875" y="1722"/>
                    </a:cubicBezTo>
                    <a:lnTo>
                      <a:pt x="521018" y="34107"/>
                    </a:lnTo>
                    <a:close/>
                  </a:path>
                </a:pathLst>
              </a:custGeom>
              <a:solidFill>
                <a:srgbClr val="5EA900"/>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0C716464-FDD3-4178-AE5E-886DBBB55958}"/>
                  </a:ext>
                </a:extLst>
              </p:cNvPr>
              <p:cNvSpPr/>
              <p:nvPr/>
            </p:nvSpPr>
            <p:spPr>
              <a:xfrm>
                <a:off x="4270285" y="2010023"/>
                <a:ext cx="745688" cy="1355795"/>
              </a:xfrm>
              <a:custGeom>
                <a:avLst/>
                <a:gdLst>
                  <a:gd name="connsiteX0" fmla="*/ 218123 w 209550"/>
                  <a:gd name="connsiteY0" fmla="*/ 36195 h 381000"/>
                  <a:gd name="connsiteX1" fmla="*/ 95250 w 209550"/>
                  <a:gd name="connsiteY1" fmla="*/ 190500 h 381000"/>
                  <a:gd name="connsiteX2" fmla="*/ 46672 w 209550"/>
                  <a:gd name="connsiteY2" fmla="*/ 381953 h 381000"/>
                  <a:gd name="connsiteX3" fmla="*/ 0 w 209550"/>
                  <a:gd name="connsiteY3" fmla="*/ 380048 h 381000"/>
                  <a:gd name="connsiteX4" fmla="*/ 53340 w 209550"/>
                  <a:gd name="connsiteY4" fmla="*/ 169545 h 381000"/>
                  <a:gd name="connsiteX5" fmla="*/ 188595 w 209550"/>
                  <a:gd name="connsiteY5" fmla="*/ 0 h 381000"/>
                  <a:gd name="connsiteX6" fmla="*/ 218123 w 209550"/>
                  <a:gd name="connsiteY6" fmla="*/ 36195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381000">
                    <a:moveTo>
                      <a:pt x="218123" y="36195"/>
                    </a:moveTo>
                    <a:cubicBezTo>
                      <a:pt x="166687" y="78105"/>
                      <a:pt x="124778" y="131445"/>
                      <a:pt x="95250" y="190500"/>
                    </a:cubicBezTo>
                    <a:cubicBezTo>
                      <a:pt x="65723" y="249555"/>
                      <a:pt x="48578" y="315278"/>
                      <a:pt x="46672" y="381953"/>
                    </a:cubicBezTo>
                    <a:lnTo>
                      <a:pt x="0" y="380048"/>
                    </a:lnTo>
                    <a:cubicBezTo>
                      <a:pt x="2857" y="307658"/>
                      <a:pt x="20955" y="235268"/>
                      <a:pt x="53340" y="169545"/>
                    </a:cubicBezTo>
                    <a:cubicBezTo>
                      <a:pt x="85725" y="104775"/>
                      <a:pt x="132398" y="45720"/>
                      <a:pt x="188595" y="0"/>
                    </a:cubicBezTo>
                    <a:lnTo>
                      <a:pt x="218123" y="36195"/>
                    </a:lnTo>
                    <a:close/>
                  </a:path>
                </a:pathLst>
              </a:custGeom>
              <a:solidFill>
                <a:srgbClr val="5EA900">
                  <a:alpha val="60000"/>
                </a:srgbClr>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80D62D44-1A15-4B66-BFC8-1FFBDD30B5A3}"/>
                  </a:ext>
                </a:extLst>
              </p:cNvPr>
              <p:cNvSpPr/>
              <p:nvPr/>
            </p:nvSpPr>
            <p:spPr>
              <a:xfrm>
                <a:off x="5985365" y="1741647"/>
                <a:ext cx="1288007" cy="610108"/>
              </a:xfrm>
              <a:custGeom>
                <a:avLst/>
                <a:gdLst>
                  <a:gd name="connsiteX0" fmla="*/ 334328 w 361950"/>
                  <a:gd name="connsiteY0" fmla="*/ 171621 h 171450"/>
                  <a:gd name="connsiteX1" fmla="*/ 181928 w 361950"/>
                  <a:gd name="connsiteY1" fmla="*/ 74466 h 171450"/>
                  <a:gd name="connsiteX2" fmla="*/ 2858 w 361950"/>
                  <a:gd name="connsiteY2" fmla="*/ 47796 h 171450"/>
                  <a:gd name="connsiteX3" fmla="*/ 0 w 361950"/>
                  <a:gd name="connsiteY3" fmla="*/ 1124 h 171450"/>
                  <a:gd name="connsiteX4" fmla="*/ 198120 w 361950"/>
                  <a:gd name="connsiteY4" fmla="*/ 30651 h 171450"/>
                  <a:gd name="connsiteX5" fmla="*/ 366713 w 361950"/>
                  <a:gd name="connsiteY5" fmla="*/ 139236 h 171450"/>
                  <a:gd name="connsiteX6" fmla="*/ 334328 w 361950"/>
                  <a:gd name="connsiteY6" fmla="*/ 171621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171450">
                    <a:moveTo>
                      <a:pt x="334328" y="171621"/>
                    </a:moveTo>
                    <a:cubicBezTo>
                      <a:pt x="291465" y="128759"/>
                      <a:pt x="239078" y="95421"/>
                      <a:pt x="181928" y="74466"/>
                    </a:cubicBezTo>
                    <a:cubicBezTo>
                      <a:pt x="124778" y="53511"/>
                      <a:pt x="63818" y="43986"/>
                      <a:pt x="2858" y="47796"/>
                    </a:cubicBezTo>
                    <a:lnTo>
                      <a:pt x="0" y="1124"/>
                    </a:lnTo>
                    <a:cubicBezTo>
                      <a:pt x="66675" y="-3639"/>
                      <a:pt x="135255" y="6839"/>
                      <a:pt x="198120" y="30651"/>
                    </a:cubicBezTo>
                    <a:cubicBezTo>
                      <a:pt x="260985" y="54464"/>
                      <a:pt x="319088" y="91611"/>
                      <a:pt x="366713" y="139236"/>
                    </a:cubicBezTo>
                    <a:lnTo>
                      <a:pt x="334328" y="171621"/>
                    </a:lnTo>
                    <a:close/>
                  </a:path>
                </a:pathLst>
              </a:custGeom>
              <a:solidFill>
                <a:srgbClr val="5EA900"/>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8A9681F-267C-402F-B040-EC240C926308}"/>
                  </a:ext>
                </a:extLst>
              </p:cNvPr>
              <p:cNvSpPr/>
              <p:nvPr/>
            </p:nvSpPr>
            <p:spPr>
              <a:xfrm>
                <a:off x="7141183" y="2210005"/>
                <a:ext cx="677898" cy="2508220"/>
              </a:xfrm>
              <a:custGeom>
                <a:avLst/>
                <a:gdLst>
                  <a:gd name="connsiteX0" fmla="*/ 0 w 190500"/>
                  <a:gd name="connsiteY0" fmla="*/ 686753 h 704850"/>
                  <a:gd name="connsiteX1" fmla="*/ 113347 w 190500"/>
                  <a:gd name="connsiteY1" fmla="*/ 540068 h 704850"/>
                  <a:gd name="connsiteX2" fmla="*/ 158115 w 190500"/>
                  <a:gd name="connsiteY2" fmla="*/ 360998 h 704850"/>
                  <a:gd name="connsiteX3" fmla="*/ 127635 w 190500"/>
                  <a:gd name="connsiteY3" fmla="*/ 179070 h 704850"/>
                  <a:gd name="connsiteX4" fmla="*/ 26670 w 190500"/>
                  <a:gd name="connsiteY4" fmla="*/ 23813 h 704850"/>
                  <a:gd name="connsiteX5" fmla="*/ 49530 w 190500"/>
                  <a:gd name="connsiteY5" fmla="*/ 0 h 704850"/>
                  <a:gd name="connsiteX6" fmla="*/ 158115 w 190500"/>
                  <a:gd name="connsiteY6" fmla="*/ 166688 h 704850"/>
                  <a:gd name="connsiteX7" fmla="*/ 190500 w 190500"/>
                  <a:gd name="connsiteY7" fmla="*/ 361950 h 704850"/>
                  <a:gd name="connsiteX8" fmla="*/ 141922 w 190500"/>
                  <a:gd name="connsiteY8" fmla="*/ 554355 h 704850"/>
                  <a:gd name="connsiteX9" fmla="*/ 20955 w 190500"/>
                  <a:gd name="connsiteY9" fmla="*/ 711518 h 704850"/>
                  <a:gd name="connsiteX10" fmla="*/ 0 w 190500"/>
                  <a:gd name="connsiteY10" fmla="*/ 686753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0" h="704850">
                    <a:moveTo>
                      <a:pt x="0" y="686753"/>
                    </a:moveTo>
                    <a:cubicBezTo>
                      <a:pt x="47625" y="646748"/>
                      <a:pt x="85725" y="596265"/>
                      <a:pt x="113347" y="540068"/>
                    </a:cubicBezTo>
                    <a:cubicBezTo>
                      <a:pt x="140970" y="483870"/>
                      <a:pt x="156210" y="422910"/>
                      <a:pt x="158115" y="360998"/>
                    </a:cubicBezTo>
                    <a:cubicBezTo>
                      <a:pt x="160972" y="299085"/>
                      <a:pt x="150495" y="236220"/>
                      <a:pt x="127635" y="179070"/>
                    </a:cubicBezTo>
                    <a:cubicBezTo>
                      <a:pt x="104775" y="120968"/>
                      <a:pt x="70485" y="68580"/>
                      <a:pt x="26670" y="23813"/>
                    </a:cubicBezTo>
                    <a:lnTo>
                      <a:pt x="49530" y="0"/>
                    </a:lnTo>
                    <a:cubicBezTo>
                      <a:pt x="96202" y="47625"/>
                      <a:pt x="133350" y="103823"/>
                      <a:pt x="158115" y="166688"/>
                    </a:cubicBezTo>
                    <a:cubicBezTo>
                      <a:pt x="181927" y="228600"/>
                      <a:pt x="193357" y="296228"/>
                      <a:pt x="190500" y="361950"/>
                    </a:cubicBezTo>
                    <a:cubicBezTo>
                      <a:pt x="187642" y="428625"/>
                      <a:pt x="171450" y="494348"/>
                      <a:pt x="141922" y="554355"/>
                    </a:cubicBezTo>
                    <a:cubicBezTo>
                      <a:pt x="112395" y="614363"/>
                      <a:pt x="71438" y="667703"/>
                      <a:pt x="20955" y="711518"/>
                    </a:cubicBezTo>
                    <a:lnTo>
                      <a:pt x="0" y="686753"/>
                    </a:lnTo>
                    <a:close/>
                  </a:path>
                </a:pathLst>
              </a:custGeom>
              <a:solidFill>
                <a:srgbClr val="5EA900"/>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2A285F6D-8175-4F44-A2D0-D9E67DF14732}"/>
                  </a:ext>
                </a:extLst>
              </p:cNvPr>
              <p:cNvSpPr/>
              <p:nvPr/>
            </p:nvSpPr>
            <p:spPr>
              <a:xfrm>
                <a:off x="7317437" y="2189668"/>
                <a:ext cx="576214" cy="1423584"/>
              </a:xfrm>
              <a:custGeom>
                <a:avLst/>
                <a:gdLst>
                  <a:gd name="connsiteX0" fmla="*/ 122873 w 161925"/>
                  <a:gd name="connsiteY0" fmla="*/ 397192 h 400050"/>
                  <a:gd name="connsiteX1" fmla="*/ 100965 w 161925"/>
                  <a:gd name="connsiteY1" fmla="*/ 200977 h 400050"/>
                  <a:gd name="connsiteX2" fmla="*/ 0 w 161925"/>
                  <a:gd name="connsiteY2" fmla="*/ 31432 h 400050"/>
                  <a:gd name="connsiteX3" fmla="*/ 34290 w 161925"/>
                  <a:gd name="connsiteY3" fmla="*/ 0 h 400050"/>
                  <a:gd name="connsiteX4" fmla="*/ 144780 w 161925"/>
                  <a:gd name="connsiteY4" fmla="*/ 186690 h 400050"/>
                  <a:gd name="connsiteX5" fmla="*/ 168592 w 161925"/>
                  <a:gd name="connsiteY5" fmla="*/ 402907 h 400050"/>
                  <a:gd name="connsiteX6" fmla="*/ 122873 w 161925"/>
                  <a:gd name="connsiteY6" fmla="*/ 397192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400050">
                    <a:moveTo>
                      <a:pt x="122873" y="397192"/>
                    </a:moveTo>
                    <a:cubicBezTo>
                      <a:pt x="129540" y="331470"/>
                      <a:pt x="121920" y="263842"/>
                      <a:pt x="100965" y="200977"/>
                    </a:cubicBezTo>
                    <a:cubicBezTo>
                      <a:pt x="80010" y="138113"/>
                      <a:pt x="44767" y="80010"/>
                      <a:pt x="0" y="31432"/>
                    </a:cubicBezTo>
                    <a:lnTo>
                      <a:pt x="34290" y="0"/>
                    </a:lnTo>
                    <a:cubicBezTo>
                      <a:pt x="83820" y="53340"/>
                      <a:pt x="121920" y="117157"/>
                      <a:pt x="144780" y="186690"/>
                    </a:cubicBezTo>
                    <a:cubicBezTo>
                      <a:pt x="167640" y="256223"/>
                      <a:pt x="176213" y="329565"/>
                      <a:pt x="168592" y="402907"/>
                    </a:cubicBezTo>
                    <a:lnTo>
                      <a:pt x="122873" y="397192"/>
                    </a:lnTo>
                    <a:close/>
                  </a:path>
                </a:pathLst>
              </a:custGeom>
              <a:solidFill>
                <a:srgbClr val="5EA900">
                  <a:alpha val="60000"/>
                </a:srgbClr>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51CC3E1-542F-4889-B30C-9A22B793BE77}"/>
                  </a:ext>
                </a:extLst>
              </p:cNvPr>
              <p:cNvSpPr/>
              <p:nvPr/>
            </p:nvSpPr>
            <p:spPr>
              <a:xfrm>
                <a:off x="6093832" y="4436895"/>
                <a:ext cx="1254112" cy="677897"/>
              </a:xfrm>
              <a:custGeom>
                <a:avLst/>
                <a:gdLst>
                  <a:gd name="connsiteX0" fmla="*/ 952 w 352425"/>
                  <a:gd name="connsiteY0" fmla="*/ 145733 h 190500"/>
                  <a:gd name="connsiteX1" fmla="*/ 177165 w 352425"/>
                  <a:gd name="connsiteY1" fmla="*/ 107633 h 190500"/>
                  <a:gd name="connsiteX2" fmla="*/ 321945 w 352425"/>
                  <a:gd name="connsiteY2" fmla="*/ 0 h 190500"/>
                  <a:gd name="connsiteX3" fmla="*/ 357188 w 352425"/>
                  <a:gd name="connsiteY3" fmla="*/ 30480 h 190500"/>
                  <a:gd name="connsiteX4" fmla="*/ 196215 w 352425"/>
                  <a:gd name="connsiteY4" fmla="*/ 149543 h 190500"/>
                  <a:gd name="connsiteX5" fmla="*/ 0 w 352425"/>
                  <a:gd name="connsiteY5" fmla="*/ 192405 h 190500"/>
                  <a:gd name="connsiteX6" fmla="*/ 0 w 352425"/>
                  <a:gd name="connsiteY6" fmla="*/ 14573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425" h="190500">
                    <a:moveTo>
                      <a:pt x="952" y="145733"/>
                    </a:moveTo>
                    <a:cubicBezTo>
                      <a:pt x="61913" y="145733"/>
                      <a:pt x="121920" y="132398"/>
                      <a:pt x="177165" y="107633"/>
                    </a:cubicBezTo>
                    <a:cubicBezTo>
                      <a:pt x="232410" y="82868"/>
                      <a:pt x="281940" y="45720"/>
                      <a:pt x="321945" y="0"/>
                    </a:cubicBezTo>
                    <a:lnTo>
                      <a:pt x="357188" y="30480"/>
                    </a:lnTo>
                    <a:cubicBezTo>
                      <a:pt x="312420" y="80963"/>
                      <a:pt x="257175" y="121920"/>
                      <a:pt x="196215" y="149543"/>
                    </a:cubicBezTo>
                    <a:cubicBezTo>
                      <a:pt x="135255" y="177165"/>
                      <a:pt x="67627" y="192405"/>
                      <a:pt x="0" y="192405"/>
                    </a:cubicBezTo>
                    <a:lnTo>
                      <a:pt x="0" y="145733"/>
                    </a:lnTo>
                    <a:close/>
                  </a:path>
                </a:pathLst>
              </a:custGeom>
              <a:solidFill>
                <a:srgbClr val="5EA900"/>
              </a:solidFill>
              <a:ln w="9525" cap="flat">
                <a:noFill/>
                <a:prstDash val="solid"/>
                <a:miter/>
              </a:ln>
            </p:spPr>
            <p:txBody>
              <a:bodyPr rtlCol="0" anchor="ctr"/>
              <a:lstStyle/>
              <a:p>
                <a:endParaRPr lang="en-US"/>
              </a:p>
            </p:txBody>
          </p:sp>
        </p:grpSp>
        <p:sp>
          <p:nvSpPr>
            <p:cNvPr id="173" name="Freeform: Shape 172">
              <a:extLst>
                <a:ext uri="{FF2B5EF4-FFF2-40B4-BE49-F238E27FC236}">
                  <a16:creationId xmlns:a16="http://schemas.microsoft.com/office/drawing/2014/main" id="{601EEEB5-D940-4EF5-8E6B-D402997949BD}"/>
                </a:ext>
              </a:extLst>
            </p:cNvPr>
            <p:cNvSpPr/>
            <p:nvPr/>
          </p:nvSpPr>
          <p:spPr>
            <a:xfrm>
              <a:off x="4826162" y="3420052"/>
              <a:ext cx="2540205" cy="1280796"/>
            </a:xfrm>
            <a:custGeom>
              <a:avLst/>
              <a:gdLst>
                <a:gd name="connsiteX0" fmla="*/ 1301865 w 2540205"/>
                <a:gd name="connsiteY0" fmla="*/ 1198871 h 1280796"/>
                <a:gd name="connsiteX1" fmla="*/ 1302548 w 2540205"/>
                <a:gd name="connsiteY1" fmla="*/ 1280187 h 1280796"/>
                <a:gd name="connsiteX2" fmla="*/ 1296835 w 2540205"/>
                <a:gd name="connsiteY2" fmla="*/ 1280796 h 1280796"/>
                <a:gd name="connsiteX3" fmla="*/ 1296152 w 2540205"/>
                <a:gd name="connsiteY3" fmla="*/ 1199480 h 1280796"/>
                <a:gd name="connsiteX4" fmla="*/ 1145440 w 2540205"/>
                <a:gd name="connsiteY4" fmla="*/ 1195704 h 1280796"/>
                <a:gd name="connsiteX5" fmla="*/ 1151131 w 2540205"/>
                <a:gd name="connsiteY5" fmla="*/ 1197597 h 1280796"/>
                <a:gd name="connsiteX6" fmla="*/ 1149004 w 2540205"/>
                <a:gd name="connsiteY6" fmla="*/ 1278593 h 1280796"/>
                <a:gd name="connsiteX7" fmla="*/ 1143314 w 2540205"/>
                <a:gd name="connsiteY7" fmla="*/ 1276704 h 1280796"/>
                <a:gd name="connsiteX8" fmla="*/ 1446217 w 2540205"/>
                <a:gd name="connsiteY8" fmla="*/ 1184516 h 1280796"/>
                <a:gd name="connsiteX9" fmla="*/ 1449685 w 2540205"/>
                <a:gd name="connsiteY9" fmla="*/ 1264921 h 1280796"/>
                <a:gd name="connsiteX10" fmla="*/ 1444036 w 2540205"/>
                <a:gd name="connsiteY10" fmla="*/ 1268006 h 1280796"/>
                <a:gd name="connsiteX11" fmla="*/ 1440568 w 2540205"/>
                <a:gd name="connsiteY11" fmla="*/ 1187601 h 1280796"/>
                <a:gd name="connsiteX12" fmla="*/ 1005603 w 2540205"/>
                <a:gd name="connsiteY12" fmla="*/ 1172424 h 1280796"/>
                <a:gd name="connsiteX13" fmla="*/ 1025467 w 2540205"/>
                <a:gd name="connsiteY13" fmla="*/ 1176787 h 1280796"/>
                <a:gd name="connsiteX14" fmla="*/ 1008008 w 2540205"/>
                <a:gd name="connsiteY14" fmla="*/ 1256242 h 1280796"/>
                <a:gd name="connsiteX15" fmla="*/ 988145 w 2540205"/>
                <a:gd name="connsiteY15" fmla="*/ 1251876 h 1280796"/>
                <a:gd name="connsiteX16" fmla="*/ 1605747 w 2540205"/>
                <a:gd name="connsiteY16" fmla="*/ 1153105 h 1280796"/>
                <a:gd name="connsiteX17" fmla="*/ 1627970 w 2540205"/>
                <a:gd name="connsiteY17" fmla="*/ 1231361 h 1280796"/>
                <a:gd name="connsiteX18" fmla="*/ 1608405 w 2540205"/>
                <a:gd name="connsiteY18" fmla="*/ 1236919 h 1280796"/>
                <a:gd name="connsiteX19" fmla="*/ 1586182 w 2540205"/>
                <a:gd name="connsiteY19" fmla="*/ 1158660 h 1280796"/>
                <a:gd name="connsiteX20" fmla="*/ 865112 w 2540205"/>
                <a:gd name="connsiteY20" fmla="*/ 1130167 h 1280796"/>
                <a:gd name="connsiteX21" fmla="*/ 884292 w 2540205"/>
                <a:gd name="connsiteY21" fmla="*/ 1136918 h 1280796"/>
                <a:gd name="connsiteX22" fmla="*/ 857287 w 2540205"/>
                <a:gd name="connsiteY22" fmla="*/ 1213654 h 1280796"/>
                <a:gd name="connsiteX23" fmla="*/ 838103 w 2540205"/>
                <a:gd name="connsiteY23" fmla="*/ 1206903 h 1280796"/>
                <a:gd name="connsiteX24" fmla="*/ 1744401 w 2540205"/>
                <a:gd name="connsiteY24" fmla="*/ 1104022 h 1280796"/>
                <a:gd name="connsiteX25" fmla="*/ 1775997 w 2540205"/>
                <a:gd name="connsiteY25" fmla="*/ 1178986 h 1280796"/>
                <a:gd name="connsiteX26" fmla="*/ 1757258 w 2540205"/>
                <a:gd name="connsiteY26" fmla="*/ 1186883 h 1280796"/>
                <a:gd name="connsiteX27" fmla="*/ 1725662 w 2540205"/>
                <a:gd name="connsiteY27" fmla="*/ 1111922 h 1280796"/>
                <a:gd name="connsiteX28" fmla="*/ 731045 w 2540205"/>
                <a:gd name="connsiteY28" fmla="*/ 1070490 h 1280796"/>
                <a:gd name="connsiteX29" fmla="*/ 749250 w 2540205"/>
                <a:gd name="connsiteY29" fmla="*/ 1079557 h 1280796"/>
                <a:gd name="connsiteX30" fmla="*/ 712985 w 2540205"/>
                <a:gd name="connsiteY30" fmla="*/ 1152372 h 1280796"/>
                <a:gd name="connsiteX31" fmla="*/ 694780 w 2540205"/>
                <a:gd name="connsiteY31" fmla="*/ 1143305 h 1280796"/>
                <a:gd name="connsiteX32" fmla="*/ 1875597 w 2540205"/>
                <a:gd name="connsiteY32" fmla="*/ 1037745 h 1280796"/>
                <a:gd name="connsiteX33" fmla="*/ 1916175 w 2540205"/>
                <a:gd name="connsiteY33" fmla="*/ 1108250 h 1280796"/>
                <a:gd name="connsiteX34" fmla="*/ 1898550 w 2540205"/>
                <a:gd name="connsiteY34" fmla="*/ 1118392 h 1280796"/>
                <a:gd name="connsiteX35" fmla="*/ 1857972 w 2540205"/>
                <a:gd name="connsiteY35" fmla="*/ 1047891 h 1280796"/>
                <a:gd name="connsiteX36" fmla="*/ 601742 w 2540205"/>
                <a:gd name="connsiteY36" fmla="*/ 996566 h 1280796"/>
                <a:gd name="connsiteX37" fmla="*/ 618688 w 2540205"/>
                <a:gd name="connsiteY37" fmla="*/ 1007808 h 1280796"/>
                <a:gd name="connsiteX38" fmla="*/ 573718 w 2540205"/>
                <a:gd name="connsiteY38" fmla="*/ 1075594 h 1280796"/>
                <a:gd name="connsiteX39" fmla="*/ 556773 w 2540205"/>
                <a:gd name="connsiteY39" fmla="*/ 1064353 h 1280796"/>
                <a:gd name="connsiteX40" fmla="*/ 1993939 w 2540205"/>
                <a:gd name="connsiteY40" fmla="*/ 955732 h 1280796"/>
                <a:gd name="connsiteX41" fmla="*/ 2042855 w 2540205"/>
                <a:gd name="connsiteY41" fmla="*/ 1020729 h 1280796"/>
                <a:gd name="connsiteX42" fmla="*/ 2026606 w 2540205"/>
                <a:gd name="connsiteY42" fmla="*/ 1032959 h 1280796"/>
                <a:gd name="connsiteX43" fmla="*/ 1977691 w 2540205"/>
                <a:gd name="connsiteY43" fmla="*/ 967959 h 1280796"/>
                <a:gd name="connsiteX44" fmla="*/ 486510 w 2540205"/>
                <a:gd name="connsiteY44" fmla="*/ 907760 h 1280796"/>
                <a:gd name="connsiteX45" fmla="*/ 501958 w 2540205"/>
                <a:gd name="connsiteY45" fmla="*/ 920987 h 1280796"/>
                <a:gd name="connsiteX46" fmla="*/ 449049 w 2540205"/>
                <a:gd name="connsiteY46" fmla="*/ 982778 h 1280796"/>
                <a:gd name="connsiteX47" fmla="*/ 433602 w 2540205"/>
                <a:gd name="connsiteY47" fmla="*/ 969551 h 1280796"/>
                <a:gd name="connsiteX48" fmla="*/ 2104424 w 2540205"/>
                <a:gd name="connsiteY48" fmla="*/ 859648 h 1280796"/>
                <a:gd name="connsiteX49" fmla="*/ 2161001 w 2540205"/>
                <a:gd name="connsiteY49" fmla="*/ 918097 h 1280796"/>
                <a:gd name="connsiteX50" fmla="*/ 2146390 w 2540205"/>
                <a:gd name="connsiteY50" fmla="*/ 932242 h 1280796"/>
                <a:gd name="connsiteX51" fmla="*/ 2089813 w 2540205"/>
                <a:gd name="connsiteY51" fmla="*/ 873793 h 1280796"/>
                <a:gd name="connsiteX52" fmla="*/ 382694 w 2540205"/>
                <a:gd name="connsiteY52" fmla="*/ 804314 h 1280796"/>
                <a:gd name="connsiteX53" fmla="*/ 396390 w 2540205"/>
                <a:gd name="connsiteY53" fmla="*/ 819345 h 1280796"/>
                <a:gd name="connsiteX54" fmla="*/ 336269 w 2540205"/>
                <a:gd name="connsiteY54" fmla="*/ 874140 h 1280796"/>
                <a:gd name="connsiteX55" fmla="*/ 322569 w 2540205"/>
                <a:gd name="connsiteY55" fmla="*/ 859112 h 1280796"/>
                <a:gd name="connsiteX56" fmla="*/ 2202746 w 2540205"/>
                <a:gd name="connsiteY56" fmla="*/ 750352 h 1280796"/>
                <a:gd name="connsiteX57" fmla="*/ 2266017 w 2540205"/>
                <a:gd name="connsiteY57" fmla="*/ 801481 h 1280796"/>
                <a:gd name="connsiteX58" fmla="*/ 2253238 w 2540205"/>
                <a:gd name="connsiteY58" fmla="*/ 817299 h 1280796"/>
                <a:gd name="connsiteX59" fmla="*/ 2189964 w 2540205"/>
                <a:gd name="connsiteY59" fmla="*/ 766170 h 1280796"/>
                <a:gd name="connsiteX60" fmla="*/ 291187 w 2540205"/>
                <a:gd name="connsiteY60" fmla="*/ 689352 h 1280796"/>
                <a:gd name="connsiteX61" fmla="*/ 302944 w 2540205"/>
                <a:gd name="connsiteY61" fmla="*/ 705946 h 1280796"/>
                <a:gd name="connsiteX62" fmla="*/ 236563 w 2540205"/>
                <a:gd name="connsiteY62" fmla="*/ 752975 h 1280796"/>
                <a:gd name="connsiteX63" fmla="*/ 224806 w 2540205"/>
                <a:gd name="connsiteY63" fmla="*/ 736378 h 1280796"/>
                <a:gd name="connsiteX64" fmla="*/ 2287987 w 2540205"/>
                <a:gd name="connsiteY64" fmla="*/ 632103 h 1280796"/>
                <a:gd name="connsiteX65" fmla="*/ 2357093 w 2540205"/>
                <a:gd name="connsiteY65" fmla="*/ 675023 h 1280796"/>
                <a:gd name="connsiteX66" fmla="*/ 2346364 w 2540205"/>
                <a:gd name="connsiteY66" fmla="*/ 692299 h 1280796"/>
                <a:gd name="connsiteX67" fmla="*/ 2277258 w 2540205"/>
                <a:gd name="connsiteY67" fmla="*/ 649380 h 1280796"/>
                <a:gd name="connsiteX68" fmla="*/ 215899 w 2540205"/>
                <a:gd name="connsiteY68" fmla="*/ 565544 h 1280796"/>
                <a:gd name="connsiteX69" fmla="*/ 225503 w 2540205"/>
                <a:gd name="connsiteY69" fmla="*/ 583468 h 1280796"/>
                <a:gd name="connsiteX70" fmla="*/ 153802 w 2540205"/>
                <a:gd name="connsiteY70" fmla="*/ 621890 h 1280796"/>
                <a:gd name="connsiteX71" fmla="*/ 144198 w 2540205"/>
                <a:gd name="connsiteY71" fmla="*/ 603966 h 1280796"/>
                <a:gd name="connsiteX72" fmla="*/ 2355966 w 2540205"/>
                <a:gd name="connsiteY72" fmla="*/ 501409 h 1280796"/>
                <a:gd name="connsiteX73" fmla="*/ 2429812 w 2540205"/>
                <a:gd name="connsiteY73" fmla="*/ 535525 h 1280796"/>
                <a:gd name="connsiteX74" fmla="*/ 2421282 w 2540205"/>
                <a:gd name="connsiteY74" fmla="*/ 553990 h 1280796"/>
                <a:gd name="connsiteX75" fmla="*/ 2347436 w 2540205"/>
                <a:gd name="connsiteY75" fmla="*/ 519871 h 1280796"/>
                <a:gd name="connsiteX76" fmla="*/ 156789 w 2540205"/>
                <a:gd name="connsiteY76" fmla="*/ 428709 h 1280796"/>
                <a:gd name="connsiteX77" fmla="*/ 164123 w 2540205"/>
                <a:gd name="connsiteY77" fmla="*/ 447676 h 1280796"/>
                <a:gd name="connsiteX78" fmla="*/ 88248 w 2540205"/>
                <a:gd name="connsiteY78" fmla="*/ 477020 h 1280796"/>
                <a:gd name="connsiteX79" fmla="*/ 80914 w 2540205"/>
                <a:gd name="connsiteY79" fmla="*/ 458053 h 1280796"/>
                <a:gd name="connsiteX80" fmla="*/ 2409536 w 2540205"/>
                <a:gd name="connsiteY80" fmla="*/ 364235 h 1280796"/>
                <a:gd name="connsiteX81" fmla="*/ 2487020 w 2540205"/>
                <a:gd name="connsiteY81" fmla="*/ 389006 h 1280796"/>
                <a:gd name="connsiteX82" fmla="*/ 2480828 w 2540205"/>
                <a:gd name="connsiteY82" fmla="*/ 408375 h 1280796"/>
                <a:gd name="connsiteX83" fmla="*/ 2403344 w 2540205"/>
                <a:gd name="connsiteY83" fmla="*/ 383608 h 1280796"/>
                <a:gd name="connsiteX84" fmla="*/ 112929 w 2540205"/>
                <a:gd name="connsiteY84" fmla="*/ 290652 h 1280796"/>
                <a:gd name="connsiteX85" fmla="*/ 117883 w 2540205"/>
                <a:gd name="connsiteY85" fmla="*/ 310377 h 1280796"/>
                <a:gd name="connsiteX86" fmla="*/ 38983 w 2540205"/>
                <a:gd name="connsiteY86" fmla="*/ 330195 h 1280796"/>
                <a:gd name="connsiteX87" fmla="*/ 34030 w 2540205"/>
                <a:gd name="connsiteY87" fmla="*/ 310470 h 1280796"/>
                <a:gd name="connsiteX88" fmla="*/ 2443228 w 2540205"/>
                <a:gd name="connsiteY88" fmla="*/ 221792 h 1280796"/>
                <a:gd name="connsiteX89" fmla="*/ 2523178 w 2540205"/>
                <a:gd name="connsiteY89" fmla="*/ 236827 h 1280796"/>
                <a:gd name="connsiteX90" fmla="*/ 2519420 w 2540205"/>
                <a:gd name="connsiteY90" fmla="*/ 256812 h 1280796"/>
                <a:gd name="connsiteX91" fmla="*/ 2439470 w 2540205"/>
                <a:gd name="connsiteY91" fmla="*/ 241780 h 1280796"/>
                <a:gd name="connsiteX92" fmla="*/ 86888 w 2540205"/>
                <a:gd name="connsiteY92" fmla="*/ 145483 h 1280796"/>
                <a:gd name="connsiteX93" fmla="*/ 89365 w 2540205"/>
                <a:gd name="connsiteY93" fmla="*/ 151156 h 1280796"/>
                <a:gd name="connsiteX94" fmla="*/ 8618 w 2540205"/>
                <a:gd name="connsiteY94" fmla="*/ 153940 h 1280796"/>
                <a:gd name="connsiteX95" fmla="*/ 6142 w 2540205"/>
                <a:gd name="connsiteY95" fmla="*/ 148267 h 1280796"/>
                <a:gd name="connsiteX96" fmla="*/ 2459021 w 2540205"/>
                <a:gd name="connsiteY96" fmla="*/ 77394 h 1280796"/>
                <a:gd name="connsiteX97" fmla="*/ 2540205 w 2540205"/>
                <a:gd name="connsiteY97" fmla="*/ 78838 h 1280796"/>
                <a:gd name="connsiteX98" fmla="*/ 2538921 w 2540205"/>
                <a:gd name="connsiteY98" fmla="*/ 84542 h 1280796"/>
                <a:gd name="connsiteX99" fmla="*/ 2457736 w 2540205"/>
                <a:gd name="connsiteY99" fmla="*/ 83098 h 1280796"/>
                <a:gd name="connsiteX100" fmla="*/ 0 w 2540205"/>
                <a:gd name="connsiteY100" fmla="*/ 0 h 1280796"/>
                <a:gd name="connsiteX101" fmla="*/ 81348 w 2540205"/>
                <a:gd name="connsiteY101" fmla="*/ 0 h 1280796"/>
                <a:gd name="connsiteX102" fmla="*/ 81348 w 2540205"/>
                <a:gd name="connsiteY102" fmla="*/ 5715 h 1280796"/>
                <a:gd name="connsiteX103" fmla="*/ 0 w 2540205"/>
                <a:gd name="connsiteY103" fmla="*/ 5715 h 1280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540205" h="1280796">
                  <a:moveTo>
                    <a:pt x="1301865" y="1198871"/>
                  </a:moveTo>
                  <a:lnTo>
                    <a:pt x="1302548" y="1280187"/>
                  </a:lnTo>
                  <a:lnTo>
                    <a:pt x="1296835" y="1280796"/>
                  </a:lnTo>
                  <a:lnTo>
                    <a:pt x="1296152" y="1199480"/>
                  </a:lnTo>
                  <a:close/>
                  <a:moveTo>
                    <a:pt x="1145440" y="1195704"/>
                  </a:moveTo>
                  <a:lnTo>
                    <a:pt x="1151131" y="1197597"/>
                  </a:lnTo>
                  <a:lnTo>
                    <a:pt x="1149004" y="1278593"/>
                  </a:lnTo>
                  <a:lnTo>
                    <a:pt x="1143314" y="1276704"/>
                  </a:lnTo>
                  <a:close/>
                  <a:moveTo>
                    <a:pt x="1446217" y="1184516"/>
                  </a:moveTo>
                  <a:lnTo>
                    <a:pt x="1449685" y="1264921"/>
                  </a:lnTo>
                  <a:lnTo>
                    <a:pt x="1444036" y="1268006"/>
                  </a:lnTo>
                  <a:lnTo>
                    <a:pt x="1440568" y="1187601"/>
                  </a:lnTo>
                  <a:close/>
                  <a:moveTo>
                    <a:pt x="1005603" y="1172424"/>
                  </a:moveTo>
                  <a:lnTo>
                    <a:pt x="1025467" y="1176787"/>
                  </a:lnTo>
                  <a:lnTo>
                    <a:pt x="1008008" y="1256242"/>
                  </a:lnTo>
                  <a:lnTo>
                    <a:pt x="988145" y="1251876"/>
                  </a:lnTo>
                  <a:close/>
                  <a:moveTo>
                    <a:pt x="1605747" y="1153105"/>
                  </a:moveTo>
                  <a:lnTo>
                    <a:pt x="1627970" y="1231361"/>
                  </a:lnTo>
                  <a:lnTo>
                    <a:pt x="1608405" y="1236919"/>
                  </a:lnTo>
                  <a:lnTo>
                    <a:pt x="1586182" y="1158660"/>
                  </a:lnTo>
                  <a:close/>
                  <a:moveTo>
                    <a:pt x="865112" y="1130167"/>
                  </a:moveTo>
                  <a:lnTo>
                    <a:pt x="884292" y="1136918"/>
                  </a:lnTo>
                  <a:lnTo>
                    <a:pt x="857287" y="1213654"/>
                  </a:lnTo>
                  <a:lnTo>
                    <a:pt x="838103" y="1206903"/>
                  </a:lnTo>
                  <a:close/>
                  <a:moveTo>
                    <a:pt x="1744401" y="1104022"/>
                  </a:moveTo>
                  <a:lnTo>
                    <a:pt x="1775997" y="1178986"/>
                  </a:lnTo>
                  <a:lnTo>
                    <a:pt x="1757258" y="1186883"/>
                  </a:lnTo>
                  <a:lnTo>
                    <a:pt x="1725662" y="1111922"/>
                  </a:lnTo>
                  <a:close/>
                  <a:moveTo>
                    <a:pt x="731045" y="1070490"/>
                  </a:moveTo>
                  <a:lnTo>
                    <a:pt x="749250" y="1079557"/>
                  </a:lnTo>
                  <a:lnTo>
                    <a:pt x="712985" y="1152372"/>
                  </a:lnTo>
                  <a:lnTo>
                    <a:pt x="694780" y="1143305"/>
                  </a:lnTo>
                  <a:close/>
                  <a:moveTo>
                    <a:pt x="1875597" y="1037745"/>
                  </a:moveTo>
                  <a:lnTo>
                    <a:pt x="1916175" y="1108250"/>
                  </a:lnTo>
                  <a:lnTo>
                    <a:pt x="1898550" y="1118392"/>
                  </a:lnTo>
                  <a:lnTo>
                    <a:pt x="1857972" y="1047891"/>
                  </a:lnTo>
                  <a:close/>
                  <a:moveTo>
                    <a:pt x="601742" y="996566"/>
                  </a:moveTo>
                  <a:lnTo>
                    <a:pt x="618688" y="1007808"/>
                  </a:lnTo>
                  <a:lnTo>
                    <a:pt x="573718" y="1075594"/>
                  </a:lnTo>
                  <a:lnTo>
                    <a:pt x="556773" y="1064353"/>
                  </a:lnTo>
                  <a:close/>
                  <a:moveTo>
                    <a:pt x="1993939" y="955732"/>
                  </a:moveTo>
                  <a:lnTo>
                    <a:pt x="2042855" y="1020729"/>
                  </a:lnTo>
                  <a:lnTo>
                    <a:pt x="2026606" y="1032959"/>
                  </a:lnTo>
                  <a:lnTo>
                    <a:pt x="1977691" y="967959"/>
                  </a:lnTo>
                  <a:close/>
                  <a:moveTo>
                    <a:pt x="486510" y="907760"/>
                  </a:moveTo>
                  <a:lnTo>
                    <a:pt x="501958" y="920987"/>
                  </a:lnTo>
                  <a:lnTo>
                    <a:pt x="449049" y="982778"/>
                  </a:lnTo>
                  <a:lnTo>
                    <a:pt x="433602" y="969551"/>
                  </a:lnTo>
                  <a:close/>
                  <a:moveTo>
                    <a:pt x="2104424" y="859648"/>
                  </a:moveTo>
                  <a:lnTo>
                    <a:pt x="2161001" y="918097"/>
                  </a:lnTo>
                  <a:lnTo>
                    <a:pt x="2146390" y="932242"/>
                  </a:lnTo>
                  <a:lnTo>
                    <a:pt x="2089813" y="873793"/>
                  </a:lnTo>
                  <a:close/>
                  <a:moveTo>
                    <a:pt x="382694" y="804314"/>
                  </a:moveTo>
                  <a:lnTo>
                    <a:pt x="396390" y="819345"/>
                  </a:lnTo>
                  <a:lnTo>
                    <a:pt x="336269" y="874140"/>
                  </a:lnTo>
                  <a:lnTo>
                    <a:pt x="322569" y="859112"/>
                  </a:lnTo>
                  <a:close/>
                  <a:moveTo>
                    <a:pt x="2202746" y="750352"/>
                  </a:moveTo>
                  <a:lnTo>
                    <a:pt x="2266017" y="801481"/>
                  </a:lnTo>
                  <a:lnTo>
                    <a:pt x="2253238" y="817299"/>
                  </a:lnTo>
                  <a:lnTo>
                    <a:pt x="2189964" y="766170"/>
                  </a:lnTo>
                  <a:close/>
                  <a:moveTo>
                    <a:pt x="291187" y="689352"/>
                  </a:moveTo>
                  <a:lnTo>
                    <a:pt x="302944" y="705946"/>
                  </a:lnTo>
                  <a:lnTo>
                    <a:pt x="236563" y="752975"/>
                  </a:lnTo>
                  <a:lnTo>
                    <a:pt x="224806" y="736378"/>
                  </a:lnTo>
                  <a:close/>
                  <a:moveTo>
                    <a:pt x="2287987" y="632103"/>
                  </a:moveTo>
                  <a:lnTo>
                    <a:pt x="2357093" y="675023"/>
                  </a:lnTo>
                  <a:lnTo>
                    <a:pt x="2346364" y="692299"/>
                  </a:lnTo>
                  <a:lnTo>
                    <a:pt x="2277258" y="649380"/>
                  </a:lnTo>
                  <a:close/>
                  <a:moveTo>
                    <a:pt x="215899" y="565544"/>
                  </a:moveTo>
                  <a:lnTo>
                    <a:pt x="225503" y="583468"/>
                  </a:lnTo>
                  <a:lnTo>
                    <a:pt x="153802" y="621890"/>
                  </a:lnTo>
                  <a:lnTo>
                    <a:pt x="144198" y="603966"/>
                  </a:lnTo>
                  <a:close/>
                  <a:moveTo>
                    <a:pt x="2355966" y="501409"/>
                  </a:moveTo>
                  <a:lnTo>
                    <a:pt x="2429812" y="535525"/>
                  </a:lnTo>
                  <a:lnTo>
                    <a:pt x="2421282" y="553990"/>
                  </a:lnTo>
                  <a:lnTo>
                    <a:pt x="2347436" y="519871"/>
                  </a:lnTo>
                  <a:close/>
                  <a:moveTo>
                    <a:pt x="156789" y="428709"/>
                  </a:moveTo>
                  <a:lnTo>
                    <a:pt x="164123" y="447676"/>
                  </a:lnTo>
                  <a:lnTo>
                    <a:pt x="88248" y="477020"/>
                  </a:lnTo>
                  <a:lnTo>
                    <a:pt x="80914" y="458053"/>
                  </a:lnTo>
                  <a:close/>
                  <a:moveTo>
                    <a:pt x="2409536" y="364235"/>
                  </a:moveTo>
                  <a:lnTo>
                    <a:pt x="2487020" y="389006"/>
                  </a:lnTo>
                  <a:lnTo>
                    <a:pt x="2480828" y="408375"/>
                  </a:lnTo>
                  <a:lnTo>
                    <a:pt x="2403344" y="383608"/>
                  </a:lnTo>
                  <a:close/>
                  <a:moveTo>
                    <a:pt x="112929" y="290652"/>
                  </a:moveTo>
                  <a:lnTo>
                    <a:pt x="117883" y="310377"/>
                  </a:lnTo>
                  <a:lnTo>
                    <a:pt x="38983" y="330195"/>
                  </a:lnTo>
                  <a:lnTo>
                    <a:pt x="34030" y="310470"/>
                  </a:lnTo>
                  <a:close/>
                  <a:moveTo>
                    <a:pt x="2443228" y="221792"/>
                  </a:moveTo>
                  <a:lnTo>
                    <a:pt x="2523178" y="236827"/>
                  </a:lnTo>
                  <a:lnTo>
                    <a:pt x="2519420" y="256812"/>
                  </a:lnTo>
                  <a:lnTo>
                    <a:pt x="2439470" y="241780"/>
                  </a:lnTo>
                  <a:close/>
                  <a:moveTo>
                    <a:pt x="86888" y="145483"/>
                  </a:moveTo>
                  <a:lnTo>
                    <a:pt x="89365" y="151156"/>
                  </a:lnTo>
                  <a:lnTo>
                    <a:pt x="8618" y="153940"/>
                  </a:lnTo>
                  <a:lnTo>
                    <a:pt x="6142" y="148267"/>
                  </a:lnTo>
                  <a:close/>
                  <a:moveTo>
                    <a:pt x="2459021" y="77394"/>
                  </a:moveTo>
                  <a:lnTo>
                    <a:pt x="2540205" y="78838"/>
                  </a:lnTo>
                  <a:lnTo>
                    <a:pt x="2538921" y="84542"/>
                  </a:lnTo>
                  <a:lnTo>
                    <a:pt x="2457736" y="83098"/>
                  </a:lnTo>
                  <a:close/>
                  <a:moveTo>
                    <a:pt x="0" y="0"/>
                  </a:moveTo>
                  <a:lnTo>
                    <a:pt x="81348" y="0"/>
                  </a:lnTo>
                  <a:lnTo>
                    <a:pt x="81348" y="5715"/>
                  </a:lnTo>
                  <a:lnTo>
                    <a:pt x="0" y="5715"/>
                  </a:lnTo>
                  <a:close/>
                </a:path>
              </a:pathLst>
            </a:custGeom>
            <a:solidFill>
              <a:srgbClr val="73D00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94F426B-137F-4F20-900B-2472ECF7E9D0}"/>
                </a:ext>
              </a:extLst>
            </p:cNvPr>
            <p:cNvSpPr/>
            <p:nvPr/>
          </p:nvSpPr>
          <p:spPr>
            <a:xfrm>
              <a:off x="3521206" y="3386155"/>
              <a:ext cx="5152027" cy="88127"/>
            </a:xfrm>
            <a:custGeom>
              <a:avLst/>
              <a:gdLst>
                <a:gd name="connsiteX0" fmla="*/ 105076 w 5152027"/>
                <a:gd name="connsiteY0" fmla="*/ 0 h 88127"/>
                <a:gd name="connsiteX1" fmla="*/ 93342 w 5152027"/>
                <a:gd name="connsiteY1" fmla="*/ 30507 h 88127"/>
                <a:gd name="connsiteX2" fmla="*/ 2576014 w 5152027"/>
                <a:gd name="connsiteY2" fmla="*/ 30507 h 88127"/>
                <a:gd name="connsiteX3" fmla="*/ 2576017 w 5152027"/>
                <a:gd name="connsiteY3" fmla="*/ 30507 h 88127"/>
                <a:gd name="connsiteX4" fmla="*/ 5058685 w 5152027"/>
                <a:gd name="connsiteY4" fmla="*/ 30507 h 88127"/>
                <a:gd name="connsiteX5" fmla="*/ 5046951 w 5152027"/>
                <a:gd name="connsiteY5" fmla="*/ 0 h 88127"/>
                <a:gd name="connsiteX6" fmla="*/ 5152027 w 5152027"/>
                <a:gd name="connsiteY6" fmla="*/ 44065 h 88127"/>
                <a:gd name="connsiteX7" fmla="*/ 5046951 w 5152027"/>
                <a:gd name="connsiteY7" fmla="*/ 88127 h 88127"/>
                <a:gd name="connsiteX8" fmla="*/ 5063900 w 5152027"/>
                <a:gd name="connsiteY8" fmla="*/ 44065 h 88127"/>
                <a:gd name="connsiteX9" fmla="*/ 5061249 w 5152027"/>
                <a:gd name="connsiteY9" fmla="*/ 37174 h 88127"/>
                <a:gd name="connsiteX10" fmla="*/ 2576017 w 5152027"/>
                <a:gd name="connsiteY10" fmla="*/ 37174 h 88127"/>
                <a:gd name="connsiteX11" fmla="*/ 2576014 w 5152027"/>
                <a:gd name="connsiteY11" fmla="*/ 37174 h 88127"/>
                <a:gd name="connsiteX12" fmla="*/ 90778 w 5152027"/>
                <a:gd name="connsiteY12" fmla="*/ 37174 h 88127"/>
                <a:gd name="connsiteX13" fmla="*/ 88127 w 5152027"/>
                <a:gd name="connsiteY13" fmla="*/ 44065 h 88127"/>
                <a:gd name="connsiteX14" fmla="*/ 105076 w 5152027"/>
                <a:gd name="connsiteY14" fmla="*/ 88127 h 88127"/>
                <a:gd name="connsiteX15" fmla="*/ 0 w 5152027"/>
                <a:gd name="connsiteY15" fmla="*/ 44065 h 8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52027" h="88127">
                  <a:moveTo>
                    <a:pt x="105076" y="0"/>
                  </a:moveTo>
                  <a:lnTo>
                    <a:pt x="93342" y="30507"/>
                  </a:lnTo>
                  <a:lnTo>
                    <a:pt x="2576014" y="30507"/>
                  </a:lnTo>
                  <a:lnTo>
                    <a:pt x="2576017" y="30507"/>
                  </a:lnTo>
                  <a:lnTo>
                    <a:pt x="5058685" y="30507"/>
                  </a:lnTo>
                  <a:lnTo>
                    <a:pt x="5046951" y="0"/>
                  </a:lnTo>
                  <a:lnTo>
                    <a:pt x="5152027" y="44065"/>
                  </a:lnTo>
                  <a:lnTo>
                    <a:pt x="5046951" y="88127"/>
                  </a:lnTo>
                  <a:lnTo>
                    <a:pt x="5063900" y="44065"/>
                  </a:lnTo>
                  <a:lnTo>
                    <a:pt x="5061249" y="37174"/>
                  </a:lnTo>
                  <a:lnTo>
                    <a:pt x="2576017" y="37174"/>
                  </a:lnTo>
                  <a:lnTo>
                    <a:pt x="2576014" y="37174"/>
                  </a:lnTo>
                  <a:lnTo>
                    <a:pt x="90778" y="37174"/>
                  </a:lnTo>
                  <a:lnTo>
                    <a:pt x="88127" y="44065"/>
                  </a:lnTo>
                  <a:lnTo>
                    <a:pt x="105076" y="88127"/>
                  </a:lnTo>
                  <a:lnTo>
                    <a:pt x="0" y="44065"/>
                  </a:lnTo>
                  <a:close/>
                </a:path>
              </a:pathLst>
            </a:custGeom>
            <a:solidFill>
              <a:srgbClr val="73D00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C80E3E23-53C7-4BD6-88C9-45F721C09E19}"/>
                </a:ext>
              </a:extLst>
            </p:cNvPr>
            <p:cNvSpPr/>
            <p:nvPr/>
          </p:nvSpPr>
          <p:spPr>
            <a:xfrm>
              <a:off x="6053154" y="854209"/>
              <a:ext cx="88127" cy="5152020"/>
            </a:xfrm>
            <a:custGeom>
              <a:avLst/>
              <a:gdLst>
                <a:gd name="connsiteX0" fmla="*/ 44066 w 88127"/>
                <a:gd name="connsiteY0" fmla="*/ 0 h 5152020"/>
                <a:gd name="connsiteX1" fmla="*/ 88127 w 88127"/>
                <a:gd name="connsiteY1" fmla="*/ 105076 h 5152020"/>
                <a:gd name="connsiteX2" fmla="*/ 44066 w 88127"/>
                <a:gd name="connsiteY2" fmla="*/ 88127 h 5152020"/>
                <a:gd name="connsiteX3" fmla="*/ 37175 w 88127"/>
                <a:gd name="connsiteY3" fmla="*/ 90777 h 5152020"/>
                <a:gd name="connsiteX4" fmla="*/ 37175 w 88127"/>
                <a:gd name="connsiteY4" fmla="*/ 2576010 h 5152020"/>
                <a:gd name="connsiteX5" fmla="*/ 37175 w 88127"/>
                <a:gd name="connsiteY5" fmla="*/ 2576013 h 5152020"/>
                <a:gd name="connsiteX6" fmla="*/ 37175 w 88127"/>
                <a:gd name="connsiteY6" fmla="*/ 5061242 h 5152020"/>
                <a:gd name="connsiteX7" fmla="*/ 44066 w 88127"/>
                <a:gd name="connsiteY7" fmla="*/ 5063893 h 5152020"/>
                <a:gd name="connsiteX8" fmla="*/ 88127 w 88127"/>
                <a:gd name="connsiteY8" fmla="*/ 5046943 h 5152020"/>
                <a:gd name="connsiteX9" fmla="*/ 44066 w 88127"/>
                <a:gd name="connsiteY9" fmla="*/ 5152020 h 5152020"/>
                <a:gd name="connsiteX10" fmla="*/ 0 w 88127"/>
                <a:gd name="connsiteY10" fmla="*/ 5046943 h 5152020"/>
                <a:gd name="connsiteX11" fmla="*/ 30508 w 88127"/>
                <a:gd name="connsiteY11" fmla="*/ 5058678 h 5152020"/>
                <a:gd name="connsiteX12" fmla="*/ 30508 w 88127"/>
                <a:gd name="connsiteY12" fmla="*/ 2576013 h 5152020"/>
                <a:gd name="connsiteX13" fmla="*/ 30508 w 88127"/>
                <a:gd name="connsiteY13" fmla="*/ 2576010 h 5152020"/>
                <a:gd name="connsiteX14" fmla="*/ 30508 w 88127"/>
                <a:gd name="connsiteY14" fmla="*/ 93342 h 5152020"/>
                <a:gd name="connsiteX15" fmla="*/ 0 w 88127"/>
                <a:gd name="connsiteY15" fmla="*/ 105076 h 515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127" h="5152020">
                  <a:moveTo>
                    <a:pt x="44066" y="0"/>
                  </a:moveTo>
                  <a:lnTo>
                    <a:pt x="88127" y="105076"/>
                  </a:lnTo>
                  <a:lnTo>
                    <a:pt x="44066" y="88127"/>
                  </a:lnTo>
                  <a:lnTo>
                    <a:pt x="37175" y="90777"/>
                  </a:lnTo>
                  <a:lnTo>
                    <a:pt x="37175" y="2576010"/>
                  </a:lnTo>
                  <a:lnTo>
                    <a:pt x="37175" y="2576013"/>
                  </a:lnTo>
                  <a:lnTo>
                    <a:pt x="37175" y="5061242"/>
                  </a:lnTo>
                  <a:lnTo>
                    <a:pt x="44066" y="5063893"/>
                  </a:lnTo>
                  <a:lnTo>
                    <a:pt x="88127" y="5046943"/>
                  </a:lnTo>
                  <a:lnTo>
                    <a:pt x="44066" y="5152020"/>
                  </a:lnTo>
                  <a:lnTo>
                    <a:pt x="0" y="5046943"/>
                  </a:lnTo>
                  <a:lnTo>
                    <a:pt x="30508" y="5058678"/>
                  </a:lnTo>
                  <a:lnTo>
                    <a:pt x="30508" y="2576013"/>
                  </a:lnTo>
                  <a:lnTo>
                    <a:pt x="30508" y="2576010"/>
                  </a:lnTo>
                  <a:lnTo>
                    <a:pt x="30508" y="93342"/>
                  </a:lnTo>
                  <a:lnTo>
                    <a:pt x="0" y="105076"/>
                  </a:lnTo>
                  <a:close/>
                </a:path>
              </a:pathLst>
            </a:custGeom>
            <a:solidFill>
              <a:srgbClr val="73D00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B5A2EBC9-856D-4CB2-A2D9-8F209AB47EC6}"/>
                </a:ext>
              </a:extLst>
            </p:cNvPr>
            <p:cNvSpPr/>
            <p:nvPr/>
          </p:nvSpPr>
          <p:spPr>
            <a:xfrm>
              <a:off x="4561781" y="1894783"/>
              <a:ext cx="3070876" cy="3070872"/>
            </a:xfrm>
            <a:custGeom>
              <a:avLst/>
              <a:gdLst>
                <a:gd name="connsiteX0" fmla="*/ 98293 w 3070876"/>
                <a:gd name="connsiteY0" fmla="*/ 2955633 h 3070872"/>
                <a:gd name="connsiteX1" fmla="*/ 115238 w 3070876"/>
                <a:gd name="connsiteY1" fmla="*/ 2972578 h 3070872"/>
                <a:gd name="connsiteX2" fmla="*/ 75994 w 3070876"/>
                <a:gd name="connsiteY2" fmla="*/ 3011825 h 3070872"/>
                <a:gd name="connsiteX3" fmla="*/ 108464 w 3070876"/>
                <a:gd name="connsiteY3" fmla="*/ 3026811 h 3070872"/>
                <a:gd name="connsiteX4" fmla="*/ 0 w 3070876"/>
                <a:gd name="connsiteY4" fmla="*/ 3070872 h 3070872"/>
                <a:gd name="connsiteX5" fmla="*/ 44061 w 3070876"/>
                <a:gd name="connsiteY5" fmla="*/ 2962408 h 3070872"/>
                <a:gd name="connsiteX6" fmla="*/ 59046 w 3070876"/>
                <a:gd name="connsiteY6" fmla="*/ 2994877 h 3070872"/>
                <a:gd name="connsiteX7" fmla="*/ 257597 w 3070876"/>
                <a:gd name="connsiteY7" fmla="*/ 2796325 h 3070872"/>
                <a:gd name="connsiteX8" fmla="*/ 274546 w 3070876"/>
                <a:gd name="connsiteY8" fmla="*/ 2813271 h 3070872"/>
                <a:gd name="connsiteX9" fmla="*/ 162695 w 3070876"/>
                <a:gd name="connsiteY9" fmla="*/ 2925126 h 3070872"/>
                <a:gd name="connsiteX10" fmla="*/ 145745 w 3070876"/>
                <a:gd name="connsiteY10" fmla="*/ 2908176 h 3070872"/>
                <a:gd name="connsiteX11" fmla="*/ 416905 w 3070876"/>
                <a:gd name="connsiteY11" fmla="*/ 2637017 h 3070872"/>
                <a:gd name="connsiteX12" fmla="*/ 433854 w 3070876"/>
                <a:gd name="connsiteY12" fmla="*/ 2653967 h 3070872"/>
                <a:gd name="connsiteX13" fmla="*/ 321999 w 3070876"/>
                <a:gd name="connsiteY13" fmla="*/ 2765821 h 3070872"/>
                <a:gd name="connsiteX14" fmla="*/ 305053 w 3070876"/>
                <a:gd name="connsiteY14" fmla="*/ 2748872 h 3070872"/>
                <a:gd name="connsiteX15" fmla="*/ 576213 w 3070876"/>
                <a:gd name="connsiteY15" fmla="*/ 2477713 h 3070872"/>
                <a:gd name="connsiteX16" fmla="*/ 593158 w 3070876"/>
                <a:gd name="connsiteY16" fmla="*/ 2494663 h 3070872"/>
                <a:gd name="connsiteX17" fmla="*/ 481307 w 3070876"/>
                <a:gd name="connsiteY17" fmla="*/ 2606514 h 3070872"/>
                <a:gd name="connsiteX18" fmla="*/ 464358 w 3070876"/>
                <a:gd name="connsiteY18" fmla="*/ 2589565 h 3070872"/>
                <a:gd name="connsiteX19" fmla="*/ 732129 w 3070876"/>
                <a:gd name="connsiteY19" fmla="*/ 2321797 h 3070872"/>
                <a:gd name="connsiteX20" fmla="*/ 749075 w 3070876"/>
                <a:gd name="connsiteY20" fmla="*/ 2338743 h 3070872"/>
                <a:gd name="connsiteX21" fmla="*/ 637223 w 3070876"/>
                <a:gd name="connsiteY21" fmla="*/ 2450598 h 3070872"/>
                <a:gd name="connsiteX22" fmla="*/ 620274 w 3070876"/>
                <a:gd name="connsiteY22" fmla="*/ 2433648 h 3070872"/>
                <a:gd name="connsiteX23" fmla="*/ 891434 w 3070876"/>
                <a:gd name="connsiteY23" fmla="*/ 2162489 h 3070872"/>
                <a:gd name="connsiteX24" fmla="*/ 908383 w 3070876"/>
                <a:gd name="connsiteY24" fmla="*/ 2179439 h 3070872"/>
                <a:gd name="connsiteX25" fmla="*/ 796528 w 3070876"/>
                <a:gd name="connsiteY25" fmla="*/ 2291293 h 3070872"/>
                <a:gd name="connsiteX26" fmla="*/ 779582 w 3070876"/>
                <a:gd name="connsiteY26" fmla="*/ 2274344 h 3070872"/>
                <a:gd name="connsiteX27" fmla="*/ 1050741 w 3070876"/>
                <a:gd name="connsiteY27" fmla="*/ 2003185 h 3070872"/>
                <a:gd name="connsiteX28" fmla="*/ 1067687 w 3070876"/>
                <a:gd name="connsiteY28" fmla="*/ 2020134 h 3070872"/>
                <a:gd name="connsiteX29" fmla="*/ 955836 w 3070876"/>
                <a:gd name="connsiteY29" fmla="*/ 2131986 h 3070872"/>
                <a:gd name="connsiteX30" fmla="*/ 938886 w 3070876"/>
                <a:gd name="connsiteY30" fmla="*/ 2115037 h 3070872"/>
                <a:gd name="connsiteX31" fmla="*/ 1206658 w 3070876"/>
                <a:gd name="connsiteY31" fmla="*/ 1847269 h 3070872"/>
                <a:gd name="connsiteX32" fmla="*/ 1226995 w 3070876"/>
                <a:gd name="connsiteY32" fmla="*/ 1860827 h 3070872"/>
                <a:gd name="connsiteX33" fmla="*/ 1111752 w 3070876"/>
                <a:gd name="connsiteY33" fmla="*/ 1976069 h 3070872"/>
                <a:gd name="connsiteX34" fmla="*/ 1094803 w 3070876"/>
                <a:gd name="connsiteY34" fmla="*/ 1959120 h 3070872"/>
                <a:gd name="connsiteX35" fmla="*/ 1369354 w 3070876"/>
                <a:gd name="connsiteY35" fmla="*/ 1684574 h 3070872"/>
                <a:gd name="connsiteX36" fmla="*/ 1386299 w 3070876"/>
                <a:gd name="connsiteY36" fmla="*/ 1701519 h 3070872"/>
                <a:gd name="connsiteX37" fmla="*/ 1274448 w 3070876"/>
                <a:gd name="connsiteY37" fmla="*/ 1813374 h 3070872"/>
                <a:gd name="connsiteX38" fmla="*/ 1257499 w 3070876"/>
                <a:gd name="connsiteY38" fmla="*/ 1796425 h 3070872"/>
                <a:gd name="connsiteX39" fmla="*/ 1528658 w 3070876"/>
                <a:gd name="connsiteY39" fmla="*/ 1528657 h 3070872"/>
                <a:gd name="connsiteX40" fmla="*/ 1545607 w 3070876"/>
                <a:gd name="connsiteY40" fmla="*/ 1545606 h 3070872"/>
                <a:gd name="connsiteX41" fmla="*/ 1433752 w 3070876"/>
                <a:gd name="connsiteY41" fmla="*/ 1657458 h 3070872"/>
                <a:gd name="connsiteX42" fmla="*/ 1416806 w 3070876"/>
                <a:gd name="connsiteY42" fmla="*/ 1640508 h 3070872"/>
                <a:gd name="connsiteX43" fmla="*/ 1640510 w 3070876"/>
                <a:gd name="connsiteY43" fmla="*/ 1413415 h 3070872"/>
                <a:gd name="connsiteX44" fmla="*/ 1657459 w 3070876"/>
                <a:gd name="connsiteY44" fmla="*/ 1430364 h 3070872"/>
                <a:gd name="connsiteX45" fmla="*/ 1545608 w 3070876"/>
                <a:gd name="connsiteY45" fmla="*/ 1542215 h 3070872"/>
                <a:gd name="connsiteX46" fmla="*/ 1528659 w 3070876"/>
                <a:gd name="connsiteY46" fmla="*/ 1525266 h 3070872"/>
                <a:gd name="connsiteX47" fmla="*/ 1799818 w 3070876"/>
                <a:gd name="connsiteY47" fmla="*/ 1254107 h 3070872"/>
                <a:gd name="connsiteX48" fmla="*/ 1816767 w 3070876"/>
                <a:gd name="connsiteY48" fmla="*/ 1271056 h 3070872"/>
                <a:gd name="connsiteX49" fmla="*/ 1704912 w 3070876"/>
                <a:gd name="connsiteY49" fmla="*/ 1382911 h 3070872"/>
                <a:gd name="connsiteX50" fmla="*/ 1687963 w 3070876"/>
                <a:gd name="connsiteY50" fmla="*/ 1365962 h 3070872"/>
                <a:gd name="connsiteX51" fmla="*/ 1959122 w 3070876"/>
                <a:gd name="connsiteY51" fmla="*/ 1094803 h 3070872"/>
                <a:gd name="connsiteX52" fmla="*/ 1976072 w 3070876"/>
                <a:gd name="connsiteY52" fmla="*/ 1111752 h 3070872"/>
                <a:gd name="connsiteX53" fmla="*/ 1864217 w 3070876"/>
                <a:gd name="connsiteY53" fmla="*/ 1223603 h 3070872"/>
                <a:gd name="connsiteX54" fmla="*/ 1847271 w 3070876"/>
                <a:gd name="connsiteY54" fmla="*/ 1206658 h 3070872"/>
                <a:gd name="connsiteX55" fmla="*/ 2115039 w 3070876"/>
                <a:gd name="connsiteY55" fmla="*/ 938887 h 3070872"/>
                <a:gd name="connsiteX56" fmla="*/ 2131988 w 3070876"/>
                <a:gd name="connsiteY56" fmla="*/ 955836 h 3070872"/>
                <a:gd name="connsiteX57" fmla="*/ 2020137 w 3070876"/>
                <a:gd name="connsiteY57" fmla="*/ 1067687 h 3070872"/>
                <a:gd name="connsiteX58" fmla="*/ 2003187 w 3070876"/>
                <a:gd name="connsiteY58" fmla="*/ 1050741 h 3070872"/>
                <a:gd name="connsiteX59" fmla="*/ 2274347 w 3070876"/>
                <a:gd name="connsiteY59" fmla="*/ 779582 h 3070872"/>
                <a:gd name="connsiteX60" fmla="*/ 2291296 w 3070876"/>
                <a:gd name="connsiteY60" fmla="*/ 796528 h 3070872"/>
                <a:gd name="connsiteX61" fmla="*/ 2179441 w 3070876"/>
                <a:gd name="connsiteY61" fmla="*/ 908383 h 3070872"/>
                <a:gd name="connsiteX62" fmla="*/ 2162492 w 3070876"/>
                <a:gd name="connsiteY62" fmla="*/ 891434 h 3070872"/>
                <a:gd name="connsiteX63" fmla="*/ 2433651 w 3070876"/>
                <a:gd name="connsiteY63" fmla="*/ 620275 h 3070872"/>
                <a:gd name="connsiteX64" fmla="*/ 2450600 w 3070876"/>
                <a:gd name="connsiteY64" fmla="*/ 637224 h 3070872"/>
                <a:gd name="connsiteX65" fmla="*/ 2338745 w 3070876"/>
                <a:gd name="connsiteY65" fmla="*/ 749075 h 3070872"/>
                <a:gd name="connsiteX66" fmla="*/ 2321800 w 3070876"/>
                <a:gd name="connsiteY66" fmla="*/ 732130 h 3070872"/>
                <a:gd name="connsiteX67" fmla="*/ 2592959 w 3070876"/>
                <a:gd name="connsiteY67" fmla="*/ 460967 h 3070872"/>
                <a:gd name="connsiteX68" fmla="*/ 2609905 w 3070876"/>
                <a:gd name="connsiteY68" fmla="*/ 477916 h 3070872"/>
                <a:gd name="connsiteX69" fmla="*/ 2498053 w 3070876"/>
                <a:gd name="connsiteY69" fmla="*/ 589768 h 3070872"/>
                <a:gd name="connsiteX70" fmla="*/ 2481108 w 3070876"/>
                <a:gd name="connsiteY70" fmla="*/ 572822 h 3070872"/>
                <a:gd name="connsiteX71" fmla="*/ 2752267 w 3070876"/>
                <a:gd name="connsiteY71" fmla="*/ 301663 h 3070872"/>
                <a:gd name="connsiteX72" fmla="*/ 2769212 w 3070876"/>
                <a:gd name="connsiteY72" fmla="*/ 318609 h 3070872"/>
                <a:gd name="connsiteX73" fmla="*/ 2657358 w 3070876"/>
                <a:gd name="connsiteY73" fmla="*/ 430464 h 3070872"/>
                <a:gd name="connsiteX74" fmla="*/ 2640412 w 3070876"/>
                <a:gd name="connsiteY74" fmla="*/ 413518 h 3070872"/>
                <a:gd name="connsiteX75" fmla="*/ 2911571 w 3070876"/>
                <a:gd name="connsiteY75" fmla="*/ 142359 h 3070872"/>
                <a:gd name="connsiteX76" fmla="*/ 2928517 w 3070876"/>
                <a:gd name="connsiteY76" fmla="*/ 159305 h 3070872"/>
                <a:gd name="connsiteX77" fmla="*/ 2816665 w 3070876"/>
                <a:gd name="connsiteY77" fmla="*/ 271159 h 3070872"/>
                <a:gd name="connsiteX78" fmla="*/ 2799720 w 3070876"/>
                <a:gd name="connsiteY78" fmla="*/ 254210 h 3070872"/>
                <a:gd name="connsiteX79" fmla="*/ 3070876 w 3070876"/>
                <a:gd name="connsiteY79" fmla="*/ 0 h 3070872"/>
                <a:gd name="connsiteX80" fmla="*/ 3026815 w 3070876"/>
                <a:gd name="connsiteY80" fmla="*/ 108464 h 3070872"/>
                <a:gd name="connsiteX81" fmla="*/ 3011830 w 3070876"/>
                <a:gd name="connsiteY81" fmla="*/ 75995 h 3070872"/>
                <a:gd name="connsiteX82" fmla="*/ 2972582 w 3070876"/>
                <a:gd name="connsiteY82" fmla="*/ 115240 h 3070872"/>
                <a:gd name="connsiteX83" fmla="*/ 2955636 w 3070876"/>
                <a:gd name="connsiteY83" fmla="*/ 98294 h 3070872"/>
                <a:gd name="connsiteX84" fmla="*/ 2994881 w 3070876"/>
                <a:gd name="connsiteY84" fmla="*/ 59047 h 3070872"/>
                <a:gd name="connsiteX85" fmla="*/ 2962412 w 3070876"/>
                <a:gd name="connsiteY85" fmla="*/ 44062 h 307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070876" h="3070872">
                  <a:moveTo>
                    <a:pt x="98293" y="2955633"/>
                  </a:moveTo>
                  <a:lnTo>
                    <a:pt x="115238" y="2972578"/>
                  </a:lnTo>
                  <a:lnTo>
                    <a:pt x="75994" y="3011825"/>
                  </a:lnTo>
                  <a:lnTo>
                    <a:pt x="108464" y="3026811"/>
                  </a:lnTo>
                  <a:lnTo>
                    <a:pt x="0" y="3070872"/>
                  </a:lnTo>
                  <a:lnTo>
                    <a:pt x="44061" y="2962408"/>
                  </a:lnTo>
                  <a:lnTo>
                    <a:pt x="59046" y="2994877"/>
                  </a:lnTo>
                  <a:close/>
                  <a:moveTo>
                    <a:pt x="257597" y="2796325"/>
                  </a:moveTo>
                  <a:lnTo>
                    <a:pt x="274546" y="2813271"/>
                  </a:lnTo>
                  <a:lnTo>
                    <a:pt x="162695" y="2925126"/>
                  </a:lnTo>
                  <a:lnTo>
                    <a:pt x="145745" y="2908176"/>
                  </a:lnTo>
                  <a:close/>
                  <a:moveTo>
                    <a:pt x="416905" y="2637017"/>
                  </a:moveTo>
                  <a:lnTo>
                    <a:pt x="433854" y="2653967"/>
                  </a:lnTo>
                  <a:lnTo>
                    <a:pt x="321999" y="2765821"/>
                  </a:lnTo>
                  <a:lnTo>
                    <a:pt x="305053" y="2748872"/>
                  </a:lnTo>
                  <a:close/>
                  <a:moveTo>
                    <a:pt x="576213" y="2477713"/>
                  </a:moveTo>
                  <a:lnTo>
                    <a:pt x="593158" y="2494663"/>
                  </a:lnTo>
                  <a:lnTo>
                    <a:pt x="481307" y="2606514"/>
                  </a:lnTo>
                  <a:lnTo>
                    <a:pt x="464358" y="2589565"/>
                  </a:lnTo>
                  <a:close/>
                  <a:moveTo>
                    <a:pt x="732129" y="2321797"/>
                  </a:moveTo>
                  <a:lnTo>
                    <a:pt x="749075" y="2338743"/>
                  </a:lnTo>
                  <a:lnTo>
                    <a:pt x="637223" y="2450598"/>
                  </a:lnTo>
                  <a:lnTo>
                    <a:pt x="620274" y="2433648"/>
                  </a:lnTo>
                  <a:close/>
                  <a:moveTo>
                    <a:pt x="891434" y="2162489"/>
                  </a:moveTo>
                  <a:lnTo>
                    <a:pt x="908383" y="2179439"/>
                  </a:lnTo>
                  <a:lnTo>
                    <a:pt x="796528" y="2291293"/>
                  </a:lnTo>
                  <a:lnTo>
                    <a:pt x="779582" y="2274344"/>
                  </a:lnTo>
                  <a:close/>
                  <a:moveTo>
                    <a:pt x="1050741" y="2003185"/>
                  </a:moveTo>
                  <a:lnTo>
                    <a:pt x="1067687" y="2020134"/>
                  </a:lnTo>
                  <a:lnTo>
                    <a:pt x="955836" y="2131986"/>
                  </a:lnTo>
                  <a:lnTo>
                    <a:pt x="938886" y="2115037"/>
                  </a:lnTo>
                  <a:close/>
                  <a:moveTo>
                    <a:pt x="1206658" y="1847269"/>
                  </a:moveTo>
                  <a:lnTo>
                    <a:pt x="1226995" y="1860827"/>
                  </a:lnTo>
                  <a:lnTo>
                    <a:pt x="1111752" y="1976069"/>
                  </a:lnTo>
                  <a:lnTo>
                    <a:pt x="1094803" y="1959120"/>
                  </a:lnTo>
                  <a:close/>
                  <a:moveTo>
                    <a:pt x="1369354" y="1684574"/>
                  </a:moveTo>
                  <a:lnTo>
                    <a:pt x="1386299" y="1701519"/>
                  </a:lnTo>
                  <a:lnTo>
                    <a:pt x="1274448" y="1813374"/>
                  </a:lnTo>
                  <a:lnTo>
                    <a:pt x="1257499" y="1796425"/>
                  </a:lnTo>
                  <a:close/>
                  <a:moveTo>
                    <a:pt x="1528658" y="1528657"/>
                  </a:moveTo>
                  <a:lnTo>
                    <a:pt x="1545607" y="1545606"/>
                  </a:lnTo>
                  <a:lnTo>
                    <a:pt x="1433752" y="1657458"/>
                  </a:lnTo>
                  <a:lnTo>
                    <a:pt x="1416806" y="1640508"/>
                  </a:lnTo>
                  <a:close/>
                  <a:moveTo>
                    <a:pt x="1640510" y="1413415"/>
                  </a:moveTo>
                  <a:lnTo>
                    <a:pt x="1657459" y="1430364"/>
                  </a:lnTo>
                  <a:lnTo>
                    <a:pt x="1545608" y="1542215"/>
                  </a:lnTo>
                  <a:lnTo>
                    <a:pt x="1528659" y="1525266"/>
                  </a:lnTo>
                  <a:close/>
                  <a:moveTo>
                    <a:pt x="1799818" y="1254107"/>
                  </a:moveTo>
                  <a:lnTo>
                    <a:pt x="1816767" y="1271056"/>
                  </a:lnTo>
                  <a:lnTo>
                    <a:pt x="1704912" y="1382911"/>
                  </a:lnTo>
                  <a:lnTo>
                    <a:pt x="1687963" y="1365962"/>
                  </a:lnTo>
                  <a:close/>
                  <a:moveTo>
                    <a:pt x="1959122" y="1094803"/>
                  </a:moveTo>
                  <a:lnTo>
                    <a:pt x="1976072" y="1111752"/>
                  </a:lnTo>
                  <a:lnTo>
                    <a:pt x="1864217" y="1223603"/>
                  </a:lnTo>
                  <a:lnTo>
                    <a:pt x="1847271" y="1206658"/>
                  </a:lnTo>
                  <a:close/>
                  <a:moveTo>
                    <a:pt x="2115039" y="938887"/>
                  </a:moveTo>
                  <a:lnTo>
                    <a:pt x="2131988" y="955836"/>
                  </a:lnTo>
                  <a:lnTo>
                    <a:pt x="2020137" y="1067687"/>
                  </a:lnTo>
                  <a:lnTo>
                    <a:pt x="2003187" y="1050741"/>
                  </a:lnTo>
                  <a:close/>
                  <a:moveTo>
                    <a:pt x="2274347" y="779582"/>
                  </a:moveTo>
                  <a:lnTo>
                    <a:pt x="2291296" y="796528"/>
                  </a:lnTo>
                  <a:lnTo>
                    <a:pt x="2179441" y="908383"/>
                  </a:lnTo>
                  <a:lnTo>
                    <a:pt x="2162492" y="891434"/>
                  </a:lnTo>
                  <a:close/>
                  <a:moveTo>
                    <a:pt x="2433651" y="620275"/>
                  </a:moveTo>
                  <a:lnTo>
                    <a:pt x="2450600" y="637224"/>
                  </a:lnTo>
                  <a:lnTo>
                    <a:pt x="2338745" y="749075"/>
                  </a:lnTo>
                  <a:lnTo>
                    <a:pt x="2321800" y="732130"/>
                  </a:lnTo>
                  <a:close/>
                  <a:moveTo>
                    <a:pt x="2592959" y="460967"/>
                  </a:moveTo>
                  <a:lnTo>
                    <a:pt x="2609905" y="477916"/>
                  </a:lnTo>
                  <a:lnTo>
                    <a:pt x="2498053" y="589768"/>
                  </a:lnTo>
                  <a:lnTo>
                    <a:pt x="2481108" y="572822"/>
                  </a:lnTo>
                  <a:close/>
                  <a:moveTo>
                    <a:pt x="2752267" y="301663"/>
                  </a:moveTo>
                  <a:lnTo>
                    <a:pt x="2769212" y="318609"/>
                  </a:lnTo>
                  <a:lnTo>
                    <a:pt x="2657358" y="430464"/>
                  </a:lnTo>
                  <a:lnTo>
                    <a:pt x="2640412" y="413518"/>
                  </a:lnTo>
                  <a:close/>
                  <a:moveTo>
                    <a:pt x="2911571" y="142359"/>
                  </a:moveTo>
                  <a:lnTo>
                    <a:pt x="2928517" y="159305"/>
                  </a:lnTo>
                  <a:lnTo>
                    <a:pt x="2816665" y="271159"/>
                  </a:lnTo>
                  <a:lnTo>
                    <a:pt x="2799720" y="254210"/>
                  </a:lnTo>
                  <a:close/>
                  <a:moveTo>
                    <a:pt x="3070876" y="0"/>
                  </a:moveTo>
                  <a:lnTo>
                    <a:pt x="3026815" y="108464"/>
                  </a:lnTo>
                  <a:lnTo>
                    <a:pt x="3011830" y="75995"/>
                  </a:lnTo>
                  <a:lnTo>
                    <a:pt x="2972582" y="115240"/>
                  </a:lnTo>
                  <a:lnTo>
                    <a:pt x="2955636" y="98294"/>
                  </a:lnTo>
                  <a:lnTo>
                    <a:pt x="2994881" y="59047"/>
                  </a:lnTo>
                  <a:lnTo>
                    <a:pt x="2962412" y="44062"/>
                  </a:lnTo>
                  <a:close/>
                </a:path>
              </a:pathLst>
            </a:custGeom>
            <a:solidFill>
              <a:srgbClr val="73D00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272ED2C7-C6EA-4126-B273-5F3D627642F0}"/>
                </a:ext>
              </a:extLst>
            </p:cNvPr>
            <p:cNvSpPr/>
            <p:nvPr/>
          </p:nvSpPr>
          <p:spPr>
            <a:xfrm>
              <a:off x="4561781" y="1894783"/>
              <a:ext cx="3070876" cy="3070872"/>
            </a:xfrm>
            <a:custGeom>
              <a:avLst/>
              <a:gdLst>
                <a:gd name="connsiteX0" fmla="*/ 2972582 w 3070876"/>
                <a:gd name="connsiteY0" fmla="*/ 2955632 h 3070872"/>
                <a:gd name="connsiteX1" fmla="*/ 3011830 w 3070876"/>
                <a:gd name="connsiteY1" fmla="*/ 2994878 h 3070872"/>
                <a:gd name="connsiteX2" fmla="*/ 3026815 w 3070876"/>
                <a:gd name="connsiteY2" fmla="*/ 2962408 h 3070872"/>
                <a:gd name="connsiteX3" fmla="*/ 3070876 w 3070876"/>
                <a:gd name="connsiteY3" fmla="*/ 3070872 h 3070872"/>
                <a:gd name="connsiteX4" fmla="*/ 2962412 w 3070876"/>
                <a:gd name="connsiteY4" fmla="*/ 3026811 h 3070872"/>
                <a:gd name="connsiteX5" fmla="*/ 2994882 w 3070876"/>
                <a:gd name="connsiteY5" fmla="*/ 3011826 h 3070872"/>
                <a:gd name="connsiteX6" fmla="*/ 2955636 w 3070876"/>
                <a:gd name="connsiteY6" fmla="*/ 2972578 h 3070872"/>
                <a:gd name="connsiteX7" fmla="*/ 2816665 w 3070876"/>
                <a:gd name="connsiteY7" fmla="*/ 2799716 h 3070872"/>
                <a:gd name="connsiteX8" fmla="*/ 2928517 w 3070876"/>
                <a:gd name="connsiteY8" fmla="*/ 2911567 h 3070872"/>
                <a:gd name="connsiteX9" fmla="*/ 2911571 w 3070876"/>
                <a:gd name="connsiteY9" fmla="*/ 2928513 h 3070872"/>
                <a:gd name="connsiteX10" fmla="*/ 2799720 w 3070876"/>
                <a:gd name="connsiteY10" fmla="*/ 2816662 h 3070872"/>
                <a:gd name="connsiteX11" fmla="*/ 2657358 w 3070876"/>
                <a:gd name="connsiteY11" fmla="*/ 2640408 h 3070872"/>
                <a:gd name="connsiteX12" fmla="*/ 2769212 w 3070876"/>
                <a:gd name="connsiteY12" fmla="*/ 2752263 h 3070872"/>
                <a:gd name="connsiteX13" fmla="*/ 2752267 w 3070876"/>
                <a:gd name="connsiteY13" fmla="*/ 2769209 h 3070872"/>
                <a:gd name="connsiteX14" fmla="*/ 2640412 w 3070876"/>
                <a:gd name="connsiteY14" fmla="*/ 2657354 h 3070872"/>
                <a:gd name="connsiteX15" fmla="*/ 2498053 w 3070876"/>
                <a:gd name="connsiteY15" fmla="*/ 2481104 h 3070872"/>
                <a:gd name="connsiteX16" fmla="*/ 2609905 w 3070876"/>
                <a:gd name="connsiteY16" fmla="*/ 2592956 h 3070872"/>
                <a:gd name="connsiteX17" fmla="*/ 2592959 w 3070876"/>
                <a:gd name="connsiteY17" fmla="*/ 2609901 h 3070872"/>
                <a:gd name="connsiteX18" fmla="*/ 2481108 w 3070876"/>
                <a:gd name="connsiteY18" fmla="*/ 2498050 h 3070872"/>
                <a:gd name="connsiteX19" fmla="*/ 2338745 w 3070876"/>
                <a:gd name="connsiteY19" fmla="*/ 2321797 h 3070872"/>
                <a:gd name="connsiteX20" fmla="*/ 2450600 w 3070876"/>
                <a:gd name="connsiteY20" fmla="*/ 2433648 h 3070872"/>
                <a:gd name="connsiteX21" fmla="*/ 2433651 w 3070876"/>
                <a:gd name="connsiteY21" fmla="*/ 2450597 h 3070872"/>
                <a:gd name="connsiteX22" fmla="*/ 2321800 w 3070876"/>
                <a:gd name="connsiteY22" fmla="*/ 2338742 h 3070872"/>
                <a:gd name="connsiteX23" fmla="*/ 2179441 w 3070876"/>
                <a:gd name="connsiteY23" fmla="*/ 2162489 h 3070872"/>
                <a:gd name="connsiteX24" fmla="*/ 2291296 w 3070876"/>
                <a:gd name="connsiteY24" fmla="*/ 2274344 h 3070872"/>
                <a:gd name="connsiteX25" fmla="*/ 2274347 w 3070876"/>
                <a:gd name="connsiteY25" fmla="*/ 2291293 h 3070872"/>
                <a:gd name="connsiteX26" fmla="*/ 2162492 w 3070876"/>
                <a:gd name="connsiteY26" fmla="*/ 2179438 h 3070872"/>
                <a:gd name="connsiteX27" fmla="*/ 2020137 w 3070876"/>
                <a:gd name="connsiteY27" fmla="*/ 2003185 h 3070872"/>
                <a:gd name="connsiteX28" fmla="*/ 2131988 w 3070876"/>
                <a:gd name="connsiteY28" fmla="*/ 2115036 h 3070872"/>
                <a:gd name="connsiteX29" fmla="*/ 2115039 w 3070876"/>
                <a:gd name="connsiteY29" fmla="*/ 2131985 h 3070872"/>
                <a:gd name="connsiteX30" fmla="*/ 2003187 w 3070876"/>
                <a:gd name="connsiteY30" fmla="*/ 2020134 h 3070872"/>
                <a:gd name="connsiteX31" fmla="*/ 1864217 w 3070876"/>
                <a:gd name="connsiteY31" fmla="*/ 1847269 h 3070872"/>
                <a:gd name="connsiteX32" fmla="*/ 1976072 w 3070876"/>
                <a:gd name="connsiteY32" fmla="*/ 1959120 h 3070872"/>
                <a:gd name="connsiteX33" fmla="*/ 1959122 w 3070876"/>
                <a:gd name="connsiteY33" fmla="*/ 1976069 h 3070872"/>
                <a:gd name="connsiteX34" fmla="*/ 1847271 w 3070876"/>
                <a:gd name="connsiteY34" fmla="*/ 1864214 h 3070872"/>
                <a:gd name="connsiteX35" fmla="*/ 1704912 w 3070876"/>
                <a:gd name="connsiteY35" fmla="*/ 1687961 h 3070872"/>
                <a:gd name="connsiteX36" fmla="*/ 1816767 w 3070876"/>
                <a:gd name="connsiteY36" fmla="*/ 1799816 h 3070872"/>
                <a:gd name="connsiteX37" fmla="*/ 1799818 w 3070876"/>
                <a:gd name="connsiteY37" fmla="*/ 1816765 h 3070872"/>
                <a:gd name="connsiteX38" fmla="*/ 1687963 w 3070876"/>
                <a:gd name="connsiteY38" fmla="*/ 1704910 h 3070872"/>
                <a:gd name="connsiteX39" fmla="*/ 1545608 w 3070876"/>
                <a:gd name="connsiteY39" fmla="*/ 1528657 h 3070872"/>
                <a:gd name="connsiteX40" fmla="*/ 1657459 w 3070876"/>
                <a:gd name="connsiteY40" fmla="*/ 1640508 h 3070872"/>
                <a:gd name="connsiteX41" fmla="*/ 1640510 w 3070876"/>
                <a:gd name="connsiteY41" fmla="*/ 1657457 h 3070872"/>
                <a:gd name="connsiteX42" fmla="*/ 1528659 w 3070876"/>
                <a:gd name="connsiteY42" fmla="*/ 1545606 h 3070872"/>
                <a:gd name="connsiteX43" fmla="*/ 1433752 w 3070876"/>
                <a:gd name="connsiteY43" fmla="*/ 1416806 h 3070872"/>
                <a:gd name="connsiteX44" fmla="*/ 1545607 w 3070876"/>
                <a:gd name="connsiteY44" fmla="*/ 1528657 h 3070872"/>
                <a:gd name="connsiteX45" fmla="*/ 1528658 w 3070876"/>
                <a:gd name="connsiteY45" fmla="*/ 1545606 h 3070872"/>
                <a:gd name="connsiteX46" fmla="*/ 1416806 w 3070876"/>
                <a:gd name="connsiteY46" fmla="*/ 1433751 h 3070872"/>
                <a:gd name="connsiteX47" fmla="*/ 1274448 w 3070876"/>
                <a:gd name="connsiteY47" fmla="*/ 1257498 h 3070872"/>
                <a:gd name="connsiteX48" fmla="*/ 1386299 w 3070876"/>
                <a:gd name="connsiteY48" fmla="*/ 1369353 h 3070872"/>
                <a:gd name="connsiteX49" fmla="*/ 1369354 w 3070876"/>
                <a:gd name="connsiteY49" fmla="*/ 1386298 h 3070872"/>
                <a:gd name="connsiteX50" fmla="*/ 1257499 w 3070876"/>
                <a:gd name="connsiteY50" fmla="*/ 1274447 h 3070872"/>
                <a:gd name="connsiteX51" fmla="*/ 1111752 w 3070876"/>
                <a:gd name="connsiteY51" fmla="*/ 1094803 h 3070872"/>
                <a:gd name="connsiteX52" fmla="*/ 1226995 w 3070876"/>
                <a:gd name="connsiteY52" fmla="*/ 1210045 h 3070872"/>
                <a:gd name="connsiteX53" fmla="*/ 1210046 w 3070876"/>
                <a:gd name="connsiteY53" fmla="*/ 1226994 h 3070872"/>
                <a:gd name="connsiteX54" fmla="*/ 1094803 w 3070876"/>
                <a:gd name="connsiteY54" fmla="*/ 1111752 h 3070872"/>
                <a:gd name="connsiteX55" fmla="*/ 955836 w 3070876"/>
                <a:gd name="connsiteY55" fmla="*/ 938886 h 3070872"/>
                <a:gd name="connsiteX56" fmla="*/ 1067687 w 3070876"/>
                <a:gd name="connsiteY56" fmla="*/ 1050741 h 3070872"/>
                <a:gd name="connsiteX57" fmla="*/ 1050741 w 3070876"/>
                <a:gd name="connsiteY57" fmla="*/ 1067687 h 3070872"/>
                <a:gd name="connsiteX58" fmla="*/ 938886 w 3070876"/>
                <a:gd name="connsiteY58" fmla="*/ 955835 h 3070872"/>
                <a:gd name="connsiteX59" fmla="*/ 796528 w 3070876"/>
                <a:gd name="connsiteY59" fmla="*/ 779582 h 3070872"/>
                <a:gd name="connsiteX60" fmla="*/ 908383 w 3070876"/>
                <a:gd name="connsiteY60" fmla="*/ 891433 h 3070872"/>
                <a:gd name="connsiteX61" fmla="*/ 891434 w 3070876"/>
                <a:gd name="connsiteY61" fmla="*/ 908383 h 3070872"/>
                <a:gd name="connsiteX62" fmla="*/ 779582 w 3070876"/>
                <a:gd name="connsiteY62" fmla="*/ 796528 h 3070872"/>
                <a:gd name="connsiteX63" fmla="*/ 637223 w 3070876"/>
                <a:gd name="connsiteY63" fmla="*/ 620275 h 3070872"/>
                <a:gd name="connsiteX64" fmla="*/ 749075 w 3070876"/>
                <a:gd name="connsiteY64" fmla="*/ 732129 h 3070872"/>
                <a:gd name="connsiteX65" fmla="*/ 732129 w 3070876"/>
                <a:gd name="connsiteY65" fmla="*/ 749075 h 3070872"/>
                <a:gd name="connsiteX66" fmla="*/ 620274 w 3070876"/>
                <a:gd name="connsiteY66" fmla="*/ 637224 h 3070872"/>
                <a:gd name="connsiteX67" fmla="*/ 481307 w 3070876"/>
                <a:gd name="connsiteY67" fmla="*/ 464358 h 3070872"/>
                <a:gd name="connsiteX68" fmla="*/ 593158 w 3070876"/>
                <a:gd name="connsiteY68" fmla="*/ 576213 h 3070872"/>
                <a:gd name="connsiteX69" fmla="*/ 576213 w 3070876"/>
                <a:gd name="connsiteY69" fmla="*/ 593159 h 3070872"/>
                <a:gd name="connsiteX70" fmla="*/ 464358 w 3070876"/>
                <a:gd name="connsiteY70" fmla="*/ 481307 h 3070872"/>
                <a:gd name="connsiteX71" fmla="*/ 321999 w 3070876"/>
                <a:gd name="connsiteY71" fmla="*/ 305054 h 3070872"/>
                <a:gd name="connsiteX72" fmla="*/ 433854 w 3070876"/>
                <a:gd name="connsiteY72" fmla="*/ 416905 h 3070872"/>
                <a:gd name="connsiteX73" fmla="*/ 416905 w 3070876"/>
                <a:gd name="connsiteY73" fmla="*/ 433855 h 3070872"/>
                <a:gd name="connsiteX74" fmla="*/ 305053 w 3070876"/>
                <a:gd name="connsiteY74" fmla="*/ 322000 h 3070872"/>
                <a:gd name="connsiteX75" fmla="*/ 162695 w 3070876"/>
                <a:gd name="connsiteY75" fmla="*/ 145747 h 3070872"/>
                <a:gd name="connsiteX76" fmla="*/ 274546 w 3070876"/>
                <a:gd name="connsiteY76" fmla="*/ 257598 h 3070872"/>
                <a:gd name="connsiteX77" fmla="*/ 257597 w 3070876"/>
                <a:gd name="connsiteY77" fmla="*/ 274547 h 3070872"/>
                <a:gd name="connsiteX78" fmla="*/ 145745 w 3070876"/>
                <a:gd name="connsiteY78" fmla="*/ 162696 h 3070872"/>
                <a:gd name="connsiteX79" fmla="*/ 0 w 3070876"/>
                <a:gd name="connsiteY79" fmla="*/ 0 h 3070872"/>
                <a:gd name="connsiteX80" fmla="*/ 108464 w 3070876"/>
                <a:gd name="connsiteY80" fmla="*/ 44062 h 3070872"/>
                <a:gd name="connsiteX81" fmla="*/ 75994 w 3070876"/>
                <a:gd name="connsiteY81" fmla="*/ 59047 h 3070872"/>
                <a:gd name="connsiteX82" fmla="*/ 115238 w 3070876"/>
                <a:gd name="connsiteY82" fmla="*/ 98294 h 3070872"/>
                <a:gd name="connsiteX83" fmla="*/ 98293 w 3070876"/>
                <a:gd name="connsiteY83" fmla="*/ 115239 h 3070872"/>
                <a:gd name="connsiteX84" fmla="*/ 59046 w 3070876"/>
                <a:gd name="connsiteY84" fmla="*/ 75996 h 3070872"/>
                <a:gd name="connsiteX85" fmla="*/ 44061 w 3070876"/>
                <a:gd name="connsiteY85" fmla="*/ 108464 h 307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070876" h="3070872">
                  <a:moveTo>
                    <a:pt x="2972582" y="2955632"/>
                  </a:moveTo>
                  <a:lnTo>
                    <a:pt x="3011830" y="2994878"/>
                  </a:lnTo>
                  <a:lnTo>
                    <a:pt x="3026815" y="2962408"/>
                  </a:lnTo>
                  <a:lnTo>
                    <a:pt x="3070876" y="3070872"/>
                  </a:lnTo>
                  <a:lnTo>
                    <a:pt x="2962412" y="3026811"/>
                  </a:lnTo>
                  <a:lnTo>
                    <a:pt x="2994882" y="3011826"/>
                  </a:lnTo>
                  <a:lnTo>
                    <a:pt x="2955636" y="2972578"/>
                  </a:lnTo>
                  <a:close/>
                  <a:moveTo>
                    <a:pt x="2816665" y="2799716"/>
                  </a:moveTo>
                  <a:lnTo>
                    <a:pt x="2928517" y="2911567"/>
                  </a:lnTo>
                  <a:lnTo>
                    <a:pt x="2911571" y="2928513"/>
                  </a:lnTo>
                  <a:lnTo>
                    <a:pt x="2799720" y="2816662"/>
                  </a:lnTo>
                  <a:close/>
                  <a:moveTo>
                    <a:pt x="2657358" y="2640408"/>
                  </a:moveTo>
                  <a:lnTo>
                    <a:pt x="2769212" y="2752263"/>
                  </a:lnTo>
                  <a:lnTo>
                    <a:pt x="2752267" y="2769209"/>
                  </a:lnTo>
                  <a:lnTo>
                    <a:pt x="2640412" y="2657354"/>
                  </a:lnTo>
                  <a:close/>
                  <a:moveTo>
                    <a:pt x="2498053" y="2481104"/>
                  </a:moveTo>
                  <a:lnTo>
                    <a:pt x="2609905" y="2592956"/>
                  </a:lnTo>
                  <a:lnTo>
                    <a:pt x="2592959" y="2609901"/>
                  </a:lnTo>
                  <a:lnTo>
                    <a:pt x="2481108" y="2498050"/>
                  </a:lnTo>
                  <a:close/>
                  <a:moveTo>
                    <a:pt x="2338745" y="2321797"/>
                  </a:moveTo>
                  <a:lnTo>
                    <a:pt x="2450600" y="2433648"/>
                  </a:lnTo>
                  <a:lnTo>
                    <a:pt x="2433651" y="2450597"/>
                  </a:lnTo>
                  <a:lnTo>
                    <a:pt x="2321800" y="2338742"/>
                  </a:lnTo>
                  <a:close/>
                  <a:moveTo>
                    <a:pt x="2179441" y="2162489"/>
                  </a:moveTo>
                  <a:lnTo>
                    <a:pt x="2291296" y="2274344"/>
                  </a:lnTo>
                  <a:lnTo>
                    <a:pt x="2274347" y="2291293"/>
                  </a:lnTo>
                  <a:lnTo>
                    <a:pt x="2162492" y="2179438"/>
                  </a:lnTo>
                  <a:close/>
                  <a:moveTo>
                    <a:pt x="2020137" y="2003185"/>
                  </a:moveTo>
                  <a:lnTo>
                    <a:pt x="2131988" y="2115036"/>
                  </a:lnTo>
                  <a:lnTo>
                    <a:pt x="2115039" y="2131985"/>
                  </a:lnTo>
                  <a:lnTo>
                    <a:pt x="2003187" y="2020134"/>
                  </a:lnTo>
                  <a:close/>
                  <a:moveTo>
                    <a:pt x="1864217" y="1847269"/>
                  </a:moveTo>
                  <a:lnTo>
                    <a:pt x="1976072" y="1959120"/>
                  </a:lnTo>
                  <a:lnTo>
                    <a:pt x="1959122" y="1976069"/>
                  </a:lnTo>
                  <a:lnTo>
                    <a:pt x="1847271" y="1864214"/>
                  </a:lnTo>
                  <a:close/>
                  <a:moveTo>
                    <a:pt x="1704912" y="1687961"/>
                  </a:moveTo>
                  <a:lnTo>
                    <a:pt x="1816767" y="1799816"/>
                  </a:lnTo>
                  <a:lnTo>
                    <a:pt x="1799818" y="1816765"/>
                  </a:lnTo>
                  <a:lnTo>
                    <a:pt x="1687963" y="1704910"/>
                  </a:lnTo>
                  <a:close/>
                  <a:moveTo>
                    <a:pt x="1545608" y="1528657"/>
                  </a:moveTo>
                  <a:lnTo>
                    <a:pt x="1657459" y="1640508"/>
                  </a:lnTo>
                  <a:lnTo>
                    <a:pt x="1640510" y="1657457"/>
                  </a:lnTo>
                  <a:lnTo>
                    <a:pt x="1528659" y="1545606"/>
                  </a:lnTo>
                  <a:close/>
                  <a:moveTo>
                    <a:pt x="1433752" y="1416806"/>
                  </a:moveTo>
                  <a:lnTo>
                    <a:pt x="1545607" y="1528657"/>
                  </a:lnTo>
                  <a:lnTo>
                    <a:pt x="1528658" y="1545606"/>
                  </a:lnTo>
                  <a:lnTo>
                    <a:pt x="1416806" y="1433751"/>
                  </a:lnTo>
                  <a:close/>
                  <a:moveTo>
                    <a:pt x="1274448" y="1257498"/>
                  </a:moveTo>
                  <a:lnTo>
                    <a:pt x="1386299" y="1369353"/>
                  </a:lnTo>
                  <a:lnTo>
                    <a:pt x="1369354" y="1386298"/>
                  </a:lnTo>
                  <a:lnTo>
                    <a:pt x="1257499" y="1274447"/>
                  </a:lnTo>
                  <a:close/>
                  <a:moveTo>
                    <a:pt x="1111752" y="1094803"/>
                  </a:moveTo>
                  <a:lnTo>
                    <a:pt x="1226995" y="1210045"/>
                  </a:lnTo>
                  <a:lnTo>
                    <a:pt x="1210046" y="1226994"/>
                  </a:lnTo>
                  <a:lnTo>
                    <a:pt x="1094803" y="1111752"/>
                  </a:lnTo>
                  <a:close/>
                  <a:moveTo>
                    <a:pt x="955836" y="938886"/>
                  </a:moveTo>
                  <a:lnTo>
                    <a:pt x="1067687" y="1050741"/>
                  </a:lnTo>
                  <a:lnTo>
                    <a:pt x="1050741" y="1067687"/>
                  </a:lnTo>
                  <a:lnTo>
                    <a:pt x="938886" y="955835"/>
                  </a:lnTo>
                  <a:close/>
                  <a:moveTo>
                    <a:pt x="796528" y="779582"/>
                  </a:moveTo>
                  <a:lnTo>
                    <a:pt x="908383" y="891433"/>
                  </a:lnTo>
                  <a:lnTo>
                    <a:pt x="891434" y="908383"/>
                  </a:lnTo>
                  <a:lnTo>
                    <a:pt x="779582" y="796528"/>
                  </a:lnTo>
                  <a:close/>
                  <a:moveTo>
                    <a:pt x="637223" y="620275"/>
                  </a:moveTo>
                  <a:lnTo>
                    <a:pt x="749075" y="732129"/>
                  </a:lnTo>
                  <a:lnTo>
                    <a:pt x="732129" y="749075"/>
                  </a:lnTo>
                  <a:lnTo>
                    <a:pt x="620274" y="637224"/>
                  </a:lnTo>
                  <a:close/>
                  <a:moveTo>
                    <a:pt x="481307" y="464358"/>
                  </a:moveTo>
                  <a:lnTo>
                    <a:pt x="593158" y="576213"/>
                  </a:lnTo>
                  <a:lnTo>
                    <a:pt x="576213" y="593159"/>
                  </a:lnTo>
                  <a:lnTo>
                    <a:pt x="464358" y="481307"/>
                  </a:lnTo>
                  <a:close/>
                  <a:moveTo>
                    <a:pt x="321999" y="305054"/>
                  </a:moveTo>
                  <a:lnTo>
                    <a:pt x="433854" y="416905"/>
                  </a:lnTo>
                  <a:lnTo>
                    <a:pt x="416905" y="433855"/>
                  </a:lnTo>
                  <a:lnTo>
                    <a:pt x="305053" y="322000"/>
                  </a:lnTo>
                  <a:close/>
                  <a:moveTo>
                    <a:pt x="162695" y="145747"/>
                  </a:moveTo>
                  <a:lnTo>
                    <a:pt x="274546" y="257598"/>
                  </a:lnTo>
                  <a:lnTo>
                    <a:pt x="257597" y="274547"/>
                  </a:lnTo>
                  <a:lnTo>
                    <a:pt x="145745" y="162696"/>
                  </a:lnTo>
                  <a:close/>
                  <a:moveTo>
                    <a:pt x="0" y="0"/>
                  </a:moveTo>
                  <a:lnTo>
                    <a:pt x="108464" y="44062"/>
                  </a:lnTo>
                  <a:lnTo>
                    <a:pt x="75994" y="59047"/>
                  </a:lnTo>
                  <a:lnTo>
                    <a:pt x="115238" y="98294"/>
                  </a:lnTo>
                  <a:lnTo>
                    <a:pt x="98293" y="115239"/>
                  </a:lnTo>
                  <a:lnTo>
                    <a:pt x="59046" y="75996"/>
                  </a:lnTo>
                  <a:lnTo>
                    <a:pt x="44061" y="108464"/>
                  </a:lnTo>
                  <a:close/>
                </a:path>
              </a:pathLst>
            </a:custGeom>
            <a:solidFill>
              <a:srgbClr val="73D001"/>
            </a:solidFill>
            <a:ln w="9525" cap="flat">
              <a:noFill/>
              <a:prstDash val="solid"/>
              <a:miter/>
            </a:ln>
          </p:spPr>
          <p:txBody>
            <a:bodyPr rtlCol="0" anchor="ctr"/>
            <a:lstStyle/>
            <a:p>
              <a:endParaRPr lang="en-US"/>
            </a:p>
          </p:txBody>
        </p:sp>
      </p:grpSp>
      <p:grpSp>
        <p:nvGrpSpPr>
          <p:cNvPr id="196" name="Group 195">
            <a:extLst>
              <a:ext uri="{FF2B5EF4-FFF2-40B4-BE49-F238E27FC236}">
                <a16:creationId xmlns:a16="http://schemas.microsoft.com/office/drawing/2014/main" id="{18FE7F8D-FD8D-48DD-9C92-EC46A9572635}"/>
              </a:ext>
            </a:extLst>
          </p:cNvPr>
          <p:cNvGrpSpPr/>
          <p:nvPr/>
        </p:nvGrpSpPr>
        <p:grpSpPr>
          <a:xfrm>
            <a:off x="8434769" y="1218888"/>
            <a:ext cx="2095047" cy="770853"/>
            <a:chOff x="1206679" y="3433621"/>
            <a:chExt cx="2095047" cy="770853"/>
          </a:xfrm>
        </p:grpSpPr>
        <p:sp>
          <p:nvSpPr>
            <p:cNvPr id="197" name="TextBox 196">
              <a:extLst>
                <a:ext uri="{FF2B5EF4-FFF2-40B4-BE49-F238E27FC236}">
                  <a16:creationId xmlns:a16="http://schemas.microsoft.com/office/drawing/2014/main" id="{3E619F08-615D-4B5A-AE44-46ED90D24DDB}"/>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TRADOC CAPABILITIES </a:t>
              </a:r>
            </a:p>
          </p:txBody>
        </p:sp>
        <p:sp>
          <p:nvSpPr>
            <p:cNvPr id="198" name="TextBox 197">
              <a:extLst>
                <a:ext uri="{FF2B5EF4-FFF2-40B4-BE49-F238E27FC236}">
                  <a16:creationId xmlns:a16="http://schemas.microsoft.com/office/drawing/2014/main" id="{9A6A89BB-8C01-4B58-909D-79F99A0F9F7B}"/>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cs typeface="Rajdhani" panose="02000000000000000000" pitchFamily="2" charset="0"/>
                </a:rPr>
                <a:t>BROADENING</a:t>
              </a:r>
              <a:endParaRPr lang="en-GB" sz="1200" b="1" spc="30">
                <a:solidFill>
                  <a:srgbClr val="FFC001"/>
                </a:solidFill>
                <a:latin typeface="+mj-lt"/>
                <a:cs typeface="Rajdhani" panose="02000000000000000000" pitchFamily="2" charset="0"/>
              </a:endParaRPr>
            </a:p>
          </p:txBody>
        </p:sp>
      </p:grpSp>
      <p:grpSp>
        <p:nvGrpSpPr>
          <p:cNvPr id="230" name="Group 229">
            <a:extLst>
              <a:ext uri="{FF2B5EF4-FFF2-40B4-BE49-F238E27FC236}">
                <a16:creationId xmlns:a16="http://schemas.microsoft.com/office/drawing/2014/main" id="{441A0B4E-F5CA-41A9-9DB8-C09E7DD78B96}"/>
              </a:ext>
            </a:extLst>
          </p:cNvPr>
          <p:cNvGrpSpPr/>
          <p:nvPr/>
        </p:nvGrpSpPr>
        <p:grpSpPr>
          <a:xfrm>
            <a:off x="8683441" y="2442440"/>
            <a:ext cx="3035354" cy="770853"/>
            <a:chOff x="1206679" y="3433621"/>
            <a:chExt cx="2095047" cy="770853"/>
          </a:xfrm>
        </p:grpSpPr>
        <p:sp>
          <p:nvSpPr>
            <p:cNvPr id="231" name="TextBox 230">
              <a:extLst>
                <a:ext uri="{FF2B5EF4-FFF2-40B4-BE49-F238E27FC236}">
                  <a16:creationId xmlns:a16="http://schemas.microsoft.com/office/drawing/2014/main" id="{6265644B-10BD-4D89-8FED-D00D79C0149A}"/>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RANGER REGIMENT / SPECIAL FORCES GROUP</a:t>
              </a:r>
            </a:p>
          </p:txBody>
        </p:sp>
        <p:sp>
          <p:nvSpPr>
            <p:cNvPr id="232" name="TextBox 231">
              <a:extLst>
                <a:ext uri="{FF2B5EF4-FFF2-40B4-BE49-F238E27FC236}">
                  <a16:creationId xmlns:a16="http://schemas.microsoft.com/office/drawing/2014/main" id="{5CE85784-5A14-4356-9CFF-B0B823E91C0A}"/>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00B0F0"/>
                  </a:solidFill>
                  <a:cs typeface="Rajdhani" panose="02000000000000000000" pitchFamily="2" charset="0"/>
                </a:rPr>
                <a:t>DEVELOPMENTAL</a:t>
              </a:r>
              <a:endParaRPr lang="en-GB" sz="1200" b="1" spc="30">
                <a:solidFill>
                  <a:srgbClr val="00B0F0"/>
                </a:solidFill>
                <a:latin typeface="+mj-lt"/>
                <a:cs typeface="Rajdhani" panose="02000000000000000000" pitchFamily="2" charset="0"/>
              </a:endParaRPr>
            </a:p>
          </p:txBody>
        </p:sp>
      </p:grpSp>
      <p:grpSp>
        <p:nvGrpSpPr>
          <p:cNvPr id="233" name="Group 232">
            <a:extLst>
              <a:ext uri="{FF2B5EF4-FFF2-40B4-BE49-F238E27FC236}">
                <a16:creationId xmlns:a16="http://schemas.microsoft.com/office/drawing/2014/main" id="{C7E67DD1-A8F8-4551-9B94-83404AE63BF7}"/>
              </a:ext>
            </a:extLst>
          </p:cNvPr>
          <p:cNvGrpSpPr/>
          <p:nvPr/>
        </p:nvGrpSpPr>
        <p:grpSpPr>
          <a:xfrm>
            <a:off x="8682998" y="3665993"/>
            <a:ext cx="2439322" cy="770853"/>
            <a:chOff x="1206679" y="3433621"/>
            <a:chExt cx="2095047" cy="770853"/>
          </a:xfrm>
        </p:grpSpPr>
        <p:sp>
          <p:nvSpPr>
            <p:cNvPr id="234" name="TextBox 233">
              <a:extLst>
                <a:ext uri="{FF2B5EF4-FFF2-40B4-BE49-F238E27FC236}">
                  <a16:creationId xmlns:a16="http://schemas.microsoft.com/office/drawing/2014/main" id="{E5FE04FA-3B8A-462E-B3E6-6BCA090D7B9E}"/>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INSTRUCTOR/ COURSE MANAGER</a:t>
              </a:r>
            </a:p>
          </p:txBody>
        </p:sp>
        <p:sp>
          <p:nvSpPr>
            <p:cNvPr id="235" name="TextBox 234">
              <a:extLst>
                <a:ext uri="{FF2B5EF4-FFF2-40B4-BE49-F238E27FC236}">
                  <a16:creationId xmlns:a16="http://schemas.microsoft.com/office/drawing/2014/main" id="{032EE944-5917-4EEB-A304-781466137224}"/>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latin typeface="+mj-lt"/>
                  <a:cs typeface="Rajdhani" panose="02000000000000000000" pitchFamily="2" charset="0"/>
                </a:rPr>
                <a:t>BROADENING</a:t>
              </a:r>
            </a:p>
          </p:txBody>
        </p:sp>
      </p:grpSp>
      <p:grpSp>
        <p:nvGrpSpPr>
          <p:cNvPr id="236" name="Group 235">
            <a:extLst>
              <a:ext uri="{FF2B5EF4-FFF2-40B4-BE49-F238E27FC236}">
                <a16:creationId xmlns:a16="http://schemas.microsoft.com/office/drawing/2014/main" id="{73E098EA-2774-4B22-9B57-678125F4D6B7}"/>
              </a:ext>
            </a:extLst>
          </p:cNvPr>
          <p:cNvGrpSpPr/>
          <p:nvPr/>
        </p:nvGrpSpPr>
        <p:grpSpPr>
          <a:xfrm>
            <a:off x="8385267" y="4933719"/>
            <a:ext cx="3084573" cy="709298"/>
            <a:chOff x="1206679" y="3433621"/>
            <a:chExt cx="2095047" cy="709298"/>
          </a:xfrm>
        </p:grpSpPr>
        <p:sp>
          <p:nvSpPr>
            <p:cNvPr id="237" name="TextBox 236">
              <a:extLst>
                <a:ext uri="{FF2B5EF4-FFF2-40B4-BE49-F238E27FC236}">
                  <a16:creationId xmlns:a16="http://schemas.microsoft.com/office/drawing/2014/main" id="{1F0E6742-29AA-4084-8360-1E094D6CFAF0}"/>
                </a:ext>
              </a:extLst>
            </p:cNvPr>
            <p:cNvSpPr txBox="1"/>
            <p:nvPr/>
          </p:nvSpPr>
          <p:spPr>
            <a:xfrm>
              <a:off x="1206679" y="3619699"/>
              <a:ext cx="2095047" cy="523220"/>
            </a:xfrm>
            <a:prstGeom prst="rect">
              <a:avLst/>
            </a:prstGeom>
            <a:noFill/>
          </p:spPr>
          <p:txBody>
            <a:bodyPr wrap="square" lIns="91440" tIns="45720" rIns="91440" bIns="45720" rtlCol="0" anchor="t">
              <a:spAutoFit/>
            </a:bodyPr>
            <a:lstStyle/>
            <a:p>
              <a:r>
                <a:rPr lang="en-GB" sz="1400" spc="30" dirty="0">
                  <a:solidFill>
                    <a:schemeClr val="bg1"/>
                  </a:solidFill>
                  <a:latin typeface="+mj-lt"/>
                </a:rPr>
                <a:t>ARCYBER Technical Warfare Center (TWC)</a:t>
              </a:r>
            </a:p>
          </p:txBody>
        </p:sp>
        <p:sp>
          <p:nvSpPr>
            <p:cNvPr id="238" name="TextBox 237">
              <a:extLst>
                <a:ext uri="{FF2B5EF4-FFF2-40B4-BE49-F238E27FC236}">
                  <a16:creationId xmlns:a16="http://schemas.microsoft.com/office/drawing/2014/main" id="{BD529753-7C44-4BF5-8917-9E5FFAD8056D}"/>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cs typeface="Rajdhani" panose="02000000000000000000" pitchFamily="2" charset="0"/>
                </a:rPr>
                <a:t>BROADENING</a:t>
              </a:r>
              <a:endParaRPr lang="en-GB" sz="1200" b="1" spc="30">
                <a:solidFill>
                  <a:srgbClr val="FFC001"/>
                </a:solidFill>
                <a:latin typeface="+mj-lt"/>
                <a:cs typeface="Rajdhani" panose="02000000000000000000" pitchFamily="2" charset="0"/>
              </a:endParaRPr>
            </a:p>
          </p:txBody>
        </p:sp>
      </p:grpSp>
      <p:grpSp>
        <p:nvGrpSpPr>
          <p:cNvPr id="245" name="Group 244">
            <a:extLst>
              <a:ext uri="{FF2B5EF4-FFF2-40B4-BE49-F238E27FC236}">
                <a16:creationId xmlns:a16="http://schemas.microsoft.com/office/drawing/2014/main" id="{7151BB05-B275-44CF-BBC5-C07B3A3588EB}"/>
              </a:ext>
            </a:extLst>
          </p:cNvPr>
          <p:cNvGrpSpPr/>
          <p:nvPr/>
        </p:nvGrpSpPr>
        <p:grpSpPr>
          <a:xfrm flipH="1">
            <a:off x="1750702" y="1218888"/>
            <a:ext cx="2095047" cy="524632"/>
            <a:chOff x="1206679" y="3433621"/>
            <a:chExt cx="2095047" cy="524632"/>
          </a:xfrm>
        </p:grpSpPr>
        <p:sp>
          <p:nvSpPr>
            <p:cNvPr id="258" name="TextBox 257">
              <a:extLst>
                <a:ext uri="{FF2B5EF4-FFF2-40B4-BE49-F238E27FC236}">
                  <a16:creationId xmlns:a16="http://schemas.microsoft.com/office/drawing/2014/main" id="{02F669AD-1878-4A50-ADF2-5F7A5559097D}"/>
                </a:ext>
              </a:extLst>
            </p:cNvPr>
            <p:cNvSpPr txBox="1"/>
            <p:nvPr/>
          </p:nvSpPr>
          <p:spPr>
            <a:xfrm>
              <a:off x="1206679" y="3619699"/>
              <a:ext cx="2095047" cy="338554"/>
            </a:xfrm>
            <a:prstGeom prst="rect">
              <a:avLst/>
            </a:prstGeom>
            <a:noFill/>
          </p:spPr>
          <p:txBody>
            <a:bodyPr wrap="square" lIns="91440" tIns="45720" rIns="91440" bIns="45720" rtlCol="0" anchor="t">
              <a:spAutoFit/>
            </a:bodyPr>
            <a:lstStyle/>
            <a:p>
              <a:pPr algn="r"/>
              <a:r>
                <a:rPr lang="en-GB" sz="1600" spc="30" dirty="0">
                  <a:solidFill>
                    <a:schemeClr val="bg1"/>
                  </a:solidFill>
                  <a:latin typeface="+mj-lt"/>
                </a:rPr>
                <a:t>DCO Developer</a:t>
              </a:r>
            </a:p>
          </p:txBody>
        </p:sp>
        <p:sp>
          <p:nvSpPr>
            <p:cNvPr id="259" name="TextBox 258">
              <a:extLst>
                <a:ext uri="{FF2B5EF4-FFF2-40B4-BE49-F238E27FC236}">
                  <a16:creationId xmlns:a16="http://schemas.microsoft.com/office/drawing/2014/main" id="{BF4C31F4-E0E0-4735-9140-BA1D2418FD3B}"/>
                </a:ext>
              </a:extLst>
            </p:cNvPr>
            <p:cNvSpPr txBox="1"/>
            <p:nvPr/>
          </p:nvSpPr>
          <p:spPr>
            <a:xfrm>
              <a:off x="1206679" y="3433621"/>
              <a:ext cx="1710930" cy="276999"/>
            </a:xfrm>
            <a:prstGeom prst="rect">
              <a:avLst/>
            </a:prstGeom>
            <a:noFill/>
          </p:spPr>
          <p:txBody>
            <a:bodyPr wrap="square" rtlCol="0">
              <a:spAutoFit/>
            </a:bodyPr>
            <a:lstStyle/>
            <a:p>
              <a:pPr algn="r"/>
              <a:r>
                <a:rPr lang="en-GB" sz="1200" b="1" spc="30">
                  <a:solidFill>
                    <a:srgbClr val="73D001"/>
                  </a:solidFill>
                  <a:latin typeface="+mj-lt"/>
                  <a:cs typeface="Rajdhani" panose="02000000000000000000" pitchFamily="2" charset="0"/>
                </a:rPr>
                <a:t>OPERATIONAL</a:t>
              </a:r>
              <a:r>
                <a:rPr lang="en-GB" sz="1200" spc="30">
                  <a:solidFill>
                    <a:schemeClr val="accent1"/>
                  </a:solidFill>
                  <a:latin typeface="+mj-lt"/>
                  <a:cs typeface="Rajdhani" panose="02000000000000000000" pitchFamily="2" charset="0"/>
                </a:rPr>
                <a:t> </a:t>
              </a:r>
            </a:p>
          </p:txBody>
        </p:sp>
      </p:grpSp>
      <p:grpSp>
        <p:nvGrpSpPr>
          <p:cNvPr id="246" name="Group 245">
            <a:extLst>
              <a:ext uri="{FF2B5EF4-FFF2-40B4-BE49-F238E27FC236}">
                <a16:creationId xmlns:a16="http://schemas.microsoft.com/office/drawing/2014/main" id="{EFE84FF9-9736-4E77-B3F3-C1943AE6949C}"/>
              </a:ext>
            </a:extLst>
          </p:cNvPr>
          <p:cNvGrpSpPr/>
          <p:nvPr/>
        </p:nvGrpSpPr>
        <p:grpSpPr>
          <a:xfrm flipH="1">
            <a:off x="638399" y="2177397"/>
            <a:ext cx="2870159" cy="524632"/>
            <a:chOff x="1206679" y="3433621"/>
            <a:chExt cx="2450698" cy="524632"/>
          </a:xfrm>
        </p:grpSpPr>
        <p:sp>
          <p:nvSpPr>
            <p:cNvPr id="256" name="TextBox 255">
              <a:extLst>
                <a:ext uri="{FF2B5EF4-FFF2-40B4-BE49-F238E27FC236}">
                  <a16:creationId xmlns:a16="http://schemas.microsoft.com/office/drawing/2014/main" id="{E2D88F5A-CCA0-429A-B800-F3CF5C7FF636}"/>
                </a:ext>
              </a:extLst>
            </p:cNvPr>
            <p:cNvSpPr txBox="1"/>
            <p:nvPr/>
          </p:nvSpPr>
          <p:spPr>
            <a:xfrm>
              <a:off x="1206679" y="3619699"/>
              <a:ext cx="2450698" cy="338554"/>
            </a:xfrm>
            <a:prstGeom prst="rect">
              <a:avLst/>
            </a:prstGeom>
            <a:noFill/>
          </p:spPr>
          <p:txBody>
            <a:bodyPr wrap="square" lIns="91440" tIns="45720" rIns="91440" bIns="45720" rtlCol="0" anchor="t">
              <a:spAutoFit/>
            </a:bodyPr>
            <a:lstStyle/>
            <a:p>
              <a:pPr algn="r"/>
              <a:r>
                <a:rPr lang="en-GB" sz="1600" spc="30" dirty="0">
                  <a:solidFill>
                    <a:schemeClr val="bg1"/>
                  </a:solidFill>
                  <a:latin typeface="+mj-lt"/>
                </a:rPr>
                <a:t>OCO Developer</a:t>
              </a:r>
            </a:p>
          </p:txBody>
        </p:sp>
        <p:sp>
          <p:nvSpPr>
            <p:cNvPr id="257" name="TextBox 256">
              <a:extLst>
                <a:ext uri="{FF2B5EF4-FFF2-40B4-BE49-F238E27FC236}">
                  <a16:creationId xmlns:a16="http://schemas.microsoft.com/office/drawing/2014/main" id="{F08A93C4-D8C2-4DBA-8559-1F92BCA377A1}"/>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73D001"/>
                  </a:solidFill>
                  <a:cs typeface="Rajdhani" panose="02000000000000000000" pitchFamily="2" charset="0"/>
                </a:rPr>
                <a:t>OPERATIONAL</a:t>
              </a:r>
              <a:endParaRPr lang="en-GB" sz="1200" b="1" spc="30">
                <a:solidFill>
                  <a:srgbClr val="73D001"/>
                </a:solidFill>
                <a:latin typeface="+mj-lt"/>
                <a:cs typeface="Rajdhani" panose="02000000000000000000" pitchFamily="2" charset="0"/>
              </a:endParaRPr>
            </a:p>
          </p:txBody>
        </p:sp>
      </p:grpSp>
      <p:grpSp>
        <p:nvGrpSpPr>
          <p:cNvPr id="247" name="Group 246">
            <a:extLst>
              <a:ext uri="{FF2B5EF4-FFF2-40B4-BE49-F238E27FC236}">
                <a16:creationId xmlns:a16="http://schemas.microsoft.com/office/drawing/2014/main" id="{EB34C88C-6B00-4543-AA4C-BEE6E73B3A0B}"/>
              </a:ext>
            </a:extLst>
          </p:cNvPr>
          <p:cNvGrpSpPr/>
          <p:nvPr/>
        </p:nvGrpSpPr>
        <p:grpSpPr>
          <a:xfrm flipH="1">
            <a:off x="1193085" y="3135906"/>
            <a:ext cx="2095047" cy="770853"/>
            <a:chOff x="1206679" y="3433621"/>
            <a:chExt cx="2095047" cy="770853"/>
          </a:xfrm>
        </p:grpSpPr>
        <p:sp>
          <p:nvSpPr>
            <p:cNvPr id="254" name="TextBox 253">
              <a:extLst>
                <a:ext uri="{FF2B5EF4-FFF2-40B4-BE49-F238E27FC236}">
                  <a16:creationId xmlns:a16="http://schemas.microsoft.com/office/drawing/2014/main" id="{8001986E-8476-458D-940C-BA8FD7E531B2}"/>
                </a:ext>
              </a:extLst>
            </p:cNvPr>
            <p:cNvSpPr txBox="1"/>
            <p:nvPr/>
          </p:nvSpPr>
          <p:spPr>
            <a:xfrm>
              <a:off x="1206679" y="3619699"/>
              <a:ext cx="2095047" cy="584775"/>
            </a:xfrm>
            <a:prstGeom prst="rect">
              <a:avLst/>
            </a:prstGeom>
            <a:noFill/>
          </p:spPr>
          <p:txBody>
            <a:bodyPr wrap="square" lIns="91440" tIns="45720" rIns="91440" bIns="45720" rtlCol="0" anchor="t">
              <a:spAutoFit/>
            </a:bodyPr>
            <a:lstStyle/>
            <a:p>
              <a:pPr algn="r"/>
              <a:r>
                <a:rPr lang="en-GB" sz="1600" spc="30" dirty="0">
                  <a:solidFill>
                    <a:schemeClr val="bg1"/>
                  </a:solidFill>
                  <a:latin typeface="+mj-lt"/>
                </a:rPr>
                <a:t>MULTI DOMAIN TASK FORCE (TWS)</a:t>
              </a:r>
            </a:p>
          </p:txBody>
        </p:sp>
        <p:sp>
          <p:nvSpPr>
            <p:cNvPr id="255" name="TextBox 254">
              <a:extLst>
                <a:ext uri="{FF2B5EF4-FFF2-40B4-BE49-F238E27FC236}">
                  <a16:creationId xmlns:a16="http://schemas.microsoft.com/office/drawing/2014/main" id="{92DD5761-7621-4726-BDAC-DFB620A32AF8}"/>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73D001"/>
                  </a:solidFill>
                  <a:cs typeface="Rajdhani" panose="02000000000000000000" pitchFamily="2" charset="0"/>
                </a:rPr>
                <a:t>OPERATIONAL</a:t>
              </a:r>
              <a:endParaRPr lang="en-GB" sz="1200" b="1" spc="30">
                <a:solidFill>
                  <a:srgbClr val="73D001"/>
                </a:solidFill>
                <a:latin typeface="+mj-lt"/>
                <a:cs typeface="Rajdhani" panose="02000000000000000000" pitchFamily="2" charset="0"/>
              </a:endParaRPr>
            </a:p>
          </p:txBody>
        </p:sp>
      </p:grpSp>
      <p:grpSp>
        <p:nvGrpSpPr>
          <p:cNvPr id="249" name="Group 248">
            <a:extLst>
              <a:ext uri="{FF2B5EF4-FFF2-40B4-BE49-F238E27FC236}">
                <a16:creationId xmlns:a16="http://schemas.microsoft.com/office/drawing/2014/main" id="{476B5E56-8820-4A0C-95C0-7498A66477CC}"/>
              </a:ext>
            </a:extLst>
          </p:cNvPr>
          <p:cNvGrpSpPr/>
          <p:nvPr/>
        </p:nvGrpSpPr>
        <p:grpSpPr>
          <a:xfrm flipH="1">
            <a:off x="1662184" y="5052924"/>
            <a:ext cx="2095047" cy="770853"/>
            <a:chOff x="1206679" y="3433621"/>
            <a:chExt cx="2095047" cy="770853"/>
          </a:xfrm>
        </p:grpSpPr>
        <p:sp>
          <p:nvSpPr>
            <p:cNvPr id="250" name="TextBox 249">
              <a:extLst>
                <a:ext uri="{FF2B5EF4-FFF2-40B4-BE49-F238E27FC236}">
                  <a16:creationId xmlns:a16="http://schemas.microsoft.com/office/drawing/2014/main" id="{0EF5D6AB-79C2-4EFF-83DA-2E7569003052}"/>
                </a:ext>
              </a:extLst>
            </p:cNvPr>
            <p:cNvSpPr txBox="1"/>
            <p:nvPr/>
          </p:nvSpPr>
          <p:spPr>
            <a:xfrm>
              <a:off x="1206679" y="3619699"/>
              <a:ext cx="2095047" cy="584775"/>
            </a:xfrm>
            <a:prstGeom prst="rect">
              <a:avLst/>
            </a:prstGeom>
            <a:noFill/>
          </p:spPr>
          <p:txBody>
            <a:bodyPr wrap="square" rtlCol="0">
              <a:spAutoFit/>
            </a:bodyPr>
            <a:lstStyle/>
            <a:p>
              <a:pPr algn="r"/>
              <a:r>
                <a:rPr lang="en-GB" sz="1600" spc="30">
                  <a:solidFill>
                    <a:schemeClr val="bg1"/>
                  </a:solidFill>
                  <a:latin typeface="+mj-lt"/>
                </a:rPr>
                <a:t>CYBER WARFARE BATTALION</a:t>
              </a:r>
            </a:p>
          </p:txBody>
        </p:sp>
        <p:sp>
          <p:nvSpPr>
            <p:cNvPr id="251" name="TextBox 250">
              <a:extLst>
                <a:ext uri="{FF2B5EF4-FFF2-40B4-BE49-F238E27FC236}">
                  <a16:creationId xmlns:a16="http://schemas.microsoft.com/office/drawing/2014/main" id="{FC94CD01-5DE0-4A1C-BEF4-553BFA123442}"/>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00B0F0"/>
                  </a:solidFill>
                  <a:cs typeface="Rajdhani" panose="02000000000000000000" pitchFamily="2" charset="0"/>
                </a:rPr>
                <a:t>DEVELOPMENTAL</a:t>
              </a:r>
              <a:endParaRPr lang="en-GB" sz="1200" b="1" spc="30">
                <a:solidFill>
                  <a:srgbClr val="00B0F0"/>
                </a:solidFill>
                <a:latin typeface="+mj-lt"/>
                <a:cs typeface="Rajdhani" panose="02000000000000000000" pitchFamily="2" charset="0"/>
              </a:endParaRPr>
            </a:p>
          </p:txBody>
        </p:sp>
      </p:grpSp>
      <p:sp>
        <p:nvSpPr>
          <p:cNvPr id="266" name="Rectangle 265">
            <a:extLst>
              <a:ext uri="{FF2B5EF4-FFF2-40B4-BE49-F238E27FC236}">
                <a16:creationId xmlns:a16="http://schemas.microsoft.com/office/drawing/2014/main" id="{24859EB0-9A48-4B8D-A74F-04F115F9805A}"/>
              </a:ext>
            </a:extLst>
          </p:cNvPr>
          <p:cNvSpPr/>
          <p:nvPr/>
        </p:nvSpPr>
        <p:spPr>
          <a:xfrm>
            <a:off x="4280412" y="3429000"/>
            <a:ext cx="2521187" cy="613270"/>
          </a:xfrm>
          <a:prstGeom prst="rect">
            <a:avLst/>
          </a:prstGeom>
          <a:solidFill>
            <a:schemeClr val="bg1"/>
          </a:solidFill>
          <a:ln w="6350">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spc="30">
                <a:solidFill>
                  <a:schemeClr val="tx1">
                    <a:lumMod val="75000"/>
                    <a:lumOff val="25000"/>
                  </a:schemeClr>
                </a:solidFill>
                <a:latin typeface="+mj-lt"/>
              </a:rPr>
              <a:t>JOBS</a:t>
            </a:r>
            <a:endParaRPr lang="en-US" sz="2400" spc="30">
              <a:solidFill>
                <a:schemeClr val="tx1">
                  <a:lumMod val="75000"/>
                  <a:lumOff val="25000"/>
                </a:schemeClr>
              </a:solidFill>
              <a:latin typeface="+mj-lt"/>
            </a:endParaRPr>
          </a:p>
        </p:txBody>
      </p:sp>
      <p:sp>
        <p:nvSpPr>
          <p:cNvPr id="267" name="Rectangle 266">
            <a:extLst>
              <a:ext uri="{FF2B5EF4-FFF2-40B4-BE49-F238E27FC236}">
                <a16:creationId xmlns:a16="http://schemas.microsoft.com/office/drawing/2014/main" id="{5D35A359-C5B4-4E7E-8E97-47D8A5DCFFEA}"/>
              </a:ext>
            </a:extLst>
          </p:cNvPr>
          <p:cNvSpPr/>
          <p:nvPr/>
        </p:nvSpPr>
        <p:spPr>
          <a:xfrm>
            <a:off x="5300744" y="2815730"/>
            <a:ext cx="2305090" cy="613270"/>
          </a:xfrm>
          <a:prstGeom prst="rect">
            <a:avLst/>
          </a:prstGeom>
          <a:solidFill>
            <a:srgbClr val="FF0000"/>
          </a:solidFill>
          <a:ln w="6350">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GB" sz="3600" spc="30" dirty="0">
                <a:latin typeface="+mj-lt"/>
              </a:rPr>
              <a:t>DEV+</a:t>
            </a:r>
            <a:endParaRPr lang="en-US" sz="3600" spc="30" dirty="0">
              <a:latin typeface="+mj-lt"/>
            </a:endParaRPr>
          </a:p>
        </p:txBody>
      </p:sp>
    </p:spTree>
    <p:extLst>
      <p:ext uri="{BB962C8B-B14F-4D97-AF65-F5344CB8AC3E}">
        <p14:creationId xmlns:p14="http://schemas.microsoft.com/office/powerpoint/2010/main" val="278107193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49" presetClass="entr" presetSubtype="0" decel="100000" fill="hold" nodeType="withEffect">
                                  <p:stCondLst>
                                    <p:cond delay="500"/>
                                  </p:stCondLst>
                                  <p:childTnLst>
                                    <p:set>
                                      <p:cBhvr>
                                        <p:cTn id="14" dur="1" fill="hold">
                                          <p:stCondLst>
                                            <p:cond delay="0"/>
                                          </p:stCondLst>
                                        </p:cTn>
                                        <p:tgtEl>
                                          <p:spTgt spid="1070"/>
                                        </p:tgtEl>
                                        <p:attrNameLst>
                                          <p:attrName>style.visibility</p:attrName>
                                        </p:attrNameLst>
                                      </p:cBhvr>
                                      <p:to>
                                        <p:strVal val="visible"/>
                                      </p:to>
                                    </p:set>
                                    <p:anim calcmode="lin" valueType="num">
                                      <p:cBhvr>
                                        <p:cTn id="15" dur="750" fill="hold"/>
                                        <p:tgtEl>
                                          <p:spTgt spid="1070"/>
                                        </p:tgtEl>
                                        <p:attrNameLst>
                                          <p:attrName>ppt_w</p:attrName>
                                        </p:attrNameLst>
                                      </p:cBhvr>
                                      <p:tavLst>
                                        <p:tav tm="0">
                                          <p:val>
                                            <p:fltVal val="0"/>
                                          </p:val>
                                        </p:tav>
                                        <p:tav tm="100000">
                                          <p:val>
                                            <p:strVal val="#ppt_w"/>
                                          </p:val>
                                        </p:tav>
                                      </p:tavLst>
                                    </p:anim>
                                    <p:anim calcmode="lin" valueType="num">
                                      <p:cBhvr>
                                        <p:cTn id="16" dur="750" fill="hold"/>
                                        <p:tgtEl>
                                          <p:spTgt spid="1070"/>
                                        </p:tgtEl>
                                        <p:attrNameLst>
                                          <p:attrName>ppt_h</p:attrName>
                                        </p:attrNameLst>
                                      </p:cBhvr>
                                      <p:tavLst>
                                        <p:tav tm="0">
                                          <p:val>
                                            <p:fltVal val="0"/>
                                          </p:val>
                                        </p:tav>
                                        <p:tav tm="100000">
                                          <p:val>
                                            <p:strVal val="#ppt_h"/>
                                          </p:val>
                                        </p:tav>
                                      </p:tavLst>
                                    </p:anim>
                                    <p:anim calcmode="lin" valueType="num">
                                      <p:cBhvr>
                                        <p:cTn id="17" dur="750" fill="hold"/>
                                        <p:tgtEl>
                                          <p:spTgt spid="1070"/>
                                        </p:tgtEl>
                                        <p:attrNameLst>
                                          <p:attrName>style.rotation</p:attrName>
                                        </p:attrNameLst>
                                      </p:cBhvr>
                                      <p:tavLst>
                                        <p:tav tm="0">
                                          <p:val>
                                            <p:fltVal val="360"/>
                                          </p:val>
                                        </p:tav>
                                        <p:tav tm="100000">
                                          <p:val>
                                            <p:fltVal val="0"/>
                                          </p:val>
                                        </p:tav>
                                      </p:tavLst>
                                    </p:anim>
                                    <p:animEffect transition="in" filter="fade">
                                      <p:cBhvr>
                                        <p:cTn id="18" dur="750"/>
                                        <p:tgtEl>
                                          <p:spTgt spid="1070"/>
                                        </p:tgtEl>
                                      </p:cBhvr>
                                    </p:animEffect>
                                  </p:childTnLst>
                                </p:cTn>
                              </p:par>
                              <p:par>
                                <p:cTn id="19" presetID="9" presetClass="entr" presetSubtype="0" fill="hold" grpId="0" nodeType="withEffect">
                                  <p:stCondLst>
                                    <p:cond delay="500"/>
                                  </p:stCondLst>
                                  <p:childTnLst>
                                    <p:set>
                                      <p:cBhvr>
                                        <p:cTn id="20" dur="1" fill="hold">
                                          <p:stCondLst>
                                            <p:cond delay="0"/>
                                          </p:stCondLst>
                                        </p:cTn>
                                        <p:tgtEl>
                                          <p:spTgt spid="267"/>
                                        </p:tgtEl>
                                        <p:attrNameLst>
                                          <p:attrName>style.visibility</p:attrName>
                                        </p:attrNameLst>
                                      </p:cBhvr>
                                      <p:to>
                                        <p:strVal val="visible"/>
                                      </p:to>
                                    </p:set>
                                    <p:animEffect transition="in" filter="dissolve">
                                      <p:cBhvr>
                                        <p:cTn id="21" dur="750"/>
                                        <p:tgtEl>
                                          <p:spTgt spid="267"/>
                                        </p:tgtEl>
                                      </p:cBhvr>
                                    </p:animEffect>
                                  </p:childTnLst>
                                </p:cTn>
                              </p:par>
                              <p:par>
                                <p:cTn id="22" presetID="9" presetClass="entr" presetSubtype="0" fill="hold" grpId="0" nodeType="withEffect">
                                  <p:stCondLst>
                                    <p:cond delay="750"/>
                                  </p:stCondLst>
                                  <p:childTnLst>
                                    <p:set>
                                      <p:cBhvr>
                                        <p:cTn id="23" dur="1" fill="hold">
                                          <p:stCondLst>
                                            <p:cond delay="0"/>
                                          </p:stCondLst>
                                        </p:cTn>
                                        <p:tgtEl>
                                          <p:spTgt spid="266"/>
                                        </p:tgtEl>
                                        <p:attrNameLst>
                                          <p:attrName>style.visibility</p:attrName>
                                        </p:attrNameLst>
                                      </p:cBhvr>
                                      <p:to>
                                        <p:strVal val="visible"/>
                                      </p:to>
                                    </p:set>
                                    <p:animEffect transition="in" filter="dissolve">
                                      <p:cBhvr>
                                        <p:cTn id="24" dur="750"/>
                                        <p:tgtEl>
                                          <p:spTgt spid="266"/>
                                        </p:tgtEl>
                                      </p:cBhvr>
                                    </p:animEffect>
                                  </p:childTnLst>
                                </p:cTn>
                              </p:par>
                              <p:par>
                                <p:cTn id="25" presetID="10" presetClass="entr" presetSubtype="0" fill="hold" nodeType="withEffect">
                                  <p:stCondLst>
                                    <p:cond delay="1000"/>
                                  </p:stCondLst>
                                  <p:childTnLst>
                                    <p:set>
                                      <p:cBhvr>
                                        <p:cTn id="26" dur="1" fill="hold">
                                          <p:stCondLst>
                                            <p:cond delay="0"/>
                                          </p:stCondLst>
                                        </p:cTn>
                                        <p:tgtEl>
                                          <p:spTgt spid="245"/>
                                        </p:tgtEl>
                                        <p:attrNameLst>
                                          <p:attrName>style.visibility</p:attrName>
                                        </p:attrNameLst>
                                      </p:cBhvr>
                                      <p:to>
                                        <p:strVal val="visible"/>
                                      </p:to>
                                    </p:set>
                                    <p:animEffect transition="in" filter="fade">
                                      <p:cBhvr>
                                        <p:cTn id="27" dur="750"/>
                                        <p:tgtEl>
                                          <p:spTgt spid="245"/>
                                        </p:tgtEl>
                                      </p:cBhvr>
                                    </p:animEffect>
                                  </p:childTnLst>
                                </p:cTn>
                              </p:par>
                              <p:par>
                                <p:cTn id="28" presetID="10" presetClass="entr" presetSubtype="0" fill="hold" nodeType="withEffect">
                                  <p:stCondLst>
                                    <p:cond delay="1000"/>
                                  </p:stCondLst>
                                  <p:childTnLst>
                                    <p:set>
                                      <p:cBhvr>
                                        <p:cTn id="29" dur="1" fill="hold">
                                          <p:stCondLst>
                                            <p:cond delay="0"/>
                                          </p:stCondLst>
                                        </p:cTn>
                                        <p:tgtEl>
                                          <p:spTgt spid="196"/>
                                        </p:tgtEl>
                                        <p:attrNameLst>
                                          <p:attrName>style.visibility</p:attrName>
                                        </p:attrNameLst>
                                      </p:cBhvr>
                                      <p:to>
                                        <p:strVal val="visible"/>
                                      </p:to>
                                    </p:set>
                                    <p:animEffect transition="in" filter="fade">
                                      <p:cBhvr>
                                        <p:cTn id="30" dur="750"/>
                                        <p:tgtEl>
                                          <p:spTgt spid="196"/>
                                        </p:tgtEl>
                                      </p:cBhvr>
                                    </p:animEffect>
                                  </p:childTnLst>
                                </p:cTn>
                              </p:par>
                              <p:par>
                                <p:cTn id="31" presetID="10" presetClass="entr" presetSubtype="0" fill="hold" nodeType="withEffect">
                                  <p:stCondLst>
                                    <p:cond delay="1250"/>
                                  </p:stCondLst>
                                  <p:childTnLst>
                                    <p:set>
                                      <p:cBhvr>
                                        <p:cTn id="32" dur="1" fill="hold">
                                          <p:stCondLst>
                                            <p:cond delay="0"/>
                                          </p:stCondLst>
                                        </p:cTn>
                                        <p:tgtEl>
                                          <p:spTgt spid="246"/>
                                        </p:tgtEl>
                                        <p:attrNameLst>
                                          <p:attrName>style.visibility</p:attrName>
                                        </p:attrNameLst>
                                      </p:cBhvr>
                                      <p:to>
                                        <p:strVal val="visible"/>
                                      </p:to>
                                    </p:set>
                                    <p:animEffect transition="in" filter="fade">
                                      <p:cBhvr>
                                        <p:cTn id="33" dur="750"/>
                                        <p:tgtEl>
                                          <p:spTgt spid="246"/>
                                        </p:tgtEl>
                                      </p:cBhvr>
                                    </p:animEffect>
                                  </p:childTnLst>
                                </p:cTn>
                              </p:par>
                              <p:par>
                                <p:cTn id="34" presetID="10" presetClass="entr" presetSubtype="0" fill="hold" nodeType="withEffect">
                                  <p:stCondLst>
                                    <p:cond delay="1250"/>
                                  </p:stCondLst>
                                  <p:childTnLst>
                                    <p:set>
                                      <p:cBhvr>
                                        <p:cTn id="35" dur="1" fill="hold">
                                          <p:stCondLst>
                                            <p:cond delay="0"/>
                                          </p:stCondLst>
                                        </p:cTn>
                                        <p:tgtEl>
                                          <p:spTgt spid="230"/>
                                        </p:tgtEl>
                                        <p:attrNameLst>
                                          <p:attrName>style.visibility</p:attrName>
                                        </p:attrNameLst>
                                      </p:cBhvr>
                                      <p:to>
                                        <p:strVal val="visible"/>
                                      </p:to>
                                    </p:set>
                                    <p:animEffect transition="in" filter="fade">
                                      <p:cBhvr>
                                        <p:cTn id="36" dur="750"/>
                                        <p:tgtEl>
                                          <p:spTgt spid="230"/>
                                        </p:tgtEl>
                                      </p:cBhvr>
                                    </p:animEffect>
                                  </p:childTnLst>
                                </p:cTn>
                              </p:par>
                              <p:par>
                                <p:cTn id="37" presetID="10" presetClass="entr" presetSubtype="0" fill="hold" nodeType="withEffect">
                                  <p:stCondLst>
                                    <p:cond delay="1500"/>
                                  </p:stCondLst>
                                  <p:childTnLst>
                                    <p:set>
                                      <p:cBhvr>
                                        <p:cTn id="38" dur="1" fill="hold">
                                          <p:stCondLst>
                                            <p:cond delay="0"/>
                                          </p:stCondLst>
                                        </p:cTn>
                                        <p:tgtEl>
                                          <p:spTgt spid="247"/>
                                        </p:tgtEl>
                                        <p:attrNameLst>
                                          <p:attrName>style.visibility</p:attrName>
                                        </p:attrNameLst>
                                      </p:cBhvr>
                                      <p:to>
                                        <p:strVal val="visible"/>
                                      </p:to>
                                    </p:set>
                                    <p:animEffect transition="in" filter="fade">
                                      <p:cBhvr>
                                        <p:cTn id="39" dur="750"/>
                                        <p:tgtEl>
                                          <p:spTgt spid="247"/>
                                        </p:tgtEl>
                                      </p:cBhvr>
                                    </p:animEffect>
                                  </p:childTnLst>
                                </p:cTn>
                              </p:par>
                              <p:par>
                                <p:cTn id="40" presetID="10" presetClass="entr" presetSubtype="0" fill="hold" nodeType="withEffect">
                                  <p:stCondLst>
                                    <p:cond delay="1500"/>
                                  </p:stCondLst>
                                  <p:childTnLst>
                                    <p:set>
                                      <p:cBhvr>
                                        <p:cTn id="41" dur="1" fill="hold">
                                          <p:stCondLst>
                                            <p:cond delay="0"/>
                                          </p:stCondLst>
                                        </p:cTn>
                                        <p:tgtEl>
                                          <p:spTgt spid="233"/>
                                        </p:tgtEl>
                                        <p:attrNameLst>
                                          <p:attrName>style.visibility</p:attrName>
                                        </p:attrNameLst>
                                      </p:cBhvr>
                                      <p:to>
                                        <p:strVal val="visible"/>
                                      </p:to>
                                    </p:set>
                                    <p:animEffect transition="in" filter="fade">
                                      <p:cBhvr>
                                        <p:cTn id="42" dur="750"/>
                                        <p:tgtEl>
                                          <p:spTgt spid="233"/>
                                        </p:tgtEl>
                                      </p:cBhvr>
                                    </p:animEffect>
                                  </p:childTnLst>
                                </p:cTn>
                              </p:par>
                              <p:par>
                                <p:cTn id="43" presetID="10" presetClass="entr" presetSubtype="0" fill="hold" nodeType="withEffect">
                                  <p:stCondLst>
                                    <p:cond delay="1250"/>
                                  </p:stCondLst>
                                  <p:childTnLst>
                                    <p:set>
                                      <p:cBhvr>
                                        <p:cTn id="44" dur="1" fill="hold">
                                          <p:stCondLst>
                                            <p:cond delay="0"/>
                                          </p:stCondLst>
                                        </p:cTn>
                                        <p:tgtEl>
                                          <p:spTgt spid="236"/>
                                        </p:tgtEl>
                                        <p:attrNameLst>
                                          <p:attrName>style.visibility</p:attrName>
                                        </p:attrNameLst>
                                      </p:cBhvr>
                                      <p:to>
                                        <p:strVal val="visible"/>
                                      </p:to>
                                    </p:set>
                                    <p:animEffect transition="in" filter="fade">
                                      <p:cBhvr>
                                        <p:cTn id="45" dur="750"/>
                                        <p:tgtEl>
                                          <p:spTgt spid="236"/>
                                        </p:tgtEl>
                                      </p:cBhvr>
                                    </p:animEffect>
                                  </p:childTnLst>
                                </p:cTn>
                              </p:par>
                              <p:par>
                                <p:cTn id="46" presetID="10" presetClass="entr" presetSubtype="0" fill="hold" nodeType="withEffect">
                                  <p:stCondLst>
                                    <p:cond delay="1000"/>
                                  </p:stCondLst>
                                  <p:childTnLst>
                                    <p:set>
                                      <p:cBhvr>
                                        <p:cTn id="47" dur="1" fill="hold">
                                          <p:stCondLst>
                                            <p:cond delay="0"/>
                                          </p:stCondLst>
                                        </p:cTn>
                                        <p:tgtEl>
                                          <p:spTgt spid="249"/>
                                        </p:tgtEl>
                                        <p:attrNameLst>
                                          <p:attrName>style.visibility</p:attrName>
                                        </p:attrNameLst>
                                      </p:cBhvr>
                                      <p:to>
                                        <p:strVal val="visible"/>
                                      </p:to>
                                    </p:set>
                                    <p:animEffect transition="in" filter="fade">
                                      <p:cBhvr>
                                        <p:cTn id="48" dur="75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66" grpId="0" animBg="1"/>
      <p:bldP spid="26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80C0973-835E-3E08-28CD-B5F4C55FF7D9}"/>
              </a:ext>
            </a:extLst>
          </p:cNvPr>
          <p:cNvSpPr txBox="1"/>
          <p:nvPr/>
        </p:nvSpPr>
        <p:spPr>
          <a:xfrm>
            <a:off x="3689073" y="741366"/>
            <a:ext cx="4885634" cy="193899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000000"/>
                </a:solidFill>
                <a:effectLst/>
                <a:uLnTx/>
                <a:uFillTx/>
                <a:latin typeface=" Arial"/>
                <a:ea typeface="+mn-ea"/>
                <a:cs typeface="+mn-cs"/>
              </a:rPr>
              <a:t>DA-PAM 600-3: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000000"/>
                </a:solidFill>
                <a:effectLst/>
                <a:uLnTx/>
                <a:uFillTx/>
                <a:latin typeface=" Arial"/>
                <a:ea typeface="+mn-ea"/>
                <a:cs typeface="+mn-cs"/>
              </a:rPr>
              <a:t>Cyber Capabilities Developer Technicians develop and implement software and hardware capabilities that support offensive and defensive Cyberspace operations.</a:t>
            </a:r>
          </a:p>
        </p:txBody>
      </p:sp>
      <p:sp>
        <p:nvSpPr>
          <p:cNvPr id="6" name="TextBox 5">
            <a:extLst>
              <a:ext uri="{FF2B5EF4-FFF2-40B4-BE49-F238E27FC236}">
                <a16:creationId xmlns:a16="http://schemas.microsoft.com/office/drawing/2014/main" id="{6C75D469-7466-F823-C454-AD751526DCED}"/>
              </a:ext>
            </a:extLst>
          </p:cNvPr>
          <p:cNvSpPr txBox="1"/>
          <p:nvPr/>
        </p:nvSpPr>
        <p:spPr>
          <a:xfrm>
            <a:off x="7588446" y="3493738"/>
            <a:ext cx="3392423" cy="7386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 Arial"/>
                <a:ea typeface="+mn-ea"/>
                <a:cs typeface="+mn-cs"/>
              </a:rPr>
              <a:t>Decomposes large software requirements into smaller pieces for development by individuals or crews</a:t>
            </a:r>
          </a:p>
        </p:txBody>
      </p:sp>
      <p:pic>
        <p:nvPicPr>
          <p:cNvPr id="7" name="Picture 10">
            <a:extLst>
              <a:ext uri="{FF2B5EF4-FFF2-40B4-BE49-F238E27FC236}">
                <a16:creationId xmlns:a16="http://schemas.microsoft.com/office/drawing/2014/main" id="{7769737D-56BF-119C-11B4-63F694CD6F32}"/>
              </a:ext>
            </a:extLst>
          </p:cNvPr>
          <p:cNvPicPr>
            <a:picLocks noChangeAspect="1"/>
          </p:cNvPicPr>
          <p:nvPr/>
        </p:nvPicPr>
        <p:blipFill>
          <a:blip r:embed="rId2"/>
          <a:stretch>
            <a:fillRect/>
          </a:stretch>
        </p:blipFill>
        <p:spPr>
          <a:xfrm>
            <a:off x="1133325" y="4494684"/>
            <a:ext cx="2743200" cy="1769396"/>
          </a:xfrm>
          <a:prstGeom prst="rect">
            <a:avLst/>
          </a:prstGeom>
        </p:spPr>
      </p:pic>
      <p:sp>
        <p:nvSpPr>
          <p:cNvPr id="12" name="TextBox 11">
            <a:extLst>
              <a:ext uri="{FF2B5EF4-FFF2-40B4-BE49-F238E27FC236}">
                <a16:creationId xmlns:a16="http://schemas.microsoft.com/office/drawing/2014/main" id="{6393232D-B2D1-F329-A8CE-485FAF61E542}"/>
              </a:ext>
            </a:extLst>
          </p:cNvPr>
          <p:cNvSpPr txBox="1"/>
          <p:nvPr/>
        </p:nvSpPr>
        <p:spPr>
          <a:xfrm>
            <a:off x="314924" y="3621980"/>
            <a:ext cx="3223788" cy="52322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 Arial"/>
                <a:ea typeface="+mn-ea"/>
                <a:cs typeface="+mn-cs"/>
              </a:rPr>
              <a:t>Create cyber capabilities that fulfill operational requirements</a:t>
            </a:r>
          </a:p>
        </p:txBody>
      </p:sp>
      <p:sp>
        <p:nvSpPr>
          <p:cNvPr id="9" name="TextBox 8">
            <a:extLst>
              <a:ext uri="{FF2B5EF4-FFF2-40B4-BE49-F238E27FC236}">
                <a16:creationId xmlns:a16="http://schemas.microsoft.com/office/drawing/2014/main" id="{9BAB5137-93E8-C3C3-F86C-9B57A6091F46}"/>
              </a:ext>
            </a:extLst>
          </p:cNvPr>
          <p:cNvSpPr txBox="1"/>
          <p:nvPr/>
        </p:nvSpPr>
        <p:spPr>
          <a:xfrm>
            <a:off x="2245799" y="-134104"/>
            <a:ext cx="8065241" cy="7386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200" i="0" u="none" strike="noStrike" kern="1200" cap="none" spc="0" normalizeH="0" baseline="0" noProof="0" dirty="0">
                <a:ln>
                  <a:noFill/>
                </a:ln>
                <a:solidFill>
                  <a:srgbClr val="000000"/>
                </a:solidFill>
                <a:effectLst/>
                <a:uLnTx/>
                <a:uFillTx/>
                <a:latin typeface="+mj-lt"/>
                <a:ea typeface="+mn-ea"/>
                <a:cs typeface="+mn-cs"/>
              </a:rPr>
              <a:t>170</a:t>
            </a:r>
            <a:r>
              <a:rPr lang="en-US" sz="4200" dirty="0">
                <a:solidFill>
                  <a:srgbClr val="FF0000"/>
                </a:solidFill>
                <a:latin typeface="+mj-lt"/>
              </a:rPr>
              <a:t>D</a:t>
            </a:r>
            <a:r>
              <a:rPr kumimoji="0" lang="en-US" sz="4200" i="0" u="none" strike="noStrike" kern="1200" cap="none" spc="0" normalizeH="0" baseline="0" noProof="0" dirty="0">
                <a:ln>
                  <a:noFill/>
                </a:ln>
                <a:solidFill>
                  <a:srgbClr val="000000"/>
                </a:solidFill>
                <a:effectLst/>
                <a:uLnTx/>
                <a:uFillTx/>
                <a:latin typeface="+mj-lt"/>
                <a:ea typeface="+mn-ea"/>
                <a:cs typeface="+mn-cs"/>
              </a:rPr>
              <a:t> Multi-Domain </a:t>
            </a:r>
            <a:r>
              <a:rPr lang="en-US" sz="4200" dirty="0">
                <a:solidFill>
                  <a:srgbClr val="000000"/>
                </a:solidFill>
                <a:latin typeface="+mj-lt"/>
              </a:rPr>
              <a:t>Operations</a:t>
            </a:r>
            <a:endParaRPr lang="en-US" sz="4200" i="0" u="none" strike="noStrike" kern="1200" cap="none" spc="0" normalizeH="0" baseline="0" noProof="0" dirty="0">
              <a:ln>
                <a:noFill/>
              </a:ln>
              <a:solidFill>
                <a:srgbClr val="000000"/>
              </a:solidFill>
              <a:effectLst/>
              <a:uLnTx/>
              <a:uFillTx/>
              <a:latin typeface="+mj-lt"/>
            </a:endParaRPr>
          </a:p>
        </p:txBody>
      </p:sp>
      <p:pic>
        <p:nvPicPr>
          <p:cNvPr id="2" name="Picture 1">
            <a:extLst>
              <a:ext uri="{FF2B5EF4-FFF2-40B4-BE49-F238E27FC236}">
                <a16:creationId xmlns:a16="http://schemas.microsoft.com/office/drawing/2014/main" id="{594E043B-8E91-AF45-D779-B3A2D8C87C6B}"/>
              </a:ext>
            </a:extLst>
          </p:cNvPr>
          <p:cNvPicPr>
            <a:picLocks noChangeAspect="1"/>
          </p:cNvPicPr>
          <p:nvPr/>
        </p:nvPicPr>
        <p:blipFill>
          <a:blip r:embed="rId3"/>
          <a:stretch>
            <a:fillRect/>
          </a:stretch>
        </p:blipFill>
        <p:spPr>
          <a:xfrm>
            <a:off x="8315477" y="4232402"/>
            <a:ext cx="2481287" cy="1987468"/>
          </a:xfrm>
          <a:prstGeom prst="rect">
            <a:avLst/>
          </a:prstGeom>
        </p:spPr>
      </p:pic>
      <p:pic>
        <p:nvPicPr>
          <p:cNvPr id="8" name="Picture 7">
            <a:extLst>
              <a:ext uri="{FF2B5EF4-FFF2-40B4-BE49-F238E27FC236}">
                <a16:creationId xmlns:a16="http://schemas.microsoft.com/office/drawing/2014/main" id="{FB4EDF6D-EEE6-BAE1-30B2-C2D16F6E8006}"/>
              </a:ext>
            </a:extLst>
          </p:cNvPr>
          <p:cNvPicPr>
            <a:picLocks noChangeAspect="1"/>
          </p:cNvPicPr>
          <p:nvPr/>
        </p:nvPicPr>
        <p:blipFill>
          <a:blip r:embed="rId4"/>
          <a:stretch>
            <a:fillRect/>
          </a:stretch>
        </p:blipFill>
        <p:spPr>
          <a:xfrm>
            <a:off x="301221" y="1091667"/>
            <a:ext cx="3223788" cy="2287418"/>
          </a:xfrm>
          <a:prstGeom prst="rect">
            <a:avLst/>
          </a:prstGeom>
        </p:spPr>
      </p:pic>
      <p:pic>
        <p:nvPicPr>
          <p:cNvPr id="11" name="Picture 10">
            <a:extLst>
              <a:ext uri="{FF2B5EF4-FFF2-40B4-BE49-F238E27FC236}">
                <a16:creationId xmlns:a16="http://schemas.microsoft.com/office/drawing/2014/main" id="{F8997C59-4E83-5A3D-87F1-538B8B6565C4}"/>
              </a:ext>
            </a:extLst>
          </p:cNvPr>
          <p:cNvPicPr>
            <a:picLocks noChangeAspect="1"/>
          </p:cNvPicPr>
          <p:nvPr/>
        </p:nvPicPr>
        <p:blipFill>
          <a:blip r:embed="rId5"/>
          <a:stretch>
            <a:fillRect/>
          </a:stretch>
        </p:blipFill>
        <p:spPr>
          <a:xfrm>
            <a:off x="8502928" y="915990"/>
            <a:ext cx="3457424" cy="2262278"/>
          </a:xfrm>
          <a:prstGeom prst="rect">
            <a:avLst/>
          </a:prstGeom>
        </p:spPr>
      </p:pic>
      <p:pic>
        <p:nvPicPr>
          <p:cNvPr id="13" name="Picture 12">
            <a:extLst>
              <a:ext uri="{FF2B5EF4-FFF2-40B4-BE49-F238E27FC236}">
                <a16:creationId xmlns:a16="http://schemas.microsoft.com/office/drawing/2014/main" id="{0E2675DD-6C57-C93F-DE9C-351FAA870B51}"/>
              </a:ext>
            </a:extLst>
          </p:cNvPr>
          <p:cNvPicPr>
            <a:picLocks noChangeAspect="1"/>
          </p:cNvPicPr>
          <p:nvPr/>
        </p:nvPicPr>
        <p:blipFill>
          <a:blip r:embed="rId6"/>
          <a:stretch>
            <a:fillRect/>
          </a:stretch>
        </p:blipFill>
        <p:spPr>
          <a:xfrm>
            <a:off x="4524155" y="2838093"/>
            <a:ext cx="2835143" cy="1841182"/>
          </a:xfrm>
          <a:prstGeom prst="rect">
            <a:avLst/>
          </a:prstGeom>
        </p:spPr>
      </p:pic>
      <p:sp>
        <p:nvSpPr>
          <p:cNvPr id="15" name="TextBox 14">
            <a:extLst>
              <a:ext uri="{FF2B5EF4-FFF2-40B4-BE49-F238E27FC236}">
                <a16:creationId xmlns:a16="http://schemas.microsoft.com/office/drawing/2014/main" id="{440717E4-AB9D-337B-9E99-04CDB29708FC}"/>
              </a:ext>
            </a:extLst>
          </p:cNvPr>
          <p:cNvSpPr txBox="1"/>
          <p:nvPr/>
        </p:nvSpPr>
        <p:spPr>
          <a:xfrm>
            <a:off x="4399788" y="4938175"/>
            <a:ext cx="3392423" cy="95410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 Arial"/>
                <a:ea typeface="+mn-ea"/>
                <a:cs typeface="+mn-cs"/>
              </a:rPr>
              <a:t>Provides subject matter expertise to the entire development and operational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 Arial"/>
                <a:ea typeface="+mn-ea"/>
                <a:cs typeface="+mn-cs"/>
              </a:rPr>
              <a:t>community</a:t>
            </a:r>
            <a:endParaRPr kumimoji="0" lang="en-US" sz="1400" b="1" i="0" u="none" strike="noStrike" kern="1200" cap="none" spc="0" normalizeH="0" baseline="0" noProof="0" dirty="0">
              <a:ln>
                <a:noFill/>
              </a:ln>
              <a:solidFill>
                <a:srgbClr val="000000"/>
              </a:solidFill>
              <a:effectLst/>
              <a:uLnTx/>
              <a:uFillTx/>
              <a:latin typeface=" Arial"/>
              <a:ea typeface="+mn-ea"/>
              <a:cs typeface="+mn-cs"/>
            </a:endParaRPr>
          </a:p>
        </p:txBody>
      </p:sp>
    </p:spTree>
    <p:extLst>
      <p:ext uri="{BB962C8B-B14F-4D97-AF65-F5344CB8AC3E}">
        <p14:creationId xmlns:p14="http://schemas.microsoft.com/office/powerpoint/2010/main" val="134514488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Picture 49"/>
          <p:cNvPicPr>
            <a:picLocks noChangeAspect="1"/>
          </p:cNvPicPr>
          <p:nvPr/>
        </p:nvPicPr>
        <p:blipFill>
          <a:blip r:embed="rId3"/>
          <a:stretch>
            <a:fillRect/>
          </a:stretch>
        </p:blipFill>
        <p:spPr>
          <a:xfrm>
            <a:off x="0" y="5478888"/>
            <a:ext cx="1009650" cy="809625"/>
          </a:xfrm>
          <a:prstGeom prst="rect">
            <a:avLst/>
          </a:prstGeom>
        </p:spPr>
      </p:pic>
      <p:pic>
        <p:nvPicPr>
          <p:cNvPr id="175" name="Picture 17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7011" y="1428751"/>
            <a:ext cx="3747953" cy="4050138"/>
          </a:xfrm>
          <a:prstGeom prst="rect">
            <a:avLst/>
          </a:prstGeom>
        </p:spPr>
      </p:pic>
      <p:sp>
        <p:nvSpPr>
          <p:cNvPr id="2" name="Title 1"/>
          <p:cNvSpPr>
            <a:spLocks noGrp="1"/>
          </p:cNvSpPr>
          <p:nvPr>
            <p:ph type="title"/>
          </p:nvPr>
        </p:nvSpPr>
        <p:spPr/>
        <p:txBody>
          <a:bodyPr/>
          <a:lstStyle/>
          <a:p>
            <a:r>
              <a:rPr lang="en-US" dirty="0"/>
              <a:t>			780th MI BDE Footprint 170</a:t>
            </a:r>
            <a:r>
              <a:rPr lang="en-US" dirty="0">
                <a:solidFill>
                  <a:schemeClr val="accent1"/>
                </a:solidFill>
              </a:rPr>
              <a:t>A</a:t>
            </a:r>
            <a:r>
              <a:rPr lang="en-US" dirty="0"/>
              <a:t>/</a:t>
            </a:r>
            <a:r>
              <a:rPr lang="en-US" dirty="0">
                <a:solidFill>
                  <a:srgbClr val="00B050"/>
                </a:solidFill>
              </a:rPr>
              <a:t>B</a:t>
            </a:r>
            <a:r>
              <a:rPr lang="en-US" dirty="0"/>
              <a:t>/</a:t>
            </a:r>
            <a:r>
              <a:rPr lang="en-US" dirty="0">
                <a:solidFill>
                  <a:srgbClr val="FF0000"/>
                </a:solidFill>
              </a:rPr>
              <a:t>D</a:t>
            </a:r>
          </a:p>
        </p:txBody>
      </p:sp>
      <p:sp>
        <p:nvSpPr>
          <p:cNvPr id="170" name="Date Placeholder 2">
            <a:extLst>
              <a:ext uri="{FF2B5EF4-FFF2-40B4-BE49-F238E27FC236}">
                <a16:creationId xmlns:a16="http://schemas.microsoft.com/office/drawing/2014/main" id="{7F3F7264-0E39-684C-6B9C-C49715D1525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AE42A51-51CB-403F-B938-ACF079236631}" type="datetime5">
              <a:rPr kumimoji="0" lang="en-US" sz="1000" b="1" i="0" u="none" strike="noStrike" kern="1200" cap="none" spc="0" normalizeH="0" baseline="0" noProof="0" smtClean="0">
                <a:ln>
                  <a:noFill/>
                </a:ln>
                <a:solidFill>
                  <a:prstClr val="white">
                    <a:lumMod val="85000"/>
                  </a:prst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1-Feb-24</a:t>
            </a:fld>
            <a:endParaRPr kumimoji="0" lang="en-US" sz="1000" b="1" i="0" u="none" strike="noStrike" kern="1200" cap="none" spc="0" normalizeH="0" baseline="0" noProof="0">
              <a:ln>
                <a:noFill/>
              </a:ln>
              <a:solidFill>
                <a:prstClr val="white">
                  <a:lumMod val="85000"/>
                </a:prstClr>
              </a:solidFill>
              <a:effectLst/>
              <a:uLnTx/>
              <a:uFillTx/>
              <a:latin typeface="Franklin Gothic Book" panose="020B0503020102020204"/>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FEEEE-0832-4B31-A950-F06664A96408}" type="slidenum">
              <a:rPr kumimoji="0" lang="en-US" sz="1000" b="1" i="0" u="none" strike="noStrike" kern="1200" cap="none" spc="0" normalizeH="0" baseline="0" noProof="0" smtClean="0">
                <a:ln>
                  <a:noFill/>
                </a:ln>
                <a:solidFill>
                  <a:prstClr val="black"/>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000" b="1" i="0" u="none" strike="noStrike" kern="1200" cap="none" spc="0" normalizeH="0" baseline="0" noProof="0">
              <a:ln>
                <a:noFill/>
              </a:ln>
              <a:solidFill>
                <a:prstClr val="black"/>
              </a:solidFill>
              <a:effectLst/>
              <a:uLnTx/>
              <a:uFillTx/>
              <a:latin typeface="Franklin Gothic Book" panose="020B0503020102020204"/>
              <a:ea typeface="+mn-ea"/>
              <a:cs typeface="+mn-cs"/>
            </a:endParaRPr>
          </a:p>
        </p:txBody>
      </p:sp>
      <p:sp>
        <p:nvSpPr>
          <p:cNvPr id="144" name="TextBox 143"/>
          <p:cNvSpPr txBox="1"/>
          <p:nvPr/>
        </p:nvSpPr>
        <p:spPr>
          <a:xfrm>
            <a:off x="8769204" y="1634869"/>
            <a:ext cx="2397506" cy="1077218"/>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Defend the United States &amp; its interests against cyber attacks of significant consequence</a:t>
            </a:r>
          </a:p>
        </p:txBody>
      </p:sp>
      <p:sp>
        <p:nvSpPr>
          <p:cNvPr id="145" name="Right Brace 144"/>
          <p:cNvSpPr/>
          <p:nvPr/>
        </p:nvSpPr>
        <p:spPr>
          <a:xfrm>
            <a:off x="11052732" y="1699666"/>
            <a:ext cx="335280" cy="964192"/>
          </a:xfrm>
          <a:prstGeom prst="rightBrace">
            <a:avLst/>
          </a:prstGeom>
          <a:noFill/>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Franklin Gothic Book" panose="020B0503020102020204"/>
              <a:ea typeface="+mn-ea"/>
              <a:cs typeface="+mn-cs"/>
            </a:endParaRPr>
          </a:p>
        </p:txBody>
      </p:sp>
      <p:sp>
        <p:nvSpPr>
          <p:cNvPr id="146" name="TextBox 145"/>
          <p:cNvSpPr txBox="1"/>
          <p:nvPr/>
        </p:nvSpPr>
        <p:spPr>
          <a:xfrm>
            <a:off x="11333853" y="1766263"/>
            <a:ext cx="980807" cy="83099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NMT</a:t>
            </a:r>
            <a:b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br>
            <a:b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br>
            <a: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NST</a:t>
            </a:r>
          </a:p>
        </p:txBody>
      </p:sp>
      <p:sp>
        <p:nvSpPr>
          <p:cNvPr id="147" name="TextBox 146"/>
          <p:cNvSpPr txBox="1"/>
          <p:nvPr/>
        </p:nvSpPr>
        <p:spPr>
          <a:xfrm>
            <a:off x="8769204" y="3058626"/>
            <a:ext cx="2234280" cy="83099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Conduct military cyber operations in support of combatant commands</a:t>
            </a:r>
          </a:p>
        </p:txBody>
      </p:sp>
      <p:sp>
        <p:nvSpPr>
          <p:cNvPr id="148" name="Right Brace 147"/>
          <p:cNvSpPr/>
          <p:nvPr/>
        </p:nvSpPr>
        <p:spPr>
          <a:xfrm>
            <a:off x="11052732" y="3032288"/>
            <a:ext cx="335280" cy="885503"/>
          </a:xfrm>
          <a:prstGeom prst="rightBrace">
            <a:avLst/>
          </a:prstGeom>
          <a:noFill/>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Franklin Gothic Book" panose="020B0503020102020204"/>
                <a:ea typeface="+mn-ea"/>
                <a:cs typeface="+mn-cs"/>
              </a:rPr>
              <a:t>                    </a:t>
            </a:r>
          </a:p>
        </p:txBody>
      </p:sp>
      <p:sp>
        <p:nvSpPr>
          <p:cNvPr id="184" name="TextBox 183">
            <a:extLst>
              <a:ext uri="{FF2B5EF4-FFF2-40B4-BE49-F238E27FC236}">
                <a16:creationId xmlns:a16="http://schemas.microsoft.com/office/drawing/2014/main" id="{7E031EA6-1356-4903-BDF6-7AAC805A83B1}"/>
              </a:ext>
            </a:extLst>
          </p:cNvPr>
          <p:cNvSpPr txBox="1"/>
          <p:nvPr/>
        </p:nvSpPr>
        <p:spPr>
          <a:xfrm>
            <a:off x="3854964" y="2161863"/>
            <a:ext cx="1252266" cy="132343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Fort Meade, MD</a:t>
            </a:r>
            <a:b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b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BDE HQ</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781st MI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TF ECHO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CSD-M</a:t>
            </a:r>
          </a:p>
        </p:txBody>
      </p:sp>
      <p:cxnSp>
        <p:nvCxnSpPr>
          <p:cNvPr id="185" name="Straight Connector 184">
            <a:extLst>
              <a:ext uri="{FF2B5EF4-FFF2-40B4-BE49-F238E27FC236}">
                <a16:creationId xmlns:a16="http://schemas.microsoft.com/office/drawing/2014/main" id="{4368B1A6-CEF6-40AD-B9EE-17E2ACC03BCF}"/>
              </a:ext>
            </a:extLst>
          </p:cNvPr>
          <p:cNvCxnSpPr/>
          <p:nvPr/>
        </p:nvCxnSpPr>
        <p:spPr>
          <a:xfrm>
            <a:off x="3887247" y="2249146"/>
            <a:ext cx="12596" cy="1141754"/>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B17FBE94-3073-4F16-B3A2-25BDCB747F60}"/>
              </a:ext>
            </a:extLst>
          </p:cNvPr>
          <p:cNvCxnSpPr>
            <a:cxnSpLocks/>
          </p:cNvCxnSpPr>
          <p:nvPr/>
        </p:nvCxnSpPr>
        <p:spPr>
          <a:xfrm flipH="1">
            <a:off x="3136270" y="3055091"/>
            <a:ext cx="763573" cy="114826"/>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187" name="5-Point Star 51">
            <a:extLst>
              <a:ext uri="{FF2B5EF4-FFF2-40B4-BE49-F238E27FC236}">
                <a16:creationId xmlns:a16="http://schemas.microsoft.com/office/drawing/2014/main" id="{2D48E645-E51A-4299-A3DB-992F0171BCCC}"/>
              </a:ext>
            </a:extLst>
          </p:cNvPr>
          <p:cNvSpPr/>
          <p:nvPr/>
        </p:nvSpPr>
        <p:spPr>
          <a:xfrm>
            <a:off x="2956776" y="2999346"/>
            <a:ext cx="223631" cy="223631"/>
          </a:xfrm>
          <a:prstGeom prst="star5">
            <a:avLst/>
          </a:prstGeom>
          <a:solidFill>
            <a:schemeClr val="bg1">
              <a:lumMod val="65000"/>
            </a:schemeClr>
          </a:solidFill>
          <a:ln w="28575">
            <a:solidFill>
              <a:schemeClr val="tx1"/>
            </a:solid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cout Light"/>
              <a:ea typeface="+mn-ea"/>
              <a:cs typeface="+mn-cs"/>
            </a:endParaRPr>
          </a:p>
        </p:txBody>
      </p:sp>
      <p:sp>
        <p:nvSpPr>
          <p:cNvPr id="188" name="TextBox 187">
            <a:extLst>
              <a:ext uri="{FF2B5EF4-FFF2-40B4-BE49-F238E27FC236}">
                <a16:creationId xmlns:a16="http://schemas.microsoft.com/office/drawing/2014/main" id="{0E10657E-6A4E-404E-B99E-EF312A7C8DA1}"/>
              </a:ext>
            </a:extLst>
          </p:cNvPr>
          <p:cNvSpPr txBox="1"/>
          <p:nvPr/>
        </p:nvSpPr>
        <p:spPr>
          <a:xfrm>
            <a:off x="3238207" y="4203080"/>
            <a:ext cx="1400385" cy="1323439"/>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Fort </a:t>
            </a:r>
            <a:r>
              <a:rPr lang="en-US" sz="1600" b="1" dirty="0">
                <a:ln w="3175">
                  <a:noFill/>
                  <a:prstDash val="solid"/>
                </a:ln>
                <a:solidFill>
                  <a:srgbClr val="000000"/>
                </a:solidFill>
                <a:latin typeface="Agency FB" panose="020B0503020202020204" pitchFamily="34" charset="0"/>
              </a:rPr>
              <a:t>Eisenhower</a:t>
            </a: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 GA</a:t>
            </a:r>
            <a:b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b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782d MI</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dirty="0">
                <a:ln w="3175">
                  <a:noFill/>
                  <a:prstDash val="solid"/>
                </a:ln>
                <a:solidFill>
                  <a:srgbClr val="000000"/>
                </a:solidFill>
                <a:latin typeface="Agency FB"/>
              </a:rPr>
              <a:t>11</a:t>
            </a:r>
            <a:r>
              <a:rPr kumimoji="0" lang="en-US" sz="1600" b="1" i="0" u="none" strike="noStrike" kern="1200" cap="none" spc="0" normalizeH="0" baseline="0" noProof="0" dirty="0">
                <a:ln w="3175">
                  <a:noFill/>
                  <a:prstDash val="solid"/>
                </a:ln>
                <a:solidFill>
                  <a:srgbClr val="000000"/>
                </a:solidFill>
                <a:effectLst/>
                <a:uLnTx/>
                <a:uFillTx/>
                <a:latin typeface="Agency FB"/>
              </a:rPr>
              <a:t>th </a:t>
            </a:r>
            <a:r>
              <a:rPr lang="en-US" sz="1600" b="1" dirty="0">
                <a:ln w="3175">
                  <a:noFill/>
                  <a:prstDash val="solid"/>
                </a:ln>
                <a:solidFill>
                  <a:srgbClr val="000000"/>
                </a:solidFill>
                <a:latin typeface="Agency FB"/>
              </a:rPr>
              <a:t>CYB</a:t>
            </a:r>
            <a:br>
              <a:rPr lang="en-US" sz="1600" b="1" i="0" u="none" strike="noStrike" kern="1200" cap="none" spc="0" normalizeH="0" baseline="0" noProof="0" dirty="0">
                <a:ln w="3175">
                  <a:noFill/>
                  <a:prstDash val="solid"/>
                </a:ln>
                <a:effectLst/>
                <a:uLnTx/>
                <a:uFillTx/>
                <a:latin typeface="Agency FB" panose="020B0503020202020204" pitchFamily="34" charset="0"/>
              </a:rPr>
            </a:br>
            <a:r>
              <a:rPr kumimoji="0" lang="en-US" sz="1600" b="1" i="0" u="none" strike="noStrike" kern="1200" cap="none" spc="0" normalizeH="0" baseline="0" noProof="0" dirty="0">
                <a:ln w="3175">
                  <a:noFill/>
                  <a:prstDash val="solid"/>
                </a:ln>
                <a:solidFill>
                  <a:srgbClr val="000000"/>
                </a:solidFill>
                <a:effectLst/>
                <a:uLnTx/>
                <a:uFillTx/>
                <a:latin typeface="Agency FB"/>
              </a:rPr>
              <a:t>CSD-G</a:t>
            </a:r>
            <a:endParaRPr lang="en-US" sz="1600" b="1" i="0" u="none" strike="noStrike" kern="1200" cap="none" spc="0" normalizeH="0" baseline="0" noProof="0" dirty="0">
              <a:ln w="3175">
                <a:noFill/>
                <a:prstDash val="solid"/>
              </a:ln>
              <a:solidFill>
                <a:srgbClr val="000000"/>
              </a:solidFill>
              <a:effectLst/>
              <a:uLnTx/>
              <a:uFillTx/>
              <a:latin typeface="Agency FB"/>
            </a:endParaRPr>
          </a:p>
        </p:txBody>
      </p:sp>
      <p:cxnSp>
        <p:nvCxnSpPr>
          <p:cNvPr id="189" name="Straight Connector 188">
            <a:extLst>
              <a:ext uri="{FF2B5EF4-FFF2-40B4-BE49-F238E27FC236}">
                <a16:creationId xmlns:a16="http://schemas.microsoft.com/office/drawing/2014/main" id="{E58845A1-68CF-4803-9401-FC9D4F7A2CE0}"/>
              </a:ext>
            </a:extLst>
          </p:cNvPr>
          <p:cNvCxnSpPr>
            <a:cxnSpLocks/>
          </p:cNvCxnSpPr>
          <p:nvPr/>
        </p:nvCxnSpPr>
        <p:spPr>
          <a:xfrm flipH="1">
            <a:off x="3269590" y="4293641"/>
            <a:ext cx="1088" cy="913211"/>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F3B0FFCE-1B74-49DF-A452-3CBAF72FAE39}"/>
              </a:ext>
            </a:extLst>
          </p:cNvPr>
          <p:cNvCxnSpPr>
            <a:cxnSpLocks/>
          </p:cNvCxnSpPr>
          <p:nvPr/>
        </p:nvCxnSpPr>
        <p:spPr>
          <a:xfrm flipH="1" flipV="1">
            <a:off x="2477494" y="4152740"/>
            <a:ext cx="792096" cy="538473"/>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191" name="5-Point Star 53">
            <a:extLst>
              <a:ext uri="{FF2B5EF4-FFF2-40B4-BE49-F238E27FC236}">
                <a16:creationId xmlns:a16="http://schemas.microsoft.com/office/drawing/2014/main" id="{15F915AA-4BD4-49E8-912E-008D8DF2755D}"/>
              </a:ext>
            </a:extLst>
          </p:cNvPr>
          <p:cNvSpPr/>
          <p:nvPr/>
        </p:nvSpPr>
        <p:spPr>
          <a:xfrm>
            <a:off x="2296573" y="3947899"/>
            <a:ext cx="223631" cy="223631"/>
          </a:xfrm>
          <a:prstGeom prst="star5">
            <a:avLst/>
          </a:prstGeom>
          <a:solidFill>
            <a:schemeClr val="bg1">
              <a:lumMod val="65000"/>
            </a:schemeClr>
          </a:solidFill>
          <a:ln w="28575">
            <a:solidFill>
              <a:schemeClr val="tx1"/>
            </a:solid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cout Light"/>
              <a:ea typeface="+mn-ea"/>
              <a:cs typeface="+mn-cs"/>
            </a:endParaRPr>
          </a:p>
        </p:txBody>
      </p:sp>
      <p:grpSp>
        <p:nvGrpSpPr>
          <p:cNvPr id="192" name="Group 191"/>
          <p:cNvGrpSpPr/>
          <p:nvPr/>
        </p:nvGrpSpPr>
        <p:grpSpPr>
          <a:xfrm>
            <a:off x="606133" y="4661713"/>
            <a:ext cx="2451296" cy="805882"/>
            <a:chOff x="6820216" y="3323078"/>
            <a:chExt cx="2451296" cy="805882"/>
          </a:xfrm>
        </p:grpSpPr>
        <p:sp>
          <p:nvSpPr>
            <p:cNvPr id="193" name="TextBox 192">
              <a:extLst>
                <a:ext uri="{FF2B5EF4-FFF2-40B4-BE49-F238E27FC236}">
                  <a16:creationId xmlns:a16="http://schemas.microsoft.com/office/drawing/2014/main" id="{A0FB3C00-6314-46C4-93E3-996E0523C444}"/>
                </a:ext>
              </a:extLst>
            </p:cNvPr>
            <p:cNvSpPr txBox="1"/>
            <p:nvPr/>
          </p:nvSpPr>
          <p:spPr>
            <a:xfrm>
              <a:off x="7613300" y="3790406"/>
              <a:ext cx="165821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DET TX (782)</a:t>
              </a:r>
            </a:p>
          </p:txBody>
        </p:sp>
        <p:cxnSp>
          <p:nvCxnSpPr>
            <p:cNvPr id="194" name="Straight Connector 193">
              <a:extLst>
                <a:ext uri="{FF2B5EF4-FFF2-40B4-BE49-F238E27FC236}">
                  <a16:creationId xmlns:a16="http://schemas.microsoft.com/office/drawing/2014/main" id="{7AAC3DE3-F71A-446E-B42E-BB7A4419331F}"/>
                </a:ext>
              </a:extLst>
            </p:cNvPr>
            <p:cNvCxnSpPr>
              <a:cxnSpLocks/>
            </p:cNvCxnSpPr>
            <p:nvPr/>
          </p:nvCxnSpPr>
          <p:spPr>
            <a:xfrm>
              <a:off x="7654826" y="3825408"/>
              <a:ext cx="0" cy="27847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277E95B7-2881-4D5C-A428-42E2A0900D6C}"/>
                </a:ext>
              </a:extLst>
            </p:cNvPr>
            <p:cNvCxnSpPr>
              <a:cxnSpLocks/>
            </p:cNvCxnSpPr>
            <p:nvPr/>
          </p:nvCxnSpPr>
          <p:spPr>
            <a:xfrm flipH="1" flipV="1">
              <a:off x="7001137" y="3534182"/>
              <a:ext cx="653689" cy="456795"/>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5-Point Star 53">
              <a:extLst>
                <a:ext uri="{FF2B5EF4-FFF2-40B4-BE49-F238E27FC236}">
                  <a16:creationId xmlns:a16="http://schemas.microsoft.com/office/drawing/2014/main" id="{FE30FC88-9C79-4D16-85FA-B0C1F7F70F68}"/>
                </a:ext>
              </a:extLst>
            </p:cNvPr>
            <p:cNvSpPr/>
            <p:nvPr/>
          </p:nvSpPr>
          <p:spPr>
            <a:xfrm>
              <a:off x="6820216" y="3323078"/>
              <a:ext cx="223631" cy="223631"/>
            </a:xfrm>
            <a:prstGeom prst="star5">
              <a:avLst/>
            </a:prstGeom>
            <a:solidFill>
              <a:schemeClr val="bg1">
                <a:lumMod val="65000"/>
              </a:schemeClr>
            </a:solidFill>
            <a:ln w="28575">
              <a:solidFill>
                <a:schemeClr val="tx1"/>
              </a:solid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cout Light"/>
                <a:ea typeface="+mn-ea"/>
                <a:cs typeface="+mn-cs"/>
              </a:endParaRPr>
            </a:p>
          </p:txBody>
        </p:sp>
      </p:grpSp>
      <p:grpSp>
        <p:nvGrpSpPr>
          <p:cNvPr id="197" name="Group 196"/>
          <p:cNvGrpSpPr/>
          <p:nvPr/>
        </p:nvGrpSpPr>
        <p:grpSpPr>
          <a:xfrm>
            <a:off x="504825" y="5682033"/>
            <a:ext cx="834610" cy="780800"/>
            <a:chOff x="6820216" y="3323078"/>
            <a:chExt cx="834610" cy="780800"/>
          </a:xfrm>
        </p:grpSpPr>
        <p:cxnSp>
          <p:nvCxnSpPr>
            <p:cNvPr id="199" name="Straight Connector 198">
              <a:extLst>
                <a:ext uri="{FF2B5EF4-FFF2-40B4-BE49-F238E27FC236}">
                  <a16:creationId xmlns:a16="http://schemas.microsoft.com/office/drawing/2014/main" id="{7AAC3DE3-F71A-446E-B42E-BB7A4419331F}"/>
                </a:ext>
              </a:extLst>
            </p:cNvPr>
            <p:cNvCxnSpPr>
              <a:cxnSpLocks/>
            </p:cNvCxnSpPr>
            <p:nvPr/>
          </p:nvCxnSpPr>
          <p:spPr>
            <a:xfrm>
              <a:off x="7654826" y="3825408"/>
              <a:ext cx="0" cy="27847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277E95B7-2881-4D5C-A428-42E2A0900D6C}"/>
                </a:ext>
              </a:extLst>
            </p:cNvPr>
            <p:cNvCxnSpPr>
              <a:cxnSpLocks/>
            </p:cNvCxnSpPr>
            <p:nvPr/>
          </p:nvCxnSpPr>
          <p:spPr>
            <a:xfrm flipH="1" flipV="1">
              <a:off x="7001137" y="3527919"/>
              <a:ext cx="653689" cy="456795"/>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5-Point Star 53">
              <a:extLst>
                <a:ext uri="{FF2B5EF4-FFF2-40B4-BE49-F238E27FC236}">
                  <a16:creationId xmlns:a16="http://schemas.microsoft.com/office/drawing/2014/main" id="{FE30FC88-9C79-4D16-85FA-B0C1F7F70F68}"/>
                </a:ext>
              </a:extLst>
            </p:cNvPr>
            <p:cNvSpPr/>
            <p:nvPr/>
          </p:nvSpPr>
          <p:spPr>
            <a:xfrm>
              <a:off x="6820216" y="3323078"/>
              <a:ext cx="223631" cy="223631"/>
            </a:xfrm>
            <a:prstGeom prst="star5">
              <a:avLst/>
            </a:prstGeom>
            <a:solidFill>
              <a:schemeClr val="bg1">
                <a:lumMod val="65000"/>
              </a:schemeClr>
            </a:solidFill>
            <a:ln w="28575">
              <a:solidFill>
                <a:schemeClr val="tx1"/>
              </a:solid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cout Light"/>
                <a:ea typeface="+mn-ea"/>
                <a:cs typeface="+mn-cs"/>
              </a:endParaRPr>
            </a:p>
          </p:txBody>
        </p:sp>
      </p:grpSp>
      <p:sp>
        <p:nvSpPr>
          <p:cNvPr id="301" name="Rectangle 300">
            <a:extLst>
              <a:ext uri="{FF2B5EF4-FFF2-40B4-BE49-F238E27FC236}">
                <a16:creationId xmlns:a16="http://schemas.microsoft.com/office/drawing/2014/main" id="{1E83C21D-5741-4BEC-96BF-C83B45DE9E9E}"/>
              </a:ext>
            </a:extLst>
          </p:cNvPr>
          <p:cNvSpPr/>
          <p:nvPr/>
        </p:nvSpPr>
        <p:spPr>
          <a:xfrm>
            <a:off x="6291834" y="2787280"/>
            <a:ext cx="830813" cy="498310"/>
          </a:xfrm>
          <a:prstGeom prst="rect">
            <a:avLst/>
          </a:prstGeom>
          <a:solidFill>
            <a:srgbClr val="818285"/>
          </a:solidFill>
          <a:ln w="12700" cap="flat" cmpd="sng" algn="ctr">
            <a:solidFill>
              <a:srgbClr val="818285">
                <a:shade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FFFFFF"/>
                </a:solidFill>
                <a:effectLst/>
                <a:uLnTx/>
                <a:uFillTx/>
                <a:latin typeface=" Arial"/>
                <a:ea typeface="+mn-ea"/>
                <a:cs typeface="+mn-cs"/>
              </a:rPr>
              <a:t>780</a:t>
            </a:r>
          </a:p>
        </p:txBody>
      </p:sp>
      <p:grpSp>
        <p:nvGrpSpPr>
          <p:cNvPr id="302" name="Group 301">
            <a:extLst>
              <a:ext uri="{FF2B5EF4-FFF2-40B4-BE49-F238E27FC236}">
                <a16:creationId xmlns:a16="http://schemas.microsoft.com/office/drawing/2014/main" id="{0F7C3535-705F-4807-9874-304CAB63605B}"/>
              </a:ext>
            </a:extLst>
          </p:cNvPr>
          <p:cNvGrpSpPr/>
          <p:nvPr/>
        </p:nvGrpSpPr>
        <p:grpSpPr>
          <a:xfrm>
            <a:off x="4958641" y="3566704"/>
            <a:ext cx="654295" cy="498853"/>
            <a:chOff x="4673322" y="1557693"/>
            <a:chExt cx="904351" cy="605735"/>
          </a:xfrm>
        </p:grpSpPr>
        <p:grpSp>
          <p:nvGrpSpPr>
            <p:cNvPr id="303" name="Group 302">
              <a:extLst>
                <a:ext uri="{FF2B5EF4-FFF2-40B4-BE49-F238E27FC236}">
                  <a16:creationId xmlns:a16="http://schemas.microsoft.com/office/drawing/2014/main" id="{8DA2FA4B-0921-4D1B-83DB-2889F6D9F1BA}"/>
                </a:ext>
              </a:extLst>
            </p:cNvPr>
            <p:cNvGrpSpPr/>
            <p:nvPr/>
          </p:nvGrpSpPr>
          <p:grpSpPr>
            <a:xfrm>
              <a:off x="5084540" y="1557693"/>
              <a:ext cx="81915" cy="129216"/>
              <a:chOff x="5088494" y="1557693"/>
              <a:chExt cx="81915" cy="129216"/>
            </a:xfrm>
          </p:grpSpPr>
          <p:cxnSp>
            <p:nvCxnSpPr>
              <p:cNvPr id="305" name="Straight Connector 304">
                <a:extLst>
                  <a:ext uri="{FF2B5EF4-FFF2-40B4-BE49-F238E27FC236}">
                    <a16:creationId xmlns:a16="http://schemas.microsoft.com/office/drawing/2014/main" id="{45E2134A-6CA1-457F-ADD0-D1D551156664}"/>
                  </a:ext>
                </a:extLst>
              </p:cNvPr>
              <p:cNvCxnSpPr/>
              <p:nvPr/>
            </p:nvCxnSpPr>
            <p:spPr>
              <a:xfrm flipV="1">
                <a:off x="5088494" y="1557693"/>
                <a:ext cx="0" cy="129216"/>
              </a:xfrm>
              <a:prstGeom prst="line">
                <a:avLst/>
              </a:prstGeom>
              <a:noFill/>
              <a:ln w="28575" cap="flat" cmpd="sng" algn="ctr">
                <a:solidFill>
                  <a:srgbClr val="000000"/>
                </a:solidFill>
                <a:prstDash val="solid"/>
                <a:miter lim="800000"/>
              </a:ln>
              <a:effectLst/>
            </p:spPr>
          </p:cxnSp>
          <p:cxnSp>
            <p:nvCxnSpPr>
              <p:cNvPr id="306" name="Straight Connector 305">
                <a:extLst>
                  <a:ext uri="{FF2B5EF4-FFF2-40B4-BE49-F238E27FC236}">
                    <a16:creationId xmlns:a16="http://schemas.microsoft.com/office/drawing/2014/main" id="{F769AACA-A9E1-4F1F-9AA4-B66D43B8C900}"/>
                  </a:ext>
                </a:extLst>
              </p:cNvPr>
              <p:cNvCxnSpPr/>
              <p:nvPr/>
            </p:nvCxnSpPr>
            <p:spPr>
              <a:xfrm flipV="1">
                <a:off x="5170409" y="1557693"/>
                <a:ext cx="0" cy="129216"/>
              </a:xfrm>
              <a:prstGeom prst="line">
                <a:avLst/>
              </a:prstGeom>
              <a:noFill/>
              <a:ln w="28575" cap="flat" cmpd="sng" algn="ctr">
                <a:solidFill>
                  <a:srgbClr val="000000"/>
                </a:solidFill>
                <a:prstDash val="solid"/>
                <a:miter lim="800000"/>
              </a:ln>
              <a:effectLst/>
            </p:spPr>
          </p:cxnSp>
        </p:grpSp>
        <p:sp>
          <p:nvSpPr>
            <p:cNvPr id="304" name="Rectangle 303">
              <a:extLst>
                <a:ext uri="{FF2B5EF4-FFF2-40B4-BE49-F238E27FC236}">
                  <a16:creationId xmlns:a16="http://schemas.microsoft.com/office/drawing/2014/main" id="{76E1C00C-F585-490E-933A-0841CF975157}"/>
                </a:ext>
              </a:extLst>
            </p:cNvPr>
            <p:cNvSpPr/>
            <p:nvPr/>
          </p:nvSpPr>
          <p:spPr>
            <a:xfrm>
              <a:off x="4673322" y="1686909"/>
              <a:ext cx="904351" cy="476519"/>
            </a:xfrm>
            <a:prstGeom prst="rect">
              <a:avLst/>
            </a:prstGeom>
            <a:solidFill>
              <a:srgbClr val="81828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 Arial"/>
                  <a:ea typeface="+mn-ea"/>
                  <a:cs typeface="+mn-cs"/>
                </a:rPr>
                <a:t>781</a:t>
              </a:r>
            </a:p>
          </p:txBody>
        </p:sp>
      </p:grpSp>
      <p:grpSp>
        <p:nvGrpSpPr>
          <p:cNvPr id="307" name="Group 306">
            <a:extLst>
              <a:ext uri="{FF2B5EF4-FFF2-40B4-BE49-F238E27FC236}">
                <a16:creationId xmlns:a16="http://schemas.microsoft.com/office/drawing/2014/main" id="{34932C80-C76E-49A8-B7A1-80AB3CA1B1BE}"/>
              </a:ext>
            </a:extLst>
          </p:cNvPr>
          <p:cNvGrpSpPr/>
          <p:nvPr/>
        </p:nvGrpSpPr>
        <p:grpSpPr>
          <a:xfrm>
            <a:off x="5934898" y="3566704"/>
            <a:ext cx="654295" cy="498853"/>
            <a:chOff x="4673322" y="1557693"/>
            <a:chExt cx="904351" cy="605735"/>
          </a:xfrm>
        </p:grpSpPr>
        <p:grpSp>
          <p:nvGrpSpPr>
            <p:cNvPr id="308" name="Group 307">
              <a:extLst>
                <a:ext uri="{FF2B5EF4-FFF2-40B4-BE49-F238E27FC236}">
                  <a16:creationId xmlns:a16="http://schemas.microsoft.com/office/drawing/2014/main" id="{FB0C7CBA-459C-49F7-AE01-6132B2B7D9BA}"/>
                </a:ext>
              </a:extLst>
            </p:cNvPr>
            <p:cNvGrpSpPr/>
            <p:nvPr/>
          </p:nvGrpSpPr>
          <p:grpSpPr>
            <a:xfrm>
              <a:off x="5084540" y="1557693"/>
              <a:ext cx="81915" cy="129216"/>
              <a:chOff x="5088494" y="1557693"/>
              <a:chExt cx="81915" cy="129216"/>
            </a:xfrm>
          </p:grpSpPr>
          <p:cxnSp>
            <p:nvCxnSpPr>
              <p:cNvPr id="310" name="Straight Connector 309">
                <a:extLst>
                  <a:ext uri="{FF2B5EF4-FFF2-40B4-BE49-F238E27FC236}">
                    <a16:creationId xmlns:a16="http://schemas.microsoft.com/office/drawing/2014/main" id="{8180881F-8E97-4A81-97ED-26D0ECEEC8C0}"/>
                  </a:ext>
                </a:extLst>
              </p:cNvPr>
              <p:cNvCxnSpPr/>
              <p:nvPr/>
            </p:nvCxnSpPr>
            <p:spPr>
              <a:xfrm flipV="1">
                <a:off x="5088494" y="1557693"/>
                <a:ext cx="0" cy="129216"/>
              </a:xfrm>
              <a:prstGeom prst="line">
                <a:avLst/>
              </a:prstGeom>
              <a:noFill/>
              <a:ln w="28575" cap="flat" cmpd="sng" algn="ctr">
                <a:solidFill>
                  <a:srgbClr val="000000"/>
                </a:solidFill>
                <a:prstDash val="solid"/>
                <a:miter lim="800000"/>
              </a:ln>
              <a:effectLst/>
            </p:spPr>
          </p:cxnSp>
          <p:cxnSp>
            <p:nvCxnSpPr>
              <p:cNvPr id="311" name="Straight Connector 310">
                <a:extLst>
                  <a:ext uri="{FF2B5EF4-FFF2-40B4-BE49-F238E27FC236}">
                    <a16:creationId xmlns:a16="http://schemas.microsoft.com/office/drawing/2014/main" id="{82181814-D27E-42B2-A85B-D66C7A474764}"/>
                  </a:ext>
                </a:extLst>
              </p:cNvPr>
              <p:cNvCxnSpPr/>
              <p:nvPr/>
            </p:nvCxnSpPr>
            <p:spPr>
              <a:xfrm flipV="1">
                <a:off x="5170409" y="1557693"/>
                <a:ext cx="0" cy="129216"/>
              </a:xfrm>
              <a:prstGeom prst="line">
                <a:avLst/>
              </a:prstGeom>
              <a:noFill/>
              <a:ln w="28575" cap="flat" cmpd="sng" algn="ctr">
                <a:solidFill>
                  <a:srgbClr val="000000"/>
                </a:solidFill>
                <a:prstDash val="solid"/>
                <a:miter lim="800000"/>
              </a:ln>
              <a:effectLst/>
            </p:spPr>
          </p:cxnSp>
        </p:grpSp>
        <p:sp>
          <p:nvSpPr>
            <p:cNvPr id="309" name="Rectangle 308">
              <a:extLst>
                <a:ext uri="{FF2B5EF4-FFF2-40B4-BE49-F238E27FC236}">
                  <a16:creationId xmlns:a16="http://schemas.microsoft.com/office/drawing/2014/main" id="{2C172BD5-6159-4D18-B26E-7B4F04300366}"/>
                </a:ext>
              </a:extLst>
            </p:cNvPr>
            <p:cNvSpPr/>
            <p:nvPr/>
          </p:nvSpPr>
          <p:spPr>
            <a:xfrm>
              <a:off x="4673322" y="1686909"/>
              <a:ext cx="904351" cy="476519"/>
            </a:xfrm>
            <a:prstGeom prst="rect">
              <a:avLst/>
            </a:prstGeom>
            <a:solidFill>
              <a:srgbClr val="81828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 Arial"/>
                  <a:ea typeface="+mn-ea"/>
                  <a:cs typeface="+mn-cs"/>
                </a:rPr>
                <a:t>782</a:t>
              </a:r>
            </a:p>
          </p:txBody>
        </p:sp>
      </p:grpSp>
      <p:grpSp>
        <p:nvGrpSpPr>
          <p:cNvPr id="312" name="Group 311">
            <a:extLst>
              <a:ext uri="{FF2B5EF4-FFF2-40B4-BE49-F238E27FC236}">
                <a16:creationId xmlns:a16="http://schemas.microsoft.com/office/drawing/2014/main" id="{DB94AF34-6FF6-4F72-9FBB-3D2235F69180}"/>
              </a:ext>
            </a:extLst>
          </p:cNvPr>
          <p:cNvGrpSpPr/>
          <p:nvPr/>
        </p:nvGrpSpPr>
        <p:grpSpPr>
          <a:xfrm>
            <a:off x="6895628" y="3566704"/>
            <a:ext cx="654295" cy="498853"/>
            <a:chOff x="4673322" y="1557693"/>
            <a:chExt cx="904351" cy="605735"/>
          </a:xfrm>
        </p:grpSpPr>
        <p:grpSp>
          <p:nvGrpSpPr>
            <p:cNvPr id="313" name="Group 312">
              <a:extLst>
                <a:ext uri="{FF2B5EF4-FFF2-40B4-BE49-F238E27FC236}">
                  <a16:creationId xmlns:a16="http://schemas.microsoft.com/office/drawing/2014/main" id="{71A2DEED-0C15-46CE-B403-232D27034184}"/>
                </a:ext>
              </a:extLst>
            </p:cNvPr>
            <p:cNvGrpSpPr/>
            <p:nvPr/>
          </p:nvGrpSpPr>
          <p:grpSpPr>
            <a:xfrm>
              <a:off x="5084540" y="1557693"/>
              <a:ext cx="81915" cy="129216"/>
              <a:chOff x="5088494" y="1557693"/>
              <a:chExt cx="81915" cy="129216"/>
            </a:xfrm>
          </p:grpSpPr>
          <p:cxnSp>
            <p:nvCxnSpPr>
              <p:cNvPr id="315" name="Straight Connector 314">
                <a:extLst>
                  <a:ext uri="{FF2B5EF4-FFF2-40B4-BE49-F238E27FC236}">
                    <a16:creationId xmlns:a16="http://schemas.microsoft.com/office/drawing/2014/main" id="{C2C521EC-5246-4E16-A72B-456B0E340A9A}"/>
                  </a:ext>
                </a:extLst>
              </p:cNvPr>
              <p:cNvCxnSpPr/>
              <p:nvPr/>
            </p:nvCxnSpPr>
            <p:spPr>
              <a:xfrm flipV="1">
                <a:off x="5088494" y="1557693"/>
                <a:ext cx="0" cy="129216"/>
              </a:xfrm>
              <a:prstGeom prst="line">
                <a:avLst/>
              </a:prstGeom>
              <a:noFill/>
              <a:ln w="28575" cap="flat" cmpd="sng" algn="ctr">
                <a:solidFill>
                  <a:srgbClr val="000000"/>
                </a:solidFill>
                <a:prstDash val="solid"/>
                <a:miter lim="800000"/>
              </a:ln>
              <a:effectLst/>
            </p:spPr>
          </p:cxnSp>
          <p:cxnSp>
            <p:nvCxnSpPr>
              <p:cNvPr id="316" name="Straight Connector 315">
                <a:extLst>
                  <a:ext uri="{FF2B5EF4-FFF2-40B4-BE49-F238E27FC236}">
                    <a16:creationId xmlns:a16="http://schemas.microsoft.com/office/drawing/2014/main" id="{F2FA85B0-EBBE-4835-9C7D-4B6FEE2CED74}"/>
                  </a:ext>
                </a:extLst>
              </p:cNvPr>
              <p:cNvCxnSpPr/>
              <p:nvPr/>
            </p:nvCxnSpPr>
            <p:spPr>
              <a:xfrm flipV="1">
                <a:off x="5170409" y="1557693"/>
                <a:ext cx="0" cy="129216"/>
              </a:xfrm>
              <a:prstGeom prst="line">
                <a:avLst/>
              </a:prstGeom>
              <a:noFill/>
              <a:ln w="28575" cap="flat" cmpd="sng" algn="ctr">
                <a:solidFill>
                  <a:srgbClr val="000000"/>
                </a:solidFill>
                <a:prstDash val="solid"/>
                <a:miter lim="800000"/>
              </a:ln>
              <a:effectLst/>
            </p:spPr>
          </p:cxnSp>
        </p:grpSp>
        <p:sp>
          <p:nvSpPr>
            <p:cNvPr id="314" name="Rectangle 313">
              <a:extLst>
                <a:ext uri="{FF2B5EF4-FFF2-40B4-BE49-F238E27FC236}">
                  <a16:creationId xmlns:a16="http://schemas.microsoft.com/office/drawing/2014/main" id="{CC3E8AD6-89B4-437B-9596-8BB220AC8790}"/>
                </a:ext>
              </a:extLst>
            </p:cNvPr>
            <p:cNvSpPr/>
            <p:nvPr/>
          </p:nvSpPr>
          <p:spPr>
            <a:xfrm>
              <a:off x="4673322" y="1686909"/>
              <a:ext cx="904351" cy="476519"/>
            </a:xfrm>
            <a:prstGeom prst="rect">
              <a:avLst/>
            </a:prstGeom>
            <a:solidFill>
              <a:srgbClr val="81828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 Arial"/>
                  <a:ea typeface="+mn-ea"/>
                  <a:cs typeface="+mn-cs"/>
                </a:rPr>
                <a:t>TFE</a:t>
              </a:r>
            </a:p>
          </p:txBody>
        </p:sp>
      </p:grpSp>
      <p:grpSp>
        <p:nvGrpSpPr>
          <p:cNvPr id="317" name="Group 316">
            <a:extLst>
              <a:ext uri="{FF2B5EF4-FFF2-40B4-BE49-F238E27FC236}">
                <a16:creationId xmlns:a16="http://schemas.microsoft.com/office/drawing/2014/main" id="{077F3E93-2E48-46F1-B434-7A0826E49A41}"/>
              </a:ext>
            </a:extLst>
          </p:cNvPr>
          <p:cNvGrpSpPr/>
          <p:nvPr/>
        </p:nvGrpSpPr>
        <p:grpSpPr>
          <a:xfrm>
            <a:off x="7847438" y="3566704"/>
            <a:ext cx="654295" cy="498853"/>
            <a:chOff x="4673322" y="1557693"/>
            <a:chExt cx="904351" cy="605735"/>
          </a:xfrm>
        </p:grpSpPr>
        <p:grpSp>
          <p:nvGrpSpPr>
            <p:cNvPr id="318" name="Group 317">
              <a:extLst>
                <a:ext uri="{FF2B5EF4-FFF2-40B4-BE49-F238E27FC236}">
                  <a16:creationId xmlns:a16="http://schemas.microsoft.com/office/drawing/2014/main" id="{83B2D790-42BD-4BF3-94DD-90382F6ACF06}"/>
                </a:ext>
              </a:extLst>
            </p:cNvPr>
            <p:cNvGrpSpPr/>
            <p:nvPr/>
          </p:nvGrpSpPr>
          <p:grpSpPr>
            <a:xfrm>
              <a:off x="5084540" y="1557693"/>
              <a:ext cx="84583" cy="129216"/>
              <a:chOff x="5088494" y="1557693"/>
              <a:chExt cx="84583" cy="129216"/>
            </a:xfrm>
          </p:grpSpPr>
          <p:cxnSp>
            <p:nvCxnSpPr>
              <p:cNvPr id="320" name="Straight Connector 319">
                <a:extLst>
                  <a:ext uri="{FF2B5EF4-FFF2-40B4-BE49-F238E27FC236}">
                    <a16:creationId xmlns:a16="http://schemas.microsoft.com/office/drawing/2014/main" id="{35E3BEB2-B557-455A-ABA8-1A2AE1666C05}"/>
                  </a:ext>
                </a:extLst>
              </p:cNvPr>
              <p:cNvCxnSpPr/>
              <p:nvPr/>
            </p:nvCxnSpPr>
            <p:spPr>
              <a:xfrm flipV="1">
                <a:off x="5088494" y="1557693"/>
                <a:ext cx="0" cy="129216"/>
              </a:xfrm>
              <a:prstGeom prst="line">
                <a:avLst/>
              </a:prstGeom>
              <a:noFill/>
              <a:ln w="28575" cap="flat" cmpd="sng" algn="ctr">
                <a:solidFill>
                  <a:srgbClr val="000000"/>
                </a:solidFill>
                <a:prstDash val="solid"/>
                <a:miter lim="800000"/>
              </a:ln>
              <a:effectLst/>
            </p:spPr>
          </p:cxnSp>
          <p:cxnSp>
            <p:nvCxnSpPr>
              <p:cNvPr id="321" name="Straight Connector 320">
                <a:extLst>
                  <a:ext uri="{FF2B5EF4-FFF2-40B4-BE49-F238E27FC236}">
                    <a16:creationId xmlns:a16="http://schemas.microsoft.com/office/drawing/2014/main" id="{1FCA1D37-F956-453F-BA48-C1A53D8E86BC}"/>
                  </a:ext>
                </a:extLst>
              </p:cNvPr>
              <p:cNvCxnSpPr/>
              <p:nvPr/>
            </p:nvCxnSpPr>
            <p:spPr>
              <a:xfrm flipV="1">
                <a:off x="5173077" y="1557693"/>
                <a:ext cx="0" cy="129216"/>
              </a:xfrm>
              <a:prstGeom prst="line">
                <a:avLst/>
              </a:prstGeom>
              <a:noFill/>
              <a:ln w="28575" cap="flat" cmpd="sng" algn="ctr">
                <a:solidFill>
                  <a:srgbClr val="000000"/>
                </a:solidFill>
                <a:prstDash val="solid"/>
                <a:miter lim="800000"/>
              </a:ln>
              <a:effectLst/>
            </p:spPr>
          </p:cxnSp>
        </p:grpSp>
        <p:sp>
          <p:nvSpPr>
            <p:cNvPr id="319" name="Rectangle 318">
              <a:extLst>
                <a:ext uri="{FF2B5EF4-FFF2-40B4-BE49-F238E27FC236}">
                  <a16:creationId xmlns:a16="http://schemas.microsoft.com/office/drawing/2014/main" id="{D9A38CFF-0293-42D3-9132-375B21AF2B95}"/>
                </a:ext>
              </a:extLst>
            </p:cNvPr>
            <p:cNvSpPr/>
            <p:nvPr/>
          </p:nvSpPr>
          <p:spPr>
            <a:xfrm>
              <a:off x="4673322" y="1686909"/>
              <a:ext cx="904351" cy="476519"/>
            </a:xfrm>
            <a:prstGeom prst="rect">
              <a:avLst/>
            </a:prstGeom>
            <a:solidFill>
              <a:srgbClr val="81828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 Arial"/>
                  <a:ea typeface="+mn-ea"/>
                  <a:cs typeface="+mn-cs"/>
                </a:rPr>
                <a:t>11</a:t>
              </a:r>
            </a:p>
          </p:txBody>
        </p:sp>
      </p:grpSp>
      <p:cxnSp>
        <p:nvCxnSpPr>
          <p:cNvPr id="322" name="Straight Connector 321">
            <a:extLst>
              <a:ext uri="{FF2B5EF4-FFF2-40B4-BE49-F238E27FC236}">
                <a16:creationId xmlns:a16="http://schemas.microsoft.com/office/drawing/2014/main" id="{BB3EE9AA-D27C-4A2D-8076-EAB1F5D80528}"/>
              </a:ext>
            </a:extLst>
          </p:cNvPr>
          <p:cNvCxnSpPr>
            <a:cxnSpLocks/>
          </p:cNvCxnSpPr>
          <p:nvPr/>
        </p:nvCxnSpPr>
        <p:spPr>
          <a:xfrm>
            <a:off x="5256156" y="3455900"/>
            <a:ext cx="1480718" cy="0"/>
          </a:xfrm>
          <a:prstGeom prst="line">
            <a:avLst/>
          </a:prstGeom>
          <a:noFill/>
          <a:ln w="57150" cap="flat" cmpd="sng" algn="ctr">
            <a:solidFill>
              <a:srgbClr val="000000"/>
            </a:solidFill>
            <a:prstDash val="solid"/>
            <a:miter lim="800000"/>
          </a:ln>
          <a:effectLst/>
        </p:spPr>
      </p:cxnSp>
      <p:cxnSp>
        <p:nvCxnSpPr>
          <p:cNvPr id="323" name="Straight Connector 322">
            <a:extLst>
              <a:ext uri="{FF2B5EF4-FFF2-40B4-BE49-F238E27FC236}">
                <a16:creationId xmlns:a16="http://schemas.microsoft.com/office/drawing/2014/main" id="{422078F2-4747-4A1B-81D6-E4A647FC029E}"/>
              </a:ext>
            </a:extLst>
          </p:cNvPr>
          <p:cNvCxnSpPr>
            <a:cxnSpLocks/>
          </p:cNvCxnSpPr>
          <p:nvPr/>
        </p:nvCxnSpPr>
        <p:spPr>
          <a:xfrm>
            <a:off x="6712424" y="3455900"/>
            <a:ext cx="1462161" cy="0"/>
          </a:xfrm>
          <a:prstGeom prst="line">
            <a:avLst/>
          </a:prstGeom>
          <a:noFill/>
          <a:ln w="57150" cap="flat" cmpd="sng" algn="ctr">
            <a:solidFill>
              <a:srgbClr val="000000"/>
            </a:solidFill>
            <a:prstDash val="sysDash"/>
            <a:miter lim="800000"/>
          </a:ln>
          <a:effectLst/>
        </p:spPr>
      </p:cxnSp>
      <p:cxnSp>
        <p:nvCxnSpPr>
          <p:cNvPr id="324" name="Straight Connector 323">
            <a:extLst>
              <a:ext uri="{FF2B5EF4-FFF2-40B4-BE49-F238E27FC236}">
                <a16:creationId xmlns:a16="http://schemas.microsoft.com/office/drawing/2014/main" id="{35B7EB82-0C9C-4112-926F-D7EF0D905C1A}"/>
              </a:ext>
            </a:extLst>
          </p:cNvPr>
          <p:cNvCxnSpPr>
            <a:cxnSpLocks/>
          </p:cNvCxnSpPr>
          <p:nvPr/>
        </p:nvCxnSpPr>
        <p:spPr>
          <a:xfrm>
            <a:off x="6727162" y="3285590"/>
            <a:ext cx="0" cy="194539"/>
          </a:xfrm>
          <a:prstGeom prst="line">
            <a:avLst/>
          </a:prstGeom>
          <a:noFill/>
          <a:ln w="57150" cap="flat" cmpd="sng" algn="ctr">
            <a:solidFill>
              <a:srgbClr val="000000"/>
            </a:solidFill>
            <a:prstDash val="solid"/>
            <a:miter lim="800000"/>
          </a:ln>
          <a:effectLst/>
        </p:spPr>
      </p:cxnSp>
      <p:cxnSp>
        <p:nvCxnSpPr>
          <p:cNvPr id="329" name="Straight Connector 328">
            <a:extLst>
              <a:ext uri="{FF2B5EF4-FFF2-40B4-BE49-F238E27FC236}">
                <a16:creationId xmlns:a16="http://schemas.microsoft.com/office/drawing/2014/main" id="{9F88D2E9-F88E-47B2-A35B-21B6650C06CC}"/>
              </a:ext>
            </a:extLst>
          </p:cNvPr>
          <p:cNvCxnSpPr>
            <a:cxnSpLocks/>
          </p:cNvCxnSpPr>
          <p:nvPr/>
        </p:nvCxnSpPr>
        <p:spPr>
          <a:xfrm flipH="1" flipV="1">
            <a:off x="6661174" y="2674771"/>
            <a:ext cx="93051" cy="104812"/>
          </a:xfrm>
          <a:prstGeom prst="line">
            <a:avLst/>
          </a:prstGeom>
          <a:noFill/>
          <a:ln w="28575" cap="flat" cmpd="sng" algn="ctr">
            <a:solidFill>
              <a:srgbClr val="000000"/>
            </a:solidFill>
            <a:prstDash val="solid"/>
            <a:miter lim="800000"/>
          </a:ln>
          <a:effectLst/>
        </p:spPr>
      </p:cxnSp>
      <p:cxnSp>
        <p:nvCxnSpPr>
          <p:cNvPr id="330" name="Straight Connector 329">
            <a:extLst>
              <a:ext uri="{FF2B5EF4-FFF2-40B4-BE49-F238E27FC236}">
                <a16:creationId xmlns:a16="http://schemas.microsoft.com/office/drawing/2014/main" id="{C9DDB69E-C4D6-4378-820E-A029B85465E4}"/>
              </a:ext>
            </a:extLst>
          </p:cNvPr>
          <p:cNvCxnSpPr>
            <a:cxnSpLocks/>
          </p:cNvCxnSpPr>
          <p:nvPr/>
        </p:nvCxnSpPr>
        <p:spPr>
          <a:xfrm flipV="1">
            <a:off x="6661173" y="2674771"/>
            <a:ext cx="93051" cy="104812"/>
          </a:xfrm>
          <a:prstGeom prst="line">
            <a:avLst/>
          </a:prstGeom>
          <a:noFill/>
          <a:ln w="28575" cap="flat" cmpd="sng" algn="ctr">
            <a:solidFill>
              <a:srgbClr val="000000"/>
            </a:solidFill>
            <a:prstDash val="solid"/>
            <a:miter lim="800000"/>
          </a:ln>
          <a:effectLst/>
        </p:spPr>
      </p:cxnSp>
      <p:sp>
        <p:nvSpPr>
          <p:cNvPr id="331" name="TextBox 330"/>
          <p:cNvSpPr txBox="1"/>
          <p:nvPr/>
        </p:nvSpPr>
        <p:spPr>
          <a:xfrm>
            <a:off x="11293803" y="3097049"/>
            <a:ext cx="980807" cy="83099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CMT</a:t>
            </a:r>
            <a:b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br>
            <a:b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br>
            <a: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CST</a:t>
            </a:r>
          </a:p>
        </p:txBody>
      </p:sp>
      <p:grpSp>
        <p:nvGrpSpPr>
          <p:cNvPr id="332" name="Group 331"/>
          <p:cNvGrpSpPr/>
          <p:nvPr/>
        </p:nvGrpSpPr>
        <p:grpSpPr>
          <a:xfrm>
            <a:off x="3876438" y="4924163"/>
            <a:ext cx="6467822" cy="1538671"/>
            <a:chOff x="7341902" y="5074259"/>
            <a:chExt cx="6174307" cy="1373587"/>
          </a:xfrm>
        </p:grpSpPr>
        <p:sp>
          <p:nvSpPr>
            <p:cNvPr id="333" name="Rectangle 149"/>
            <p:cNvSpPr/>
            <p:nvPr/>
          </p:nvSpPr>
          <p:spPr>
            <a:xfrm>
              <a:off x="7341902" y="5431453"/>
              <a:ext cx="6174307" cy="1016393"/>
            </a:xfrm>
            <a:prstGeom prst="snip2Diag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0" bIns="0" numCol="2" rtlCol="0" anchor="t"/>
            <a:lstStyle/>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4 National Mission Teams</a:t>
              </a:r>
            </a:p>
            <a:p>
              <a:pPr marL="285750" indent="-285750" eaLnBrk="0" fontAlgn="base" hangingPunct="0">
                <a:spcBef>
                  <a:spcPct val="0"/>
                </a:spcBef>
                <a:spcAft>
                  <a:spcPct val="0"/>
                </a:spcAft>
                <a:buFont typeface="Wingdings" panose="05000000000000000000" pitchFamily="2" charset="2"/>
                <a:buChar char="§"/>
                <a:defRPr/>
              </a:pPr>
              <a:r>
                <a:rPr kumimoji="0" lang="en-US" sz="1400" b="1" i="0" u="none" strike="noStrike" kern="1200" cap="none" spc="0" normalizeH="0" baseline="0" noProof="0" dirty="0">
                  <a:ln>
                    <a:noFill/>
                  </a:ln>
                  <a:effectLst/>
                  <a:uLnTx/>
                  <a:uFillTx/>
                  <a:latin typeface="Franklin Gothic Book" panose="020B0503020102020204"/>
                  <a:ea typeface="+mn-ea"/>
                  <a:cs typeface="+mn-cs"/>
                </a:rPr>
                <a:t>3 National</a:t>
              </a:r>
              <a:r>
                <a:rPr lang="en-US" sz="1400" b="1" dirty="0">
                  <a:latin typeface="Franklin Gothic Book" panose="020B0503020102020204"/>
                </a:rPr>
                <a:t> Support</a:t>
              </a:r>
              <a:r>
                <a:rPr kumimoji="0" lang="en-US" sz="1400" b="1" i="0" u="none" strike="noStrike" kern="1200" cap="none" spc="0" normalizeH="0" baseline="0" noProof="0" dirty="0">
                  <a:ln>
                    <a:noFill/>
                  </a:ln>
                  <a:effectLst/>
                  <a:uLnTx/>
                  <a:uFillTx/>
                  <a:latin typeface="Franklin Gothic Book" panose="020B0503020102020204"/>
                  <a:ea typeface="+mn-ea"/>
                  <a:cs typeface="+mn-cs"/>
                </a:rPr>
                <a:t> Teams</a:t>
              </a:r>
              <a:endParaRPr lang="en-US" sz="1400" b="1" i="0" u="none" strike="noStrike" kern="1200" cap="none" spc="0" normalizeH="0" baseline="0" noProof="0" dirty="0">
                <a:ln>
                  <a:noFill/>
                </a:ln>
                <a:effectLst/>
                <a:uLnTx/>
                <a:uFillTx/>
                <a:latin typeface="Franklin Gothic Book" panose="020B0503020102020204"/>
              </a:endParaRP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10 Combat Mission Teams</a:t>
              </a:r>
            </a:p>
            <a:p>
              <a:pPr marL="285750" indent="-285750" eaLnBrk="0" fontAlgn="base" hangingPunct="0">
                <a:spcBef>
                  <a:spcPct val="0"/>
                </a:spcBef>
                <a:spcAft>
                  <a:spcPct val="0"/>
                </a:spcAft>
                <a:buFont typeface="Wingdings" panose="05000000000000000000" pitchFamily="2" charset="2"/>
                <a:buChar char="§"/>
                <a:defRPr/>
              </a:pPr>
              <a:r>
                <a:rPr kumimoji="0" lang="en-US" sz="1400" b="1" i="0" u="none" strike="noStrike" kern="1200" cap="none" spc="0" normalizeH="0" baseline="0" noProof="0" dirty="0">
                  <a:ln>
                    <a:noFill/>
                  </a:ln>
                  <a:effectLst/>
                  <a:uLnTx/>
                  <a:uFillTx/>
                  <a:latin typeface="Franklin Gothic Book" panose="020B0503020102020204"/>
                  <a:ea typeface="+mn-ea"/>
                  <a:cs typeface="+mn-cs"/>
                </a:rPr>
                <a:t>7 Combat </a:t>
              </a:r>
              <a:r>
                <a:rPr lang="en-US" sz="1400" b="1" dirty="0">
                  <a:latin typeface="Franklin Gothic Book" panose="020B0503020102020204"/>
                </a:rPr>
                <a:t>Support Teams</a:t>
              </a:r>
              <a:endParaRPr lang="en-US" sz="1400" b="1" i="0" u="none" strike="noStrike" kern="1200" cap="none" spc="0" normalizeH="0" baseline="0" noProof="0" dirty="0">
                <a:ln>
                  <a:noFill/>
                </a:ln>
                <a:effectLst/>
                <a:uLnTx/>
                <a:uFillTx/>
                <a:latin typeface="Franklin Gothic Book" panose="020B0503020102020204"/>
              </a:endParaRP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3+ Expeditionary CEMA Teams</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Mission Teams = 64 Personnel</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Support Teams = 39 Personnel</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ADCON to INSCOM</a:t>
              </a:r>
            </a:p>
            <a:p>
              <a:pPr marL="285750" indent="-285750" eaLnBrk="0" fontAlgn="base" hangingPunct="0">
                <a:spcBef>
                  <a:spcPct val="0"/>
                </a:spcBef>
                <a:spcAft>
                  <a:spcPct val="0"/>
                </a:spcAft>
                <a:buFont typeface="Wingdings" panose="05000000000000000000" pitchFamily="2" charset="2"/>
                <a:buChar char="§"/>
                <a:defRPr/>
              </a:pPr>
              <a:r>
                <a:rPr kumimoji="0" lang="en-US" sz="1400" b="1" i="0" u="none" strike="noStrike" kern="1200" cap="none" spc="0" normalizeH="0" baseline="0" noProof="0" dirty="0">
                  <a:ln>
                    <a:noFill/>
                  </a:ln>
                  <a:effectLst/>
                  <a:uLnTx/>
                  <a:uFillTx/>
                  <a:latin typeface="Franklin Gothic Book" panose="020B0503020102020204"/>
                  <a:ea typeface="+mn-ea"/>
                  <a:cs typeface="+mn-cs"/>
                </a:rPr>
                <a:t>OPCON to </a:t>
              </a:r>
              <a:r>
                <a:rPr lang="en-US" sz="1400" b="1" dirty="0">
                  <a:latin typeface="Franklin Gothic Book" panose="020B0503020102020204"/>
                </a:rPr>
                <a:t>USCC (N/CMT &amp; N/CST)</a:t>
              </a:r>
            </a:p>
            <a:p>
              <a:pPr marL="285750" indent="-285750">
                <a:spcBef>
                  <a:spcPct val="0"/>
                </a:spcBef>
                <a:spcAft>
                  <a:spcPct val="0"/>
                </a:spcAft>
                <a:buFont typeface="Wingdings" panose="05000000000000000000" pitchFamily="2" charset="2"/>
                <a:buChar char="§"/>
                <a:defRPr/>
              </a:pPr>
              <a:r>
                <a:rPr lang="en-US" sz="1400" b="1" dirty="0">
                  <a:latin typeface="Franklin Gothic Book" panose="020B0503020102020204"/>
                </a:rPr>
                <a:t>ADCON/OPCON to ARCYBER (ECT)</a:t>
              </a:r>
            </a:p>
          </p:txBody>
        </p:sp>
        <p:sp>
          <p:nvSpPr>
            <p:cNvPr id="334" name="Rectangle 5"/>
            <p:cNvSpPr/>
            <p:nvPr/>
          </p:nvSpPr>
          <p:spPr>
            <a:xfrm>
              <a:off x="8007891" y="5074259"/>
              <a:ext cx="4811242" cy="440769"/>
            </a:xfrm>
            <a:prstGeom prst="snip2Diag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Franklin Gothic Book" panose="020B0503020102020204"/>
                  <a:ea typeface="+mn-ea"/>
                  <a:cs typeface="+mn-cs"/>
                </a:rPr>
                <a:t>Distribution of Forces</a:t>
              </a:r>
            </a:p>
          </p:txBody>
        </p:sp>
      </p:grpSp>
      <p:sp>
        <p:nvSpPr>
          <p:cNvPr id="335" name="Rectangle: Diagonal Corners Snipped 4"/>
          <p:cNvSpPr/>
          <p:nvPr/>
        </p:nvSpPr>
        <p:spPr>
          <a:xfrm>
            <a:off x="754227" y="764814"/>
            <a:ext cx="10675773" cy="749501"/>
          </a:xfrm>
          <a:prstGeom prst="snip2Diag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C000"/>
                </a:solidFill>
                <a:effectLst/>
                <a:uLnTx/>
                <a:uFillTx/>
                <a:latin typeface="Arial" panose="020B0604020202020204" pitchFamily="34" charset="0"/>
                <a:ea typeface="+mn-ea"/>
                <a:cs typeface="+mn-cs"/>
              </a:rPr>
              <a:t>The 780</a:t>
            </a:r>
            <a:r>
              <a:rPr kumimoji="0" lang="en-US" sz="2400" b="1" i="0" u="none" strike="noStrike" kern="1200" cap="none" spc="0" normalizeH="0" baseline="30000" noProof="0" dirty="0">
                <a:ln>
                  <a:noFill/>
                </a:ln>
                <a:solidFill>
                  <a:srgbClr val="FFC000"/>
                </a:solidFill>
                <a:effectLst/>
                <a:uLnTx/>
                <a:uFillTx/>
                <a:latin typeface="Arial" panose="020B0604020202020204" pitchFamily="34" charset="0"/>
                <a:ea typeface="+mn-ea"/>
                <a:cs typeface="+mn-cs"/>
              </a:rPr>
              <a:t>th</a:t>
            </a:r>
            <a:r>
              <a:rPr kumimoji="0" lang="en-US" sz="2400" b="1" i="0" u="none" strike="noStrike" kern="1200" cap="none" spc="0" normalizeH="0" baseline="0" noProof="0" dirty="0">
                <a:ln>
                  <a:noFill/>
                </a:ln>
                <a:solidFill>
                  <a:srgbClr val="FFC000"/>
                </a:solidFill>
                <a:effectLst/>
                <a:uLnTx/>
                <a:uFillTx/>
                <a:latin typeface="Arial" panose="020B0604020202020204" pitchFamily="34" charset="0"/>
                <a:ea typeface="+mn-ea"/>
                <a:cs typeface="+mn-cs"/>
              </a:rPr>
              <a:t> Military Intelligence Brigade (Cyber) conducts cyber operations to deliver effects in support of Army and Joint requirements</a:t>
            </a:r>
          </a:p>
        </p:txBody>
      </p:sp>
      <p:sp>
        <p:nvSpPr>
          <p:cNvPr id="66" name="TextBox 65">
            <a:extLst>
              <a:ext uri="{FF2B5EF4-FFF2-40B4-BE49-F238E27FC236}">
                <a16:creationId xmlns:a16="http://schemas.microsoft.com/office/drawing/2014/main" id="{A0FB3C00-6314-46C4-93E3-996E0523C444}"/>
              </a:ext>
            </a:extLst>
          </p:cNvPr>
          <p:cNvSpPr txBox="1"/>
          <p:nvPr/>
        </p:nvSpPr>
        <p:spPr>
          <a:xfrm>
            <a:off x="1298564" y="6139306"/>
            <a:ext cx="165821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w="3175">
                  <a:noFill/>
                  <a:prstDash val="solid"/>
                </a:ln>
                <a:solidFill>
                  <a:srgbClr val="000000"/>
                </a:solidFill>
                <a:effectLst/>
                <a:uLnTx/>
                <a:uFillTx/>
                <a:latin typeface="Agency FB" panose="020B0503020202020204" pitchFamily="34" charset="0"/>
                <a:ea typeface="+mn-ea"/>
                <a:cs typeface="+mn-cs"/>
              </a:rPr>
              <a:t>DET HI (782)</a:t>
            </a:r>
          </a:p>
        </p:txBody>
      </p:sp>
      <p:sp>
        <p:nvSpPr>
          <p:cNvPr id="3" name="TextBox 2">
            <a:extLst>
              <a:ext uri="{FF2B5EF4-FFF2-40B4-BE49-F238E27FC236}">
                <a16:creationId xmlns:a16="http://schemas.microsoft.com/office/drawing/2014/main" id="{944E0CA8-D98D-18E2-AD3D-75EDEBE0978E}"/>
              </a:ext>
            </a:extLst>
          </p:cNvPr>
          <p:cNvSpPr txBox="1"/>
          <p:nvPr/>
        </p:nvSpPr>
        <p:spPr>
          <a:xfrm>
            <a:off x="8777768" y="4206087"/>
            <a:ext cx="2234280" cy="1077218"/>
          </a:xfrm>
          <a:prstGeom prst="rect">
            <a:avLst/>
          </a:prstGeom>
          <a:noFill/>
        </p:spPr>
        <p:txBody>
          <a:bodyPr wrap="square" lIns="91440" tIns="45720" rIns="91440" bIns="45720" rtlCol="0" anchor="t">
            <a:spAutoFit/>
          </a:bodyPr>
          <a:lstStyle/>
          <a:p>
            <a:pPr eaLnBrk="0" fontAlgn="base" hangingPunct="0">
              <a:spcBef>
                <a:spcPct val="0"/>
              </a:spcBef>
              <a:spcAft>
                <a:spcPct val="0"/>
              </a:spcAft>
              <a:defRPr/>
            </a:pPr>
            <a:r>
              <a:rPr kumimoji="0" lang="en-US" sz="1600" b="0" i="0" u="none" strike="noStrike" kern="1200" cap="none" spc="0" normalizeH="0" baseline="0" noProof="0" dirty="0">
                <a:ln>
                  <a:noFill/>
                </a:ln>
                <a:effectLst/>
                <a:uLnTx/>
                <a:uFillTx/>
                <a:latin typeface="Franklin Gothic Book"/>
              </a:rPr>
              <a:t>Conduct military CEMA operations in support of </a:t>
            </a:r>
            <a:r>
              <a:rPr lang="en-US" sz="1600" dirty="0">
                <a:latin typeface="Franklin Gothic Book"/>
              </a:rPr>
              <a:t>GCC, ASCC, </a:t>
            </a:r>
            <a:r>
              <a:rPr kumimoji="0" lang="en-US" sz="1600" b="0" i="0" u="none" strike="noStrike" kern="1200" cap="none" spc="0" normalizeH="0" baseline="0" noProof="0" dirty="0">
                <a:ln>
                  <a:noFill/>
                </a:ln>
                <a:effectLst/>
                <a:uLnTx/>
                <a:uFillTx/>
                <a:latin typeface="Franklin Gothic Book"/>
              </a:rPr>
              <a:t>MDTFs, </a:t>
            </a:r>
            <a:r>
              <a:rPr lang="en-US" sz="1600" dirty="0">
                <a:latin typeface="Franklin Gothic Book"/>
              </a:rPr>
              <a:t>SOF</a:t>
            </a:r>
            <a:endParaRPr kumimoji="0" lang="en-US" sz="1600" b="0" i="0" u="none" strike="noStrike" kern="1200" cap="none" spc="0" normalizeH="0" baseline="0" noProof="0" dirty="0">
              <a:ln>
                <a:noFill/>
              </a:ln>
              <a:effectLst/>
              <a:uLnTx/>
              <a:uFillTx/>
              <a:latin typeface="Franklin Gothic Book"/>
            </a:endParaRPr>
          </a:p>
        </p:txBody>
      </p:sp>
      <p:sp>
        <p:nvSpPr>
          <p:cNvPr id="5" name="Right Brace 4">
            <a:extLst>
              <a:ext uri="{FF2B5EF4-FFF2-40B4-BE49-F238E27FC236}">
                <a16:creationId xmlns:a16="http://schemas.microsoft.com/office/drawing/2014/main" id="{5B75E0F8-2281-B1E6-5E52-474FC31D2A4E}"/>
              </a:ext>
            </a:extLst>
          </p:cNvPr>
          <p:cNvSpPr/>
          <p:nvPr/>
        </p:nvSpPr>
        <p:spPr>
          <a:xfrm>
            <a:off x="11061296" y="4253195"/>
            <a:ext cx="335280" cy="885503"/>
          </a:xfrm>
          <a:prstGeom prst="rightBrace">
            <a:avLst/>
          </a:prstGeom>
          <a:noFill/>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Franklin Gothic Book" panose="020B0503020102020204"/>
                <a:ea typeface="+mn-ea"/>
                <a:cs typeface="+mn-cs"/>
              </a:rPr>
              <a:t>                    </a:t>
            </a:r>
          </a:p>
        </p:txBody>
      </p:sp>
      <p:sp>
        <p:nvSpPr>
          <p:cNvPr id="6" name="TextBox 5">
            <a:extLst>
              <a:ext uri="{FF2B5EF4-FFF2-40B4-BE49-F238E27FC236}">
                <a16:creationId xmlns:a16="http://schemas.microsoft.com/office/drawing/2014/main" id="{A54678C6-74B3-D54B-1BA4-2AA554BE646F}"/>
              </a:ext>
            </a:extLst>
          </p:cNvPr>
          <p:cNvSpPr txBox="1"/>
          <p:nvPr/>
        </p:nvSpPr>
        <p:spPr>
          <a:xfrm>
            <a:off x="11302367" y="4523436"/>
            <a:ext cx="980807"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ECT</a:t>
            </a:r>
          </a:p>
        </p:txBody>
      </p:sp>
    </p:spTree>
    <p:extLst>
      <p:ext uri="{BB962C8B-B14F-4D97-AF65-F5344CB8AC3E}">
        <p14:creationId xmlns:p14="http://schemas.microsoft.com/office/powerpoint/2010/main" val="152033894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4" name="Straight Connector 93"/>
          <p:cNvCxnSpPr/>
          <p:nvPr/>
        </p:nvCxnSpPr>
        <p:spPr>
          <a:xfrm>
            <a:off x="3257058" y="3137079"/>
            <a:ext cx="0" cy="23226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cxnSpLocks/>
          </p:cNvCxnSpPr>
          <p:nvPr/>
        </p:nvCxnSpPr>
        <p:spPr>
          <a:xfrm>
            <a:off x="3253159" y="3435785"/>
            <a:ext cx="11637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259663" y="4224979"/>
            <a:ext cx="11637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261296" y="5008590"/>
            <a:ext cx="11637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242679" y="5449176"/>
            <a:ext cx="11637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Rectangle 81"/>
          <p:cNvSpPr/>
          <p:nvPr/>
        </p:nvSpPr>
        <p:spPr>
          <a:xfrm>
            <a:off x="3438012" y="5403695"/>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Reserve</a:t>
            </a:r>
          </a:p>
        </p:txBody>
      </p:sp>
      <p:sp>
        <p:nvSpPr>
          <p:cNvPr id="66" name="Rectangle 65">
            <a:extLst>
              <a:ext uri="{FF2B5EF4-FFF2-40B4-BE49-F238E27FC236}">
                <a16:creationId xmlns:a16="http://schemas.microsoft.com/office/drawing/2014/main" id="{ABD6A599-0036-4575-AFFC-C68CA9B63AF4}"/>
              </a:ext>
            </a:extLst>
          </p:cNvPr>
          <p:cNvSpPr/>
          <p:nvPr/>
        </p:nvSpPr>
        <p:spPr>
          <a:xfrm>
            <a:off x="4982427" y="3542001"/>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65" name="Picture 64"/>
          <p:cNvPicPr>
            <a:picLocks noChangeAspect="1"/>
          </p:cNvPicPr>
          <p:nvPr/>
        </p:nvPicPr>
        <p:blipFill rotWithShape="1">
          <a:blip r:embed="rId3"/>
          <a:srcRect l="69199"/>
          <a:stretch/>
        </p:blipFill>
        <p:spPr>
          <a:xfrm>
            <a:off x="148238" y="1635022"/>
            <a:ext cx="2305050" cy="4244975"/>
          </a:xfrm>
          <a:prstGeom prst="rect">
            <a:avLst/>
          </a:prstGeom>
          <a:effectLst>
            <a:outerShdw blurRad="50800" dist="50800" dir="5400000" algn="ctr" rotWithShape="0">
              <a:srgbClr val="000000"/>
            </a:outerShdw>
          </a:effectLst>
        </p:spPr>
      </p:pic>
      <p:sp>
        <p:nvSpPr>
          <p:cNvPr id="2" name="Title 1"/>
          <p:cNvSpPr>
            <a:spLocks noGrp="1"/>
          </p:cNvSpPr>
          <p:nvPr>
            <p:ph type="title"/>
          </p:nvPr>
        </p:nvSpPr>
        <p:spPr/>
        <p:txBody>
          <a:bodyPr/>
          <a:lstStyle/>
          <a:p>
            <a:r>
              <a:rPr lang="en-US" dirty="0"/>
              <a:t>				USACPB Footprint </a:t>
            </a:r>
            <a:r>
              <a:rPr kumimoji="0" lang="en-US" sz="4400" b="0" i="0" u="none" strike="noStrike" kern="1200" cap="none" spc="0" normalizeH="0" baseline="0" noProof="0" dirty="0">
                <a:ln>
                  <a:noFill/>
                </a:ln>
                <a:solidFill>
                  <a:srgbClr val="000000"/>
                </a:solidFill>
                <a:effectLst/>
                <a:uLnTx/>
                <a:uFillTx/>
                <a:latin typeface="ScoutCond Bold"/>
                <a:ea typeface="+mj-ea"/>
                <a:cs typeface="+mj-cs"/>
              </a:rPr>
              <a:t>170</a:t>
            </a:r>
            <a:r>
              <a:rPr kumimoji="0" lang="en-US" sz="4400" b="0" i="0" u="none" strike="noStrike" kern="1200" cap="none" spc="0" normalizeH="0" baseline="0" noProof="0" dirty="0">
                <a:ln>
                  <a:noFill/>
                </a:ln>
                <a:solidFill>
                  <a:srgbClr val="F5A900"/>
                </a:solidFill>
                <a:effectLst/>
                <a:uLnTx/>
                <a:uFillTx/>
                <a:latin typeface="ScoutCond Bold"/>
                <a:ea typeface="+mj-ea"/>
                <a:cs typeface="+mj-cs"/>
              </a:rPr>
              <a:t>A</a:t>
            </a:r>
            <a:r>
              <a:rPr kumimoji="0" lang="en-US" sz="4400" b="0" i="0" u="none" strike="noStrike" kern="1200" cap="none" spc="0" normalizeH="0" baseline="0" noProof="0" dirty="0">
                <a:ln>
                  <a:noFill/>
                </a:ln>
                <a:solidFill>
                  <a:srgbClr val="000000"/>
                </a:solidFill>
                <a:effectLst/>
                <a:uLnTx/>
                <a:uFillTx/>
                <a:latin typeface="ScoutCond Bold"/>
                <a:ea typeface="+mj-ea"/>
                <a:cs typeface="+mj-cs"/>
              </a:rPr>
              <a:t>/</a:t>
            </a:r>
            <a:r>
              <a:rPr kumimoji="0" lang="en-US" sz="4400" b="0" i="0" u="none" strike="noStrike" kern="1200" cap="none" spc="0" normalizeH="0" baseline="0" noProof="0" dirty="0">
                <a:ln>
                  <a:noFill/>
                </a:ln>
                <a:solidFill>
                  <a:srgbClr val="FF0000"/>
                </a:solidFill>
                <a:effectLst/>
                <a:uLnTx/>
                <a:uFillTx/>
                <a:latin typeface="ScoutCond Bold"/>
                <a:ea typeface="+mj-ea"/>
                <a:cs typeface="+mj-cs"/>
              </a:rPr>
              <a:t>D</a:t>
            </a:r>
            <a:endParaRPr lang="en-US" dirty="0"/>
          </a:p>
        </p:txBody>
      </p:sp>
      <p:sp>
        <p:nvSpPr>
          <p:cNvPr id="170" name="Date Placeholder 2">
            <a:extLst>
              <a:ext uri="{FF2B5EF4-FFF2-40B4-BE49-F238E27FC236}">
                <a16:creationId xmlns:a16="http://schemas.microsoft.com/office/drawing/2014/main" id="{7F3F7264-0E39-684C-6B9C-C49715D1525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AE42A51-51CB-403F-B938-ACF079236631}" type="datetime5">
              <a:rPr kumimoji="0" lang="en-US" sz="1000" b="1" i="0" u="none" strike="noStrike" kern="1200" cap="none" spc="0" normalizeH="0" baseline="0" noProof="0" smtClean="0">
                <a:ln>
                  <a:noFill/>
                </a:ln>
                <a:solidFill>
                  <a:prstClr val="white">
                    <a:lumMod val="85000"/>
                  </a:prst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1-Feb-24</a:t>
            </a:fld>
            <a:endParaRPr kumimoji="0" lang="en-US" sz="1000" b="1" i="0" u="none" strike="noStrike" kern="1200" cap="none" spc="0" normalizeH="0" baseline="0" noProof="0">
              <a:ln>
                <a:noFill/>
              </a:ln>
              <a:solidFill>
                <a:prstClr val="white">
                  <a:lumMod val="85000"/>
                </a:prstClr>
              </a:solidFill>
              <a:effectLst/>
              <a:uLnTx/>
              <a:uFillTx/>
              <a:latin typeface="Franklin Gothic Book" panose="020B0503020102020204"/>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FEEEE-0832-4B31-A950-F06664A96408}" type="slidenum">
              <a:rPr kumimoji="0" lang="en-US" sz="1000" b="1" i="0" u="none" strike="noStrike" kern="1200" cap="none" spc="0" normalizeH="0" baseline="0" noProof="0" smtClean="0">
                <a:ln>
                  <a:noFill/>
                </a:ln>
                <a:solidFill>
                  <a:prstClr val="black"/>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000" b="1" i="0" u="none" strike="noStrike" kern="1200" cap="none" spc="0" normalizeH="0" baseline="0" noProof="0">
              <a:ln>
                <a:noFill/>
              </a:ln>
              <a:solidFill>
                <a:prstClr val="black"/>
              </a:solidFill>
              <a:effectLst/>
              <a:uLnTx/>
              <a:uFillTx/>
              <a:latin typeface="Franklin Gothic Book" panose="020B0503020102020204"/>
              <a:ea typeface="+mn-ea"/>
              <a:cs typeface="+mn-cs"/>
            </a:endParaRPr>
          </a:p>
        </p:txBody>
      </p:sp>
      <p:sp>
        <p:nvSpPr>
          <p:cNvPr id="5" name="Rectangle: Diagonal Corners Snipped 4"/>
          <p:cNvSpPr/>
          <p:nvPr/>
        </p:nvSpPr>
        <p:spPr>
          <a:xfrm>
            <a:off x="754227" y="764814"/>
            <a:ext cx="10675773" cy="749501"/>
          </a:xfrm>
          <a:prstGeom prst="snip2Diag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C000"/>
                </a:solidFill>
                <a:effectLst/>
                <a:uLnTx/>
                <a:uFillTx/>
                <a:latin typeface="Arial" panose="020B0604020202020204" pitchFamily="34" charset="0"/>
                <a:ea typeface="+mn-ea"/>
                <a:cs typeface="+mn-cs"/>
              </a:rPr>
              <a:t>The U.S. Army Cyber Protection Brigade </a:t>
            </a:r>
            <a:r>
              <a:rPr kumimoji="0" lang="en-US" sz="2400" b="1" i="1" u="none" strike="noStrike" kern="1200" cap="none" spc="0" normalizeH="0" baseline="0" noProof="0" dirty="0">
                <a:ln>
                  <a:noFill/>
                </a:ln>
                <a:solidFill>
                  <a:srgbClr val="FFC000"/>
                </a:solidFill>
                <a:effectLst/>
                <a:uLnTx/>
                <a:uFillTx/>
                <a:latin typeface="Arial" panose="020B0604020202020204" pitchFamily="34" charset="0"/>
                <a:ea typeface="+mn-ea"/>
                <a:cs typeface="+mn-cs"/>
              </a:rPr>
              <a:t>hunts</a:t>
            </a:r>
            <a:r>
              <a:rPr kumimoji="0" lang="en-US" sz="2400" b="1" i="0" u="none" strike="noStrike" kern="1200" cap="none" spc="0" normalizeH="0" baseline="0" noProof="0" dirty="0">
                <a:ln>
                  <a:noFill/>
                </a:ln>
                <a:solidFill>
                  <a:srgbClr val="FFC000"/>
                </a:solidFill>
                <a:effectLst/>
                <a:uLnTx/>
                <a:uFillTx/>
                <a:latin typeface="Arial" panose="020B0604020202020204" pitchFamily="34" charset="0"/>
                <a:ea typeface="+mn-ea"/>
                <a:cs typeface="+mn-cs"/>
              </a:rPr>
              <a:t> for specified threats to deter or defeat enemy offensive cyber operations</a:t>
            </a:r>
            <a:endParaRPr kumimoji="0" lang="en-US" sz="2400" b="1" i="0" u="none" strike="noStrike" kern="1200" cap="none" spc="0" normalizeH="0" baseline="0" noProof="0" dirty="0">
              <a:ln>
                <a:noFill/>
              </a:ln>
              <a:solidFill>
                <a:srgbClr val="FFC000"/>
              </a:solidFill>
              <a:effectLst/>
              <a:uLnTx/>
              <a:uFillTx/>
              <a:latin typeface="Franklin Gothic Book" panose="020B0503020102020204"/>
              <a:ea typeface="+mn-ea"/>
              <a:cs typeface="+mn-cs"/>
            </a:endParaRPr>
          </a:p>
        </p:txBody>
      </p:sp>
      <p:grpSp>
        <p:nvGrpSpPr>
          <p:cNvPr id="7" name="Group 6"/>
          <p:cNvGrpSpPr/>
          <p:nvPr/>
        </p:nvGrpSpPr>
        <p:grpSpPr>
          <a:xfrm>
            <a:off x="1198932" y="3261140"/>
            <a:ext cx="1750861" cy="644473"/>
            <a:chOff x="6252777" y="1916019"/>
            <a:chExt cx="2235383" cy="644473"/>
          </a:xfrm>
          <a:effectLst/>
        </p:grpSpPr>
        <p:sp>
          <p:nvSpPr>
            <p:cNvPr id="8" name="5-Point Star 7"/>
            <p:cNvSpPr/>
            <p:nvPr/>
          </p:nvSpPr>
          <p:spPr>
            <a:xfrm>
              <a:off x="6252777" y="1916019"/>
              <a:ext cx="186432" cy="186432"/>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outerShdw blurRad="50800" dist="38100" dir="2700000" algn="tl" rotWithShape="0">
                    <a:prstClr val="white">
                      <a:alpha val="40000"/>
                    </a:prstClr>
                  </a:outerShdw>
                </a:effectLst>
                <a:uLnTx/>
                <a:uFillTx/>
                <a:latin typeface="Franklin Gothic Book" panose="020B0503020102020204"/>
                <a:ea typeface="+mn-ea"/>
                <a:cs typeface="+mn-cs"/>
              </a:endParaRPr>
            </a:p>
          </p:txBody>
        </p:sp>
        <p:sp>
          <p:nvSpPr>
            <p:cNvPr id="9" name="TextBox 8"/>
            <p:cNvSpPr txBox="1"/>
            <p:nvPr/>
          </p:nvSpPr>
          <p:spPr>
            <a:xfrm>
              <a:off x="6889350" y="1975717"/>
              <a:ext cx="1598810" cy="584775"/>
            </a:xfrm>
            <a:prstGeom prst="rect">
              <a:avLst/>
            </a:prstGeom>
            <a:noFill/>
            <a:effectLst>
              <a:outerShdw blurRad="50800" dist="38100" dir="2700000" algn="tl" rotWithShape="0">
                <a:schemeClr val="bg1"/>
              </a:outerShdw>
            </a:effectLst>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Fort Meade, MD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C Co/2BN</a:t>
              </a:r>
            </a:p>
          </p:txBody>
        </p:sp>
      </p:grpSp>
      <p:grpSp>
        <p:nvGrpSpPr>
          <p:cNvPr id="15" name="Group 14"/>
          <p:cNvGrpSpPr/>
          <p:nvPr/>
        </p:nvGrpSpPr>
        <p:grpSpPr>
          <a:xfrm>
            <a:off x="443970" y="4205214"/>
            <a:ext cx="2882075" cy="1987686"/>
            <a:chOff x="6541931" y="1591597"/>
            <a:chExt cx="2882075" cy="1987686"/>
          </a:xfrm>
        </p:grpSpPr>
        <p:sp>
          <p:nvSpPr>
            <p:cNvPr id="16" name="5-Point Star 15"/>
            <p:cNvSpPr/>
            <p:nvPr/>
          </p:nvSpPr>
          <p:spPr>
            <a:xfrm>
              <a:off x="6541931" y="1591597"/>
              <a:ext cx="186432" cy="186432"/>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outerShdw blurRad="50800" dist="38100" dir="2700000" algn="tl" rotWithShape="0">
                    <a:prstClr val="white">
                      <a:alpha val="40000"/>
                    </a:prstClr>
                  </a:outerShdw>
                </a:effectLst>
                <a:uLnTx/>
                <a:uFillTx/>
                <a:latin typeface="Franklin Gothic Book" panose="020B0503020102020204"/>
                <a:ea typeface="+mn-ea"/>
                <a:cs typeface="+mn-cs"/>
              </a:endParaRPr>
            </a:p>
          </p:txBody>
        </p:sp>
        <p:sp>
          <p:nvSpPr>
            <p:cNvPr id="17" name="TextBox 16"/>
            <p:cNvSpPr txBox="1"/>
            <p:nvPr/>
          </p:nvSpPr>
          <p:spPr>
            <a:xfrm>
              <a:off x="7593652" y="1886512"/>
              <a:ext cx="1830354" cy="1692771"/>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Fort </a:t>
              </a:r>
              <a:r>
                <a:rPr lang="en-US" sz="1600" b="1" dirty="0">
                  <a:solidFill>
                    <a:prstClr val="black"/>
                  </a:solidFill>
                  <a:latin typeface="Agency FB" panose="020B0503020202020204" pitchFamily="34" charset="0"/>
                  <a:cs typeface="Arial" panose="020B0604020202020204" pitchFamily="34" charset="0"/>
                </a:rPr>
                <a:t>Eisenhower</a:t>
              </a: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 GA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CPB HQ</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1BN HQ</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2BN HQ</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60</a:t>
              </a:r>
              <a:r>
                <a:rPr kumimoji="0" lang="en-US" sz="1600" b="1" i="0" u="none" strike="noStrike" kern="1200" cap="none" spc="0" normalizeH="0" baseline="30000" noProof="0" dirty="0">
                  <a:ln>
                    <a:noFill/>
                  </a:ln>
                  <a:solidFill>
                    <a:prstClr val="black"/>
                  </a:solidFill>
                  <a:effectLst/>
                  <a:uLnTx/>
                  <a:uFillTx/>
                  <a:latin typeface="Agency FB" panose="020B0503020202020204" pitchFamily="34" charset="0"/>
                  <a:ea typeface="+mn-ea"/>
                  <a:cs typeface="Arial" panose="020B0604020202020204" pitchFamily="34" charset="0"/>
                </a:rPr>
                <a:t>th</a:t>
              </a: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 Signal Battalion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CSD-D</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prstClr val="black"/>
                </a:solidFill>
                <a:effectLst>
                  <a:outerShdw blurRad="50800" dist="38100" dir="2700000" algn="tl" rotWithShape="0">
                    <a:prstClr val="white">
                      <a:alpha val="40000"/>
                    </a:prstClr>
                  </a:outerShdw>
                </a:effectLst>
                <a:uLnTx/>
                <a:uFillTx/>
                <a:latin typeface="Franklin Gothic Book" panose="020B0503020102020204" pitchFamily="34" charset="0"/>
                <a:ea typeface="+mn-ea"/>
                <a:cs typeface="+mn-cs"/>
              </a:endParaRPr>
            </a:p>
          </p:txBody>
        </p:sp>
      </p:grpSp>
      <p:grpSp>
        <p:nvGrpSpPr>
          <p:cNvPr id="92" name="Group 91"/>
          <p:cNvGrpSpPr/>
          <p:nvPr/>
        </p:nvGrpSpPr>
        <p:grpSpPr>
          <a:xfrm>
            <a:off x="3401169" y="2353619"/>
            <a:ext cx="3085751" cy="96025"/>
            <a:chOff x="4942656" y="2461102"/>
            <a:chExt cx="1558083" cy="102220"/>
          </a:xfrm>
        </p:grpSpPr>
        <p:cxnSp>
          <p:nvCxnSpPr>
            <p:cNvPr id="83" name="Straight Connector 82"/>
            <p:cNvCxnSpPr/>
            <p:nvPr/>
          </p:nvCxnSpPr>
          <p:spPr>
            <a:xfrm>
              <a:off x="5689600" y="2461102"/>
              <a:ext cx="0" cy="10222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5689600" y="2563322"/>
              <a:ext cx="81113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4942656" y="2563322"/>
              <a:ext cx="81113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Straight Connector 94"/>
          <p:cNvCxnSpPr/>
          <p:nvPr/>
        </p:nvCxnSpPr>
        <p:spPr>
          <a:xfrm>
            <a:off x="4612252" y="3152661"/>
            <a:ext cx="0" cy="21671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0" name="Group 99"/>
          <p:cNvGrpSpPr/>
          <p:nvPr/>
        </p:nvGrpSpPr>
        <p:grpSpPr>
          <a:xfrm>
            <a:off x="3350403" y="3252199"/>
            <a:ext cx="933225" cy="602549"/>
            <a:chOff x="7357272" y="4021314"/>
            <a:chExt cx="933225" cy="602549"/>
          </a:xfrm>
        </p:grpSpPr>
        <p:sp>
          <p:nvSpPr>
            <p:cNvPr id="98" name="Rectangle 97"/>
            <p:cNvSpPr/>
            <p:nvPr/>
          </p:nvSpPr>
          <p:spPr>
            <a:xfrm>
              <a:off x="7569137" y="4246739"/>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97" name="Rectangle 96"/>
            <p:cNvSpPr/>
            <p:nvPr/>
          </p:nvSpPr>
          <p:spPr>
            <a:xfrm>
              <a:off x="7455361" y="4138253"/>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96" name="Rectangle 95"/>
            <p:cNvSpPr/>
            <p:nvPr/>
          </p:nvSpPr>
          <p:spPr>
            <a:xfrm>
              <a:off x="7357272" y="4021314"/>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grpSp>
      <p:grpSp>
        <p:nvGrpSpPr>
          <p:cNvPr id="101" name="Group 100"/>
          <p:cNvGrpSpPr/>
          <p:nvPr/>
        </p:nvGrpSpPr>
        <p:grpSpPr>
          <a:xfrm>
            <a:off x="3364467" y="4024013"/>
            <a:ext cx="998534" cy="674074"/>
            <a:chOff x="7357272" y="4021314"/>
            <a:chExt cx="998534" cy="674074"/>
          </a:xfrm>
        </p:grpSpPr>
        <p:sp>
          <p:nvSpPr>
            <p:cNvPr id="102" name="Rectangle 101"/>
            <p:cNvSpPr/>
            <p:nvPr/>
          </p:nvSpPr>
          <p:spPr>
            <a:xfrm>
              <a:off x="7634446" y="4318264"/>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03" name="Rectangle 102"/>
            <p:cNvSpPr/>
            <p:nvPr/>
          </p:nvSpPr>
          <p:spPr>
            <a:xfrm>
              <a:off x="7545216" y="4220573"/>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04" name="Rectangle 103"/>
            <p:cNvSpPr/>
            <p:nvPr/>
          </p:nvSpPr>
          <p:spPr>
            <a:xfrm>
              <a:off x="7448333" y="4123181"/>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05" name="Rectangle 104"/>
            <p:cNvSpPr/>
            <p:nvPr/>
          </p:nvSpPr>
          <p:spPr>
            <a:xfrm>
              <a:off x="7357272" y="4021314"/>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Joint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Force</a:t>
              </a:r>
            </a:p>
          </p:txBody>
        </p:sp>
      </p:grpSp>
      <p:sp>
        <p:nvSpPr>
          <p:cNvPr id="110" name="Rectangle 109"/>
          <p:cNvSpPr/>
          <p:nvPr/>
        </p:nvSpPr>
        <p:spPr>
          <a:xfrm>
            <a:off x="3354705" y="4817172"/>
            <a:ext cx="721360" cy="377124"/>
          </a:xfrm>
          <a:prstGeom prst="rect">
            <a:avLst/>
          </a:prstGeom>
          <a:solidFill>
            <a:srgbClr val="FF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DODIN</a:t>
            </a:r>
          </a:p>
        </p:txBody>
      </p:sp>
      <p:sp>
        <p:nvSpPr>
          <p:cNvPr id="111" name="Rectangle 110"/>
          <p:cNvSpPr/>
          <p:nvPr/>
        </p:nvSpPr>
        <p:spPr>
          <a:xfrm>
            <a:off x="3350403" y="5280566"/>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Reserve</a:t>
            </a:r>
          </a:p>
        </p:txBody>
      </p:sp>
      <p:grpSp>
        <p:nvGrpSpPr>
          <p:cNvPr id="112" name="Group 111"/>
          <p:cNvGrpSpPr/>
          <p:nvPr/>
        </p:nvGrpSpPr>
        <p:grpSpPr>
          <a:xfrm>
            <a:off x="4687558" y="3249562"/>
            <a:ext cx="933225" cy="602549"/>
            <a:chOff x="7357272" y="4021314"/>
            <a:chExt cx="933225" cy="602549"/>
          </a:xfrm>
        </p:grpSpPr>
        <p:sp>
          <p:nvSpPr>
            <p:cNvPr id="114" name="Rectangle 113"/>
            <p:cNvSpPr/>
            <p:nvPr/>
          </p:nvSpPr>
          <p:spPr>
            <a:xfrm>
              <a:off x="7569137" y="4246739"/>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15" name="Rectangle 114"/>
            <p:cNvSpPr/>
            <p:nvPr/>
          </p:nvSpPr>
          <p:spPr>
            <a:xfrm>
              <a:off x="7455361" y="4138253"/>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16" name="Rectangle 115"/>
            <p:cNvSpPr/>
            <p:nvPr/>
          </p:nvSpPr>
          <p:spPr>
            <a:xfrm>
              <a:off x="7357272" y="4021314"/>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grpSp>
      <p:sp>
        <p:nvSpPr>
          <p:cNvPr id="118" name="Rectangle 117"/>
          <p:cNvSpPr/>
          <p:nvPr/>
        </p:nvSpPr>
        <p:spPr>
          <a:xfrm>
            <a:off x="4763187" y="4643827"/>
            <a:ext cx="721360" cy="377124"/>
          </a:xfrm>
          <a:prstGeom prst="rect">
            <a:avLst/>
          </a:prstGeom>
          <a:solidFill>
            <a:schemeClr val="accent5">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19" name="Rectangle 118"/>
          <p:cNvSpPr/>
          <p:nvPr/>
        </p:nvSpPr>
        <p:spPr>
          <a:xfrm>
            <a:off x="4681844" y="4563751"/>
            <a:ext cx="721360" cy="377124"/>
          </a:xfrm>
          <a:prstGeom prst="rect">
            <a:avLst/>
          </a:prstGeom>
          <a:solidFill>
            <a:schemeClr val="accent5">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Globally Aligned</a:t>
            </a:r>
          </a:p>
        </p:txBody>
      </p:sp>
      <p:sp>
        <p:nvSpPr>
          <p:cNvPr id="120" name="Rectangle 119"/>
          <p:cNvSpPr/>
          <p:nvPr/>
        </p:nvSpPr>
        <p:spPr>
          <a:xfrm>
            <a:off x="4770200" y="4109848"/>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21" name="Rectangle 120"/>
          <p:cNvSpPr/>
          <p:nvPr/>
        </p:nvSpPr>
        <p:spPr>
          <a:xfrm>
            <a:off x="4687558" y="4024013"/>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Joint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Force</a:t>
            </a:r>
          </a:p>
        </p:txBody>
      </p:sp>
      <p:grpSp>
        <p:nvGrpSpPr>
          <p:cNvPr id="125" name="Group 124"/>
          <p:cNvGrpSpPr/>
          <p:nvPr/>
        </p:nvGrpSpPr>
        <p:grpSpPr>
          <a:xfrm>
            <a:off x="4687558" y="5117928"/>
            <a:ext cx="1014568" cy="682625"/>
            <a:chOff x="7357272" y="4021314"/>
            <a:chExt cx="1014568" cy="682625"/>
          </a:xfrm>
        </p:grpSpPr>
        <p:sp>
          <p:nvSpPr>
            <p:cNvPr id="126" name="Rectangle 125"/>
            <p:cNvSpPr/>
            <p:nvPr/>
          </p:nvSpPr>
          <p:spPr>
            <a:xfrm>
              <a:off x="7650480" y="4326815"/>
              <a:ext cx="721360" cy="377124"/>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27" name="Rectangle 126"/>
            <p:cNvSpPr/>
            <p:nvPr/>
          </p:nvSpPr>
          <p:spPr>
            <a:xfrm>
              <a:off x="7569137" y="4246739"/>
              <a:ext cx="721360" cy="377124"/>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28" name="Rectangle 127"/>
            <p:cNvSpPr/>
            <p:nvPr/>
          </p:nvSpPr>
          <p:spPr>
            <a:xfrm>
              <a:off x="7455361" y="4138253"/>
              <a:ext cx="721360" cy="377124"/>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29" name="Rectangle 128"/>
            <p:cNvSpPr/>
            <p:nvPr/>
          </p:nvSpPr>
          <p:spPr>
            <a:xfrm>
              <a:off x="7357272" y="4021314"/>
              <a:ext cx="721360" cy="377124"/>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N-CPT</a:t>
              </a:r>
            </a:p>
          </p:txBody>
        </p:sp>
      </p:grpSp>
      <p:cxnSp>
        <p:nvCxnSpPr>
          <p:cNvPr id="140" name="Straight Connector 139"/>
          <p:cNvCxnSpPr/>
          <p:nvPr/>
        </p:nvCxnSpPr>
        <p:spPr>
          <a:xfrm>
            <a:off x="4599862" y="3449753"/>
            <a:ext cx="91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4600049" y="4212195"/>
            <a:ext cx="91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a:cxnSpLocks/>
          </p:cNvCxnSpPr>
          <p:nvPr/>
        </p:nvCxnSpPr>
        <p:spPr>
          <a:xfrm>
            <a:off x="4603097" y="5306490"/>
            <a:ext cx="9081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a:xfrm>
            <a:off x="8144294" y="1973170"/>
            <a:ext cx="3700100" cy="1107996"/>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CPB Conducts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Hunt: Recon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Defense: M.T.D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Incident Response: QRF</a:t>
            </a:r>
          </a:p>
        </p:txBody>
      </p:sp>
      <p:sp>
        <p:nvSpPr>
          <p:cNvPr id="145" name="Right Brace 144"/>
          <p:cNvSpPr/>
          <p:nvPr/>
        </p:nvSpPr>
        <p:spPr>
          <a:xfrm>
            <a:off x="10354088" y="2093874"/>
            <a:ext cx="335280" cy="964192"/>
          </a:xfrm>
          <a:prstGeom prst="rightBrace">
            <a:avLst/>
          </a:prstGeom>
          <a:noFill/>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Franklin Gothic Book" panose="020B0503020102020204"/>
              <a:ea typeface="+mn-ea"/>
              <a:cs typeface="+mn-cs"/>
            </a:endParaRPr>
          </a:p>
        </p:txBody>
      </p:sp>
      <p:sp>
        <p:nvSpPr>
          <p:cNvPr id="146" name="TextBox 145"/>
          <p:cNvSpPr txBox="1"/>
          <p:nvPr/>
        </p:nvSpPr>
        <p:spPr>
          <a:xfrm>
            <a:off x="10821516" y="2085721"/>
            <a:ext cx="1407437" cy="830997"/>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Enable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Deliberate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Counterattack</a:t>
            </a:r>
          </a:p>
        </p:txBody>
      </p:sp>
      <p:sp>
        <p:nvSpPr>
          <p:cNvPr id="147" name="TextBox 146"/>
          <p:cNvSpPr txBox="1"/>
          <p:nvPr/>
        </p:nvSpPr>
        <p:spPr>
          <a:xfrm>
            <a:off x="8144294" y="3464097"/>
            <a:ext cx="3374716" cy="144655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CPB Provides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a:t>
            </a: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Mission Command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Analytics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ISR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Innovation</a:t>
            </a:r>
          </a:p>
        </p:txBody>
      </p:sp>
      <p:sp>
        <p:nvSpPr>
          <p:cNvPr id="148" name="Right Brace 147"/>
          <p:cNvSpPr/>
          <p:nvPr/>
        </p:nvSpPr>
        <p:spPr>
          <a:xfrm>
            <a:off x="10354088" y="3542701"/>
            <a:ext cx="335280" cy="1226329"/>
          </a:xfrm>
          <a:prstGeom prst="rightBrace">
            <a:avLst/>
          </a:prstGeom>
          <a:noFill/>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Franklin Gothic Book" panose="020B0503020102020204"/>
                <a:ea typeface="+mn-ea"/>
                <a:cs typeface="+mn-cs"/>
              </a:rPr>
              <a:t>                    </a:t>
            </a:r>
          </a:p>
        </p:txBody>
      </p:sp>
      <p:sp>
        <p:nvSpPr>
          <p:cNvPr id="149" name="TextBox 148"/>
          <p:cNvSpPr txBox="1"/>
          <p:nvPr/>
        </p:nvSpPr>
        <p:spPr>
          <a:xfrm>
            <a:off x="11005468" y="3965348"/>
            <a:ext cx="1096903"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At Echelon</a:t>
            </a:r>
          </a:p>
        </p:txBody>
      </p:sp>
      <p:grpSp>
        <p:nvGrpSpPr>
          <p:cNvPr id="10" name="Group 9"/>
          <p:cNvGrpSpPr/>
          <p:nvPr/>
        </p:nvGrpSpPr>
        <p:grpSpPr>
          <a:xfrm>
            <a:off x="7015095" y="5136834"/>
            <a:ext cx="5039960" cy="1275287"/>
            <a:chOff x="7341901" y="5127065"/>
            <a:chExt cx="4811243" cy="1275287"/>
          </a:xfrm>
        </p:grpSpPr>
        <p:sp>
          <p:nvSpPr>
            <p:cNvPr id="150" name="Rectangle 149"/>
            <p:cNvSpPr/>
            <p:nvPr/>
          </p:nvSpPr>
          <p:spPr>
            <a:xfrm>
              <a:off x="7341902" y="5431453"/>
              <a:ext cx="4811242" cy="970899"/>
            </a:xfrm>
            <a:prstGeom prst="snip2Diag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0" bIns="0" numCol="2" rtlCol="0" anchor="t"/>
            <a:lstStyle/>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7 Army Service Teams</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6 Joint Force Teams</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4 National Teams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endParaRP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2 Globally Aligned Teams</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1 DODIN Team</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dirty="0">
                  <a:ln>
                    <a:noFill/>
                  </a:ln>
                  <a:solidFill>
                    <a:prstClr val="white"/>
                  </a:solidFill>
                  <a:effectLst/>
                  <a:uLnTx/>
                  <a:uFillTx/>
                  <a:latin typeface="Franklin Gothic Book" panose="020B0503020102020204"/>
                  <a:ea typeface="+mn-ea"/>
                  <a:cs typeface="+mn-cs"/>
                </a:rPr>
                <a:t>2 U.S. Army Reserve Teams</a:t>
              </a:r>
            </a:p>
          </p:txBody>
        </p:sp>
        <p:sp>
          <p:nvSpPr>
            <p:cNvPr id="6" name="Rectangle 5"/>
            <p:cNvSpPr/>
            <p:nvPr/>
          </p:nvSpPr>
          <p:spPr>
            <a:xfrm>
              <a:off x="7341901" y="5127065"/>
              <a:ext cx="4811242" cy="404039"/>
            </a:xfrm>
            <a:prstGeom prst="snip2Diag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000000"/>
                  </a:solidFill>
                  <a:effectLst/>
                  <a:uLnTx/>
                  <a:uFillTx/>
                  <a:latin typeface="Franklin Gothic Book" panose="020B0503020102020204"/>
                  <a:ea typeface="+mn-ea"/>
                  <a:cs typeface="+mn-cs"/>
                </a:rPr>
                <a:t>Distribution of Forces</a:t>
              </a:r>
            </a:p>
          </p:txBody>
        </p:sp>
      </p:grpSp>
      <p:cxnSp>
        <p:nvCxnSpPr>
          <p:cNvPr id="71" name="Straight Connector 70"/>
          <p:cNvCxnSpPr/>
          <p:nvPr/>
        </p:nvCxnSpPr>
        <p:spPr>
          <a:xfrm flipH="1" flipV="1">
            <a:off x="4600241" y="4750086"/>
            <a:ext cx="82296" cy="22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09B2784D-B9C6-493C-8481-2B32542B9B2D}"/>
              </a:ext>
            </a:extLst>
          </p:cNvPr>
          <p:cNvSpPr txBox="1"/>
          <p:nvPr/>
        </p:nvSpPr>
        <p:spPr>
          <a:xfrm>
            <a:off x="6863484" y="2688139"/>
            <a:ext cx="1086868" cy="523220"/>
          </a:xfrm>
          <a:prstGeom prst="rect">
            <a:avLst/>
          </a:prstGeom>
          <a:solidFill>
            <a:srgbClr val="E7E6E6"/>
          </a:solid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 Arial"/>
                <a:ea typeface="+mn-ea"/>
                <a:cs typeface="+mn-cs"/>
              </a:rPr>
              <a:t>60th Signal Battalion</a:t>
            </a:r>
          </a:p>
        </p:txBody>
      </p:sp>
      <p:grpSp>
        <p:nvGrpSpPr>
          <p:cNvPr id="18" name="Group 17"/>
          <p:cNvGrpSpPr/>
          <p:nvPr/>
        </p:nvGrpSpPr>
        <p:grpSpPr>
          <a:xfrm>
            <a:off x="6047461" y="2695248"/>
            <a:ext cx="790092" cy="519525"/>
            <a:chOff x="5695675" y="2809528"/>
            <a:chExt cx="790092" cy="519525"/>
          </a:xfrm>
        </p:grpSpPr>
        <p:sp>
          <p:nvSpPr>
            <p:cNvPr id="12" name="Rectangle 11"/>
            <p:cNvSpPr/>
            <p:nvPr/>
          </p:nvSpPr>
          <p:spPr>
            <a:xfrm>
              <a:off x="5695675" y="2809528"/>
              <a:ext cx="783461" cy="518355"/>
            </a:xfrm>
            <a:prstGeom prst="rect">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cxnSp>
          <p:nvCxnSpPr>
            <p:cNvPr id="14" name="Straight Connector 13"/>
            <p:cNvCxnSpPr/>
            <p:nvPr/>
          </p:nvCxnSpPr>
          <p:spPr>
            <a:xfrm>
              <a:off x="5702332" y="2814111"/>
              <a:ext cx="398361" cy="3399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100694" y="2989073"/>
              <a:ext cx="385073" cy="3399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100694" y="2984101"/>
              <a:ext cx="0" cy="18501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6" name="Straight Connector 75">
            <a:extLst>
              <a:ext uri="{FF2B5EF4-FFF2-40B4-BE49-F238E27FC236}">
                <a16:creationId xmlns:a16="http://schemas.microsoft.com/office/drawing/2014/main" id="{811C7D12-FD40-4F2D-BDF8-4C4AC3079181}"/>
              </a:ext>
            </a:extLst>
          </p:cNvPr>
          <p:cNvCxnSpPr>
            <a:cxnSpLocks/>
          </p:cNvCxnSpPr>
          <p:nvPr/>
        </p:nvCxnSpPr>
        <p:spPr>
          <a:xfrm>
            <a:off x="6129548" y="3215911"/>
            <a:ext cx="0" cy="19110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F9546628-0599-463C-BE4A-46A4D1EE2F02}"/>
              </a:ext>
            </a:extLst>
          </p:cNvPr>
          <p:cNvCxnSpPr>
            <a:cxnSpLocks/>
          </p:cNvCxnSpPr>
          <p:nvPr/>
        </p:nvCxnSpPr>
        <p:spPr>
          <a:xfrm>
            <a:off x="6129548" y="3517489"/>
            <a:ext cx="91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17B7BF8F-9C8D-49F0-91F4-E6746AEBAE00}"/>
              </a:ext>
            </a:extLst>
          </p:cNvPr>
          <p:cNvCxnSpPr>
            <a:cxnSpLocks/>
          </p:cNvCxnSpPr>
          <p:nvPr/>
        </p:nvCxnSpPr>
        <p:spPr>
          <a:xfrm>
            <a:off x="6129735" y="4024153"/>
            <a:ext cx="91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5B4546C-9DE6-4DFB-8D2F-26107CE592BE}"/>
              </a:ext>
            </a:extLst>
          </p:cNvPr>
          <p:cNvCxnSpPr>
            <a:cxnSpLocks/>
          </p:cNvCxnSpPr>
          <p:nvPr/>
        </p:nvCxnSpPr>
        <p:spPr>
          <a:xfrm>
            <a:off x="6132783" y="5118448"/>
            <a:ext cx="9081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DDC6FE9-90FE-455E-9268-E68544854AE5}"/>
              </a:ext>
            </a:extLst>
          </p:cNvPr>
          <p:cNvCxnSpPr>
            <a:cxnSpLocks/>
          </p:cNvCxnSpPr>
          <p:nvPr/>
        </p:nvCxnSpPr>
        <p:spPr>
          <a:xfrm flipH="1" flipV="1">
            <a:off x="6129927" y="4540485"/>
            <a:ext cx="82296" cy="22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pic>
        <p:nvPicPr>
          <p:cNvPr id="20" name="Picture 19"/>
          <p:cNvPicPr>
            <a:picLocks noChangeAspect="1"/>
          </p:cNvPicPr>
          <p:nvPr/>
        </p:nvPicPr>
        <p:blipFill>
          <a:blip r:embed="rId4"/>
          <a:stretch>
            <a:fillRect/>
          </a:stretch>
        </p:blipFill>
        <p:spPr>
          <a:xfrm>
            <a:off x="6212484" y="3195083"/>
            <a:ext cx="735211" cy="520400"/>
          </a:xfrm>
          <a:prstGeom prst="rect">
            <a:avLst/>
          </a:prstGeom>
        </p:spPr>
      </p:pic>
      <p:sp>
        <p:nvSpPr>
          <p:cNvPr id="109" name="TextBox 108">
            <a:extLst>
              <a:ext uri="{FF2B5EF4-FFF2-40B4-BE49-F238E27FC236}">
                <a16:creationId xmlns:a16="http://schemas.microsoft.com/office/drawing/2014/main" id="{09B2784D-B9C6-493C-8481-2B32542B9B2D}"/>
              </a:ext>
            </a:extLst>
          </p:cNvPr>
          <p:cNvSpPr txBox="1"/>
          <p:nvPr/>
        </p:nvSpPr>
        <p:spPr>
          <a:xfrm>
            <a:off x="6951726" y="3384942"/>
            <a:ext cx="689365" cy="261610"/>
          </a:xfrm>
          <a:prstGeom prst="rect">
            <a:avLst/>
          </a:prstGeom>
          <a:solidFill>
            <a:srgbClr val="E7E6E6"/>
          </a:solid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 Arial"/>
                <a:ea typeface="+mn-ea"/>
                <a:cs typeface="+mn-cs"/>
              </a:rPr>
              <a:t>HHC</a:t>
            </a:r>
          </a:p>
        </p:txBody>
      </p:sp>
      <p:pic>
        <p:nvPicPr>
          <p:cNvPr id="113" name="Picture 112"/>
          <p:cNvPicPr>
            <a:picLocks noChangeAspect="1"/>
          </p:cNvPicPr>
          <p:nvPr/>
        </p:nvPicPr>
        <p:blipFill>
          <a:blip r:embed="rId4"/>
          <a:stretch>
            <a:fillRect/>
          </a:stretch>
        </p:blipFill>
        <p:spPr>
          <a:xfrm>
            <a:off x="6212484" y="3719142"/>
            <a:ext cx="735211" cy="520400"/>
          </a:xfrm>
          <a:prstGeom prst="rect">
            <a:avLst/>
          </a:prstGeom>
        </p:spPr>
      </p:pic>
      <p:pic>
        <p:nvPicPr>
          <p:cNvPr id="117" name="Picture 116"/>
          <p:cNvPicPr>
            <a:picLocks noChangeAspect="1"/>
          </p:cNvPicPr>
          <p:nvPr/>
        </p:nvPicPr>
        <p:blipFill>
          <a:blip r:embed="rId4"/>
          <a:stretch>
            <a:fillRect/>
          </a:stretch>
        </p:blipFill>
        <p:spPr>
          <a:xfrm>
            <a:off x="6203376" y="4235800"/>
            <a:ext cx="735211" cy="520400"/>
          </a:xfrm>
          <a:prstGeom prst="rect">
            <a:avLst/>
          </a:prstGeom>
        </p:spPr>
      </p:pic>
      <p:pic>
        <p:nvPicPr>
          <p:cNvPr id="122" name="Picture 121"/>
          <p:cNvPicPr>
            <a:picLocks noChangeAspect="1"/>
          </p:cNvPicPr>
          <p:nvPr/>
        </p:nvPicPr>
        <p:blipFill>
          <a:blip r:embed="rId4"/>
          <a:stretch>
            <a:fillRect/>
          </a:stretch>
        </p:blipFill>
        <p:spPr>
          <a:xfrm>
            <a:off x="6194321" y="4751570"/>
            <a:ext cx="735211" cy="520400"/>
          </a:xfrm>
          <a:prstGeom prst="rect">
            <a:avLst/>
          </a:prstGeom>
        </p:spPr>
      </p:pic>
      <p:sp>
        <p:nvSpPr>
          <p:cNvPr id="123" name="TextBox 122">
            <a:extLst>
              <a:ext uri="{FF2B5EF4-FFF2-40B4-BE49-F238E27FC236}">
                <a16:creationId xmlns:a16="http://schemas.microsoft.com/office/drawing/2014/main" id="{09B2784D-B9C6-493C-8481-2B32542B9B2D}"/>
              </a:ext>
            </a:extLst>
          </p:cNvPr>
          <p:cNvSpPr txBox="1"/>
          <p:nvPr/>
        </p:nvSpPr>
        <p:spPr>
          <a:xfrm>
            <a:off x="6938587" y="3895866"/>
            <a:ext cx="689365" cy="261610"/>
          </a:xfrm>
          <a:prstGeom prst="rect">
            <a:avLst/>
          </a:prstGeom>
          <a:solidFill>
            <a:srgbClr val="E7E6E6"/>
          </a:solid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 Arial"/>
                <a:ea typeface="+mn-ea"/>
                <a:cs typeface="+mn-cs"/>
              </a:rPr>
              <a:t>A Co. </a:t>
            </a:r>
          </a:p>
        </p:txBody>
      </p:sp>
      <p:sp>
        <p:nvSpPr>
          <p:cNvPr id="124" name="TextBox 123">
            <a:extLst>
              <a:ext uri="{FF2B5EF4-FFF2-40B4-BE49-F238E27FC236}">
                <a16:creationId xmlns:a16="http://schemas.microsoft.com/office/drawing/2014/main" id="{09B2784D-B9C6-493C-8481-2B32542B9B2D}"/>
              </a:ext>
            </a:extLst>
          </p:cNvPr>
          <p:cNvSpPr txBox="1"/>
          <p:nvPr/>
        </p:nvSpPr>
        <p:spPr>
          <a:xfrm>
            <a:off x="6942328" y="4445143"/>
            <a:ext cx="689365" cy="261610"/>
          </a:xfrm>
          <a:prstGeom prst="rect">
            <a:avLst/>
          </a:prstGeom>
          <a:solidFill>
            <a:srgbClr val="E7E6E6"/>
          </a:solid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 Arial"/>
                <a:ea typeface="+mn-ea"/>
                <a:cs typeface="+mn-cs"/>
              </a:rPr>
              <a:t>B Co. </a:t>
            </a:r>
          </a:p>
        </p:txBody>
      </p:sp>
      <p:sp>
        <p:nvSpPr>
          <p:cNvPr id="130" name="TextBox 129">
            <a:extLst>
              <a:ext uri="{FF2B5EF4-FFF2-40B4-BE49-F238E27FC236}">
                <a16:creationId xmlns:a16="http://schemas.microsoft.com/office/drawing/2014/main" id="{09B2784D-B9C6-493C-8481-2B32542B9B2D}"/>
              </a:ext>
            </a:extLst>
          </p:cNvPr>
          <p:cNvSpPr txBox="1"/>
          <p:nvPr/>
        </p:nvSpPr>
        <p:spPr>
          <a:xfrm>
            <a:off x="6940802" y="4944844"/>
            <a:ext cx="689365" cy="261610"/>
          </a:xfrm>
          <a:prstGeom prst="rect">
            <a:avLst/>
          </a:prstGeom>
          <a:no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 Arial"/>
                <a:ea typeface="+mn-ea"/>
                <a:cs typeface="+mn-cs"/>
              </a:rPr>
              <a:t>C Co. </a:t>
            </a:r>
          </a:p>
        </p:txBody>
      </p:sp>
      <p:grpSp>
        <p:nvGrpSpPr>
          <p:cNvPr id="41" name="Group 40">
            <a:extLst>
              <a:ext uri="{FF2B5EF4-FFF2-40B4-BE49-F238E27FC236}">
                <a16:creationId xmlns:a16="http://schemas.microsoft.com/office/drawing/2014/main" id="{61FC17D9-A0F7-4606-891D-037030AB42AB}"/>
              </a:ext>
            </a:extLst>
          </p:cNvPr>
          <p:cNvGrpSpPr/>
          <p:nvPr/>
        </p:nvGrpSpPr>
        <p:grpSpPr>
          <a:xfrm>
            <a:off x="3011141" y="2567625"/>
            <a:ext cx="1267227" cy="680868"/>
            <a:chOff x="2659355" y="2749641"/>
            <a:chExt cx="1267227" cy="680868"/>
          </a:xfrm>
        </p:grpSpPr>
        <p:grpSp>
          <p:nvGrpSpPr>
            <p:cNvPr id="39" name="Group 38">
              <a:extLst>
                <a:ext uri="{FF2B5EF4-FFF2-40B4-BE49-F238E27FC236}">
                  <a16:creationId xmlns:a16="http://schemas.microsoft.com/office/drawing/2014/main" id="{B05AAC1D-6B9D-4AD2-8F3C-441D753D86F3}"/>
                </a:ext>
              </a:extLst>
            </p:cNvPr>
            <p:cNvGrpSpPr/>
            <p:nvPr/>
          </p:nvGrpSpPr>
          <p:grpSpPr>
            <a:xfrm>
              <a:off x="2659355" y="2749641"/>
              <a:ext cx="798970" cy="629082"/>
              <a:chOff x="2663252" y="2689048"/>
              <a:chExt cx="798970" cy="629082"/>
            </a:xfrm>
          </p:grpSpPr>
          <p:grpSp>
            <p:nvGrpSpPr>
              <p:cNvPr id="36" name="Group 35">
                <a:extLst>
                  <a:ext uri="{FF2B5EF4-FFF2-40B4-BE49-F238E27FC236}">
                    <a16:creationId xmlns:a16="http://schemas.microsoft.com/office/drawing/2014/main" id="{1B30EBFA-43C9-4497-9F23-3905B40B96A8}"/>
                  </a:ext>
                </a:extLst>
              </p:cNvPr>
              <p:cNvGrpSpPr/>
              <p:nvPr/>
            </p:nvGrpSpPr>
            <p:grpSpPr>
              <a:xfrm>
                <a:off x="2663252" y="2809528"/>
                <a:ext cx="798970" cy="508602"/>
                <a:chOff x="2663252" y="2809528"/>
                <a:chExt cx="798970" cy="508602"/>
              </a:xfrm>
            </p:grpSpPr>
            <p:sp>
              <p:nvSpPr>
                <p:cNvPr id="21" name="Rectangle 20">
                  <a:extLst>
                    <a:ext uri="{FF2B5EF4-FFF2-40B4-BE49-F238E27FC236}">
                      <a16:creationId xmlns:a16="http://schemas.microsoft.com/office/drawing/2014/main" id="{CC0225B2-AFE9-41B1-ABD2-57D59BCE1278}"/>
                    </a:ext>
                  </a:extLst>
                </p:cNvPr>
                <p:cNvSpPr/>
                <p:nvPr/>
              </p:nvSpPr>
              <p:spPr>
                <a:xfrm>
                  <a:off x="2663252" y="2809528"/>
                  <a:ext cx="798970" cy="508602"/>
                </a:xfrm>
                <a:prstGeom prst="rect">
                  <a:avLst/>
                </a:prstGeom>
                <a:solidFill>
                  <a:schemeClr val="bg1">
                    <a:lumMod val="5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cxnSp>
              <p:nvCxnSpPr>
                <p:cNvPr id="23" name="Straight Arrow Connector 22">
                  <a:extLst>
                    <a:ext uri="{FF2B5EF4-FFF2-40B4-BE49-F238E27FC236}">
                      <a16:creationId xmlns:a16="http://schemas.microsoft.com/office/drawing/2014/main" id="{678BB63D-DF47-4DAD-8826-ED19F9FC15A9}"/>
                    </a:ext>
                  </a:extLst>
                </p:cNvPr>
                <p:cNvCxnSpPr>
                  <a:cxnSpLocks/>
                </p:cNvCxnSpPr>
                <p:nvPr/>
              </p:nvCxnSpPr>
              <p:spPr>
                <a:xfrm flipV="1">
                  <a:off x="3074853" y="2862813"/>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2B6D7F5B-8E12-4682-A41B-DC8A93CE6697}"/>
                    </a:ext>
                  </a:extLst>
                </p:cNvPr>
                <p:cNvCxnSpPr>
                  <a:cxnSpLocks/>
                </p:cNvCxnSpPr>
                <p:nvPr/>
              </p:nvCxnSpPr>
              <p:spPr>
                <a:xfrm flipV="1">
                  <a:off x="3200625"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6" name="Straight Arrow Connector 105">
                  <a:extLst>
                    <a:ext uri="{FF2B5EF4-FFF2-40B4-BE49-F238E27FC236}">
                      <a16:creationId xmlns:a16="http://schemas.microsoft.com/office/drawing/2014/main" id="{06B2E5E2-620C-48E1-862B-4B89A391215A}"/>
                    </a:ext>
                  </a:extLst>
                </p:cNvPr>
                <p:cNvCxnSpPr>
                  <a:cxnSpLocks/>
                </p:cNvCxnSpPr>
                <p:nvPr/>
              </p:nvCxnSpPr>
              <p:spPr>
                <a:xfrm flipV="1">
                  <a:off x="2949081"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BB33B13-F83C-42A7-92D7-B34660EDBD7A}"/>
                    </a:ext>
                  </a:extLst>
                </p:cNvPr>
                <p:cNvCxnSpPr/>
                <p:nvPr/>
              </p:nvCxnSpPr>
              <p:spPr>
                <a:xfrm flipV="1">
                  <a:off x="2748415" y="3073397"/>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8F1EB78-C2A2-486C-8F5D-391EE9AC63A6}"/>
                    </a:ext>
                  </a:extLst>
                </p:cNvPr>
                <p:cNvCxnSpPr/>
                <p:nvPr/>
              </p:nvCxnSpPr>
              <p:spPr>
                <a:xfrm flipV="1">
                  <a:off x="3069479" y="3049688"/>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965C909-44E0-4A9A-9D5C-F94D6FA96CB0}"/>
                    </a:ext>
                  </a:extLst>
                </p:cNvPr>
                <p:cNvCxnSpPr>
                  <a:cxnSpLocks/>
                </p:cNvCxnSpPr>
                <p:nvPr/>
              </p:nvCxnSpPr>
              <p:spPr>
                <a:xfrm flipV="1">
                  <a:off x="3073455" y="3086511"/>
                  <a:ext cx="0" cy="1333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Straight Connector 37">
                <a:extLst>
                  <a:ext uri="{FF2B5EF4-FFF2-40B4-BE49-F238E27FC236}">
                    <a16:creationId xmlns:a16="http://schemas.microsoft.com/office/drawing/2014/main" id="{2F3B65EF-570B-42F6-B124-8A7DDB735BC1}"/>
                  </a:ext>
                </a:extLst>
              </p:cNvPr>
              <p:cNvCxnSpPr/>
              <p:nvPr/>
            </p:nvCxnSpPr>
            <p:spPr>
              <a:xfrm>
                <a:off x="3024253" y="2689048"/>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1CB9054-83CC-4A27-8BD1-186851920F11}"/>
                  </a:ext>
                </a:extLst>
              </p:cNvPr>
              <p:cNvCxnSpPr/>
              <p:nvPr/>
            </p:nvCxnSpPr>
            <p:spPr>
              <a:xfrm>
                <a:off x="3103849" y="2693455"/>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TextBox 39">
              <a:extLst>
                <a:ext uri="{FF2B5EF4-FFF2-40B4-BE49-F238E27FC236}">
                  <a16:creationId xmlns:a16="http://schemas.microsoft.com/office/drawing/2014/main" id="{4D8043F3-FBBE-41B3-9DDC-F9F64C48596F}"/>
                </a:ext>
              </a:extLst>
            </p:cNvPr>
            <p:cNvSpPr txBox="1"/>
            <p:nvPr/>
          </p:nvSpPr>
          <p:spPr>
            <a:xfrm>
              <a:off x="3394692" y="3168899"/>
              <a:ext cx="53189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 Arial"/>
                  <a:ea typeface="+mn-ea"/>
                  <a:cs typeface="+mn-cs"/>
                </a:rPr>
                <a:t>1BN</a:t>
              </a:r>
            </a:p>
          </p:txBody>
        </p:sp>
      </p:grpSp>
      <p:grpSp>
        <p:nvGrpSpPr>
          <p:cNvPr id="42" name="Group 41">
            <a:extLst>
              <a:ext uri="{FF2B5EF4-FFF2-40B4-BE49-F238E27FC236}">
                <a16:creationId xmlns:a16="http://schemas.microsoft.com/office/drawing/2014/main" id="{9316800B-5136-4336-9983-78D696852EBE}"/>
              </a:ext>
            </a:extLst>
          </p:cNvPr>
          <p:cNvGrpSpPr/>
          <p:nvPr/>
        </p:nvGrpSpPr>
        <p:grpSpPr>
          <a:xfrm>
            <a:off x="4515000" y="2572028"/>
            <a:ext cx="1258599" cy="695464"/>
            <a:chOff x="4163214" y="2745577"/>
            <a:chExt cx="1258599" cy="695464"/>
          </a:xfrm>
        </p:grpSpPr>
        <p:grpSp>
          <p:nvGrpSpPr>
            <p:cNvPr id="133" name="Group 132">
              <a:extLst>
                <a:ext uri="{FF2B5EF4-FFF2-40B4-BE49-F238E27FC236}">
                  <a16:creationId xmlns:a16="http://schemas.microsoft.com/office/drawing/2014/main" id="{C205A696-222F-41C1-A7B8-6132E889C2A7}"/>
                </a:ext>
              </a:extLst>
            </p:cNvPr>
            <p:cNvGrpSpPr/>
            <p:nvPr/>
          </p:nvGrpSpPr>
          <p:grpSpPr>
            <a:xfrm>
              <a:off x="4163214" y="2745577"/>
              <a:ext cx="798970" cy="629082"/>
              <a:chOff x="2663252" y="2689048"/>
              <a:chExt cx="798970" cy="629082"/>
            </a:xfrm>
          </p:grpSpPr>
          <p:grpSp>
            <p:nvGrpSpPr>
              <p:cNvPr id="134" name="Group 133">
                <a:extLst>
                  <a:ext uri="{FF2B5EF4-FFF2-40B4-BE49-F238E27FC236}">
                    <a16:creationId xmlns:a16="http://schemas.microsoft.com/office/drawing/2014/main" id="{C10840ED-5885-4A24-965D-55B76D49994D}"/>
                  </a:ext>
                </a:extLst>
              </p:cNvPr>
              <p:cNvGrpSpPr/>
              <p:nvPr/>
            </p:nvGrpSpPr>
            <p:grpSpPr>
              <a:xfrm>
                <a:off x="2663252" y="2809528"/>
                <a:ext cx="798970" cy="508602"/>
                <a:chOff x="2663252" y="2809528"/>
                <a:chExt cx="798970" cy="508602"/>
              </a:xfrm>
            </p:grpSpPr>
            <p:sp>
              <p:nvSpPr>
                <p:cNvPr id="143" name="Rectangle 142">
                  <a:extLst>
                    <a:ext uri="{FF2B5EF4-FFF2-40B4-BE49-F238E27FC236}">
                      <a16:creationId xmlns:a16="http://schemas.microsoft.com/office/drawing/2014/main" id="{7E0749CD-FFDA-4175-88B1-4C8BA88227E0}"/>
                    </a:ext>
                  </a:extLst>
                </p:cNvPr>
                <p:cNvSpPr/>
                <p:nvPr/>
              </p:nvSpPr>
              <p:spPr>
                <a:xfrm>
                  <a:off x="2663252" y="2809528"/>
                  <a:ext cx="798970" cy="508602"/>
                </a:xfrm>
                <a:prstGeom prst="rect">
                  <a:avLst/>
                </a:prstGeom>
                <a:solidFill>
                  <a:schemeClr val="bg1">
                    <a:lumMod val="5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cxnSp>
              <p:nvCxnSpPr>
                <p:cNvPr id="151" name="Straight Arrow Connector 150">
                  <a:extLst>
                    <a:ext uri="{FF2B5EF4-FFF2-40B4-BE49-F238E27FC236}">
                      <a16:creationId xmlns:a16="http://schemas.microsoft.com/office/drawing/2014/main" id="{FF7B8B34-A06C-4574-AD20-C5A5EAEE03A5}"/>
                    </a:ext>
                  </a:extLst>
                </p:cNvPr>
                <p:cNvCxnSpPr>
                  <a:cxnSpLocks/>
                </p:cNvCxnSpPr>
                <p:nvPr/>
              </p:nvCxnSpPr>
              <p:spPr>
                <a:xfrm flipV="1">
                  <a:off x="3074853" y="2862813"/>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2" name="Straight Arrow Connector 151">
                  <a:extLst>
                    <a:ext uri="{FF2B5EF4-FFF2-40B4-BE49-F238E27FC236}">
                      <a16:creationId xmlns:a16="http://schemas.microsoft.com/office/drawing/2014/main" id="{3C5E8BBF-8257-492C-B7B3-9B5ED7634CD5}"/>
                    </a:ext>
                  </a:extLst>
                </p:cNvPr>
                <p:cNvCxnSpPr>
                  <a:cxnSpLocks/>
                </p:cNvCxnSpPr>
                <p:nvPr/>
              </p:nvCxnSpPr>
              <p:spPr>
                <a:xfrm flipV="1">
                  <a:off x="3200625"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3" name="Straight Arrow Connector 152">
                  <a:extLst>
                    <a:ext uri="{FF2B5EF4-FFF2-40B4-BE49-F238E27FC236}">
                      <a16:creationId xmlns:a16="http://schemas.microsoft.com/office/drawing/2014/main" id="{CFC59B68-E612-4C57-B3C3-1C1BF8FE24FC}"/>
                    </a:ext>
                  </a:extLst>
                </p:cNvPr>
                <p:cNvCxnSpPr>
                  <a:cxnSpLocks/>
                </p:cNvCxnSpPr>
                <p:nvPr/>
              </p:nvCxnSpPr>
              <p:spPr>
                <a:xfrm flipV="1">
                  <a:off x="2949081"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608FAFCD-47AD-497F-A06A-4ABEE1F4AFC9}"/>
                    </a:ext>
                  </a:extLst>
                </p:cNvPr>
                <p:cNvCxnSpPr/>
                <p:nvPr/>
              </p:nvCxnSpPr>
              <p:spPr>
                <a:xfrm flipV="1">
                  <a:off x="2748415" y="3077373"/>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A267E972-503B-439D-8340-2523FDA2556D}"/>
                    </a:ext>
                  </a:extLst>
                </p:cNvPr>
                <p:cNvCxnSpPr/>
                <p:nvPr/>
              </p:nvCxnSpPr>
              <p:spPr>
                <a:xfrm flipV="1">
                  <a:off x="3069479" y="3053664"/>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FD74DEC-9A6F-4924-9CF2-EC91AE3D62B4}"/>
                    </a:ext>
                  </a:extLst>
                </p:cNvPr>
                <p:cNvCxnSpPr>
                  <a:cxnSpLocks/>
                </p:cNvCxnSpPr>
                <p:nvPr/>
              </p:nvCxnSpPr>
              <p:spPr>
                <a:xfrm flipV="1">
                  <a:off x="3073455" y="3090487"/>
                  <a:ext cx="0" cy="1333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5" name="Straight Connector 134">
                <a:extLst>
                  <a:ext uri="{FF2B5EF4-FFF2-40B4-BE49-F238E27FC236}">
                    <a16:creationId xmlns:a16="http://schemas.microsoft.com/office/drawing/2014/main" id="{93B001DD-8B8B-4D86-ABFC-12072434FD28}"/>
                  </a:ext>
                </a:extLst>
              </p:cNvPr>
              <p:cNvCxnSpPr/>
              <p:nvPr/>
            </p:nvCxnSpPr>
            <p:spPr>
              <a:xfrm>
                <a:off x="3024253" y="2689048"/>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88F8CC-3CCD-44E1-A7C0-DD27F363042C}"/>
                  </a:ext>
                </a:extLst>
              </p:cNvPr>
              <p:cNvCxnSpPr/>
              <p:nvPr/>
            </p:nvCxnSpPr>
            <p:spPr>
              <a:xfrm>
                <a:off x="3103849" y="2693455"/>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TextBox 167">
              <a:extLst>
                <a:ext uri="{FF2B5EF4-FFF2-40B4-BE49-F238E27FC236}">
                  <a16:creationId xmlns:a16="http://schemas.microsoft.com/office/drawing/2014/main" id="{254B8016-24A1-4B1B-B587-DBADED2B2E06}"/>
                </a:ext>
              </a:extLst>
            </p:cNvPr>
            <p:cNvSpPr txBox="1"/>
            <p:nvPr/>
          </p:nvSpPr>
          <p:spPr>
            <a:xfrm>
              <a:off x="4889923" y="3179431"/>
              <a:ext cx="53189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 Arial"/>
                  <a:ea typeface="+mn-ea"/>
                  <a:cs typeface="+mn-cs"/>
                </a:rPr>
                <a:t>2BN</a:t>
              </a:r>
            </a:p>
          </p:txBody>
        </p:sp>
      </p:grpSp>
      <p:grpSp>
        <p:nvGrpSpPr>
          <p:cNvPr id="43" name="Group 42">
            <a:extLst>
              <a:ext uri="{FF2B5EF4-FFF2-40B4-BE49-F238E27FC236}">
                <a16:creationId xmlns:a16="http://schemas.microsoft.com/office/drawing/2014/main" id="{F00F5939-8559-4569-ACAC-E956E28846EB}"/>
              </a:ext>
            </a:extLst>
          </p:cNvPr>
          <p:cNvGrpSpPr/>
          <p:nvPr/>
        </p:nvGrpSpPr>
        <p:grpSpPr>
          <a:xfrm>
            <a:off x="4476516" y="1810103"/>
            <a:ext cx="1273976" cy="562762"/>
            <a:chOff x="4124730" y="1983652"/>
            <a:chExt cx="1273976" cy="562762"/>
          </a:xfrm>
        </p:grpSpPr>
        <p:grpSp>
          <p:nvGrpSpPr>
            <p:cNvPr id="158" name="Group 157">
              <a:extLst>
                <a:ext uri="{FF2B5EF4-FFF2-40B4-BE49-F238E27FC236}">
                  <a16:creationId xmlns:a16="http://schemas.microsoft.com/office/drawing/2014/main" id="{7FA98643-45DA-45F5-B8DA-CB3E0F14EFED}"/>
                </a:ext>
              </a:extLst>
            </p:cNvPr>
            <p:cNvGrpSpPr/>
            <p:nvPr/>
          </p:nvGrpSpPr>
          <p:grpSpPr>
            <a:xfrm>
              <a:off x="4124730" y="1983652"/>
              <a:ext cx="798970" cy="508602"/>
              <a:chOff x="2663252" y="2809528"/>
              <a:chExt cx="798970" cy="508602"/>
            </a:xfrm>
          </p:grpSpPr>
          <p:sp>
            <p:nvSpPr>
              <p:cNvPr id="161" name="Rectangle 160">
                <a:extLst>
                  <a:ext uri="{FF2B5EF4-FFF2-40B4-BE49-F238E27FC236}">
                    <a16:creationId xmlns:a16="http://schemas.microsoft.com/office/drawing/2014/main" id="{80645C7C-020B-416C-A336-9FBD80E64B36}"/>
                  </a:ext>
                </a:extLst>
              </p:cNvPr>
              <p:cNvSpPr/>
              <p:nvPr/>
            </p:nvSpPr>
            <p:spPr>
              <a:xfrm>
                <a:off x="2663252" y="2809528"/>
                <a:ext cx="798970" cy="508602"/>
              </a:xfrm>
              <a:prstGeom prst="rect">
                <a:avLst/>
              </a:prstGeom>
              <a:solidFill>
                <a:schemeClr val="bg1">
                  <a:lumMod val="5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cxnSp>
            <p:nvCxnSpPr>
              <p:cNvPr id="162" name="Straight Arrow Connector 161">
                <a:extLst>
                  <a:ext uri="{FF2B5EF4-FFF2-40B4-BE49-F238E27FC236}">
                    <a16:creationId xmlns:a16="http://schemas.microsoft.com/office/drawing/2014/main" id="{9D3ADBF1-E19C-46A7-B009-B2E4BA10288E}"/>
                  </a:ext>
                </a:extLst>
              </p:cNvPr>
              <p:cNvCxnSpPr>
                <a:cxnSpLocks/>
              </p:cNvCxnSpPr>
              <p:nvPr/>
            </p:nvCxnSpPr>
            <p:spPr>
              <a:xfrm flipV="1">
                <a:off x="3074853" y="2862813"/>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3" name="Straight Arrow Connector 162">
                <a:extLst>
                  <a:ext uri="{FF2B5EF4-FFF2-40B4-BE49-F238E27FC236}">
                    <a16:creationId xmlns:a16="http://schemas.microsoft.com/office/drawing/2014/main" id="{3FD91185-C0C7-4C18-A723-C091B3157D69}"/>
                  </a:ext>
                </a:extLst>
              </p:cNvPr>
              <p:cNvCxnSpPr>
                <a:cxnSpLocks/>
              </p:cNvCxnSpPr>
              <p:nvPr/>
            </p:nvCxnSpPr>
            <p:spPr>
              <a:xfrm flipV="1">
                <a:off x="3200625"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4" name="Straight Arrow Connector 163">
                <a:extLst>
                  <a:ext uri="{FF2B5EF4-FFF2-40B4-BE49-F238E27FC236}">
                    <a16:creationId xmlns:a16="http://schemas.microsoft.com/office/drawing/2014/main" id="{3FE24367-3E62-40F7-A97A-1510E13BAE6E}"/>
                  </a:ext>
                </a:extLst>
              </p:cNvPr>
              <p:cNvCxnSpPr>
                <a:cxnSpLocks/>
              </p:cNvCxnSpPr>
              <p:nvPr/>
            </p:nvCxnSpPr>
            <p:spPr>
              <a:xfrm flipV="1">
                <a:off x="2949081"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0235533-BF26-4B18-8561-F5E24E2E1900}"/>
                  </a:ext>
                </a:extLst>
              </p:cNvPr>
              <p:cNvCxnSpPr/>
              <p:nvPr/>
            </p:nvCxnSpPr>
            <p:spPr>
              <a:xfrm flipV="1">
                <a:off x="2748415" y="3077373"/>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52208F48-9943-4289-9BCA-B3FECA7D66AF}"/>
                  </a:ext>
                </a:extLst>
              </p:cNvPr>
              <p:cNvCxnSpPr/>
              <p:nvPr/>
            </p:nvCxnSpPr>
            <p:spPr>
              <a:xfrm flipV="1">
                <a:off x="3069479" y="3053664"/>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E72ABBC1-88F2-4E25-ABAF-DD95A0DE8BDB}"/>
                  </a:ext>
                </a:extLst>
              </p:cNvPr>
              <p:cNvCxnSpPr>
                <a:cxnSpLocks/>
              </p:cNvCxnSpPr>
              <p:nvPr/>
            </p:nvCxnSpPr>
            <p:spPr>
              <a:xfrm flipV="1">
                <a:off x="3073455" y="3090487"/>
                <a:ext cx="0" cy="1333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TextBox 168">
              <a:extLst>
                <a:ext uri="{FF2B5EF4-FFF2-40B4-BE49-F238E27FC236}">
                  <a16:creationId xmlns:a16="http://schemas.microsoft.com/office/drawing/2014/main" id="{EE3A591B-C806-439B-BB8E-C8973319B0A2}"/>
                </a:ext>
              </a:extLst>
            </p:cNvPr>
            <p:cNvSpPr txBox="1"/>
            <p:nvPr/>
          </p:nvSpPr>
          <p:spPr>
            <a:xfrm>
              <a:off x="4866816" y="2284804"/>
              <a:ext cx="53189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 Arial"/>
                  <a:ea typeface="+mn-ea"/>
                  <a:cs typeface="+mn-cs"/>
                </a:rPr>
                <a:t>CPB</a:t>
              </a:r>
            </a:p>
          </p:txBody>
        </p:sp>
      </p:grpSp>
      <p:cxnSp>
        <p:nvCxnSpPr>
          <p:cNvPr id="171" name="Straight Connector 170">
            <a:extLst>
              <a:ext uri="{FF2B5EF4-FFF2-40B4-BE49-F238E27FC236}">
                <a16:creationId xmlns:a16="http://schemas.microsoft.com/office/drawing/2014/main" id="{E58845A1-68CF-4803-9401-FC9D4F7A2CE0}"/>
              </a:ext>
            </a:extLst>
          </p:cNvPr>
          <p:cNvCxnSpPr>
            <a:cxnSpLocks/>
          </p:cNvCxnSpPr>
          <p:nvPr/>
        </p:nvCxnSpPr>
        <p:spPr>
          <a:xfrm flipH="1">
            <a:off x="1723322" y="3377638"/>
            <a:ext cx="1" cy="462305"/>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3B0FFCE-1B74-49DF-A452-3CBAF72FAE39}"/>
              </a:ext>
            </a:extLst>
          </p:cNvPr>
          <p:cNvCxnSpPr>
            <a:cxnSpLocks/>
          </p:cNvCxnSpPr>
          <p:nvPr/>
        </p:nvCxnSpPr>
        <p:spPr>
          <a:xfrm flipH="1" flipV="1">
            <a:off x="1355749" y="3400406"/>
            <a:ext cx="362247" cy="22628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E58845A1-68CF-4803-9401-FC9D4F7A2CE0}"/>
              </a:ext>
            </a:extLst>
          </p:cNvPr>
          <p:cNvCxnSpPr>
            <a:cxnSpLocks/>
          </p:cNvCxnSpPr>
          <p:nvPr/>
        </p:nvCxnSpPr>
        <p:spPr>
          <a:xfrm flipH="1">
            <a:off x="1531267" y="4587144"/>
            <a:ext cx="1086" cy="1374744"/>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3B0FFCE-1B74-49DF-A452-3CBAF72FAE39}"/>
              </a:ext>
            </a:extLst>
          </p:cNvPr>
          <p:cNvCxnSpPr>
            <a:cxnSpLocks/>
          </p:cNvCxnSpPr>
          <p:nvPr/>
        </p:nvCxnSpPr>
        <p:spPr>
          <a:xfrm flipH="1" flipV="1">
            <a:off x="630402" y="4342893"/>
            <a:ext cx="900865" cy="660613"/>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93B001DD-8B8B-4D86-ABFC-12072434FD28}"/>
              </a:ext>
            </a:extLst>
          </p:cNvPr>
          <p:cNvCxnSpPr/>
          <p:nvPr/>
        </p:nvCxnSpPr>
        <p:spPr>
          <a:xfrm>
            <a:off x="6412524" y="2561590"/>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0388F8CC-3CCD-44E1-A7C0-DD27F363042C}"/>
              </a:ext>
            </a:extLst>
          </p:cNvPr>
          <p:cNvCxnSpPr/>
          <p:nvPr/>
        </p:nvCxnSpPr>
        <p:spPr>
          <a:xfrm>
            <a:off x="6492120" y="2565997"/>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9F88D2E9-F88E-47B2-A35B-21B6650C06CC}"/>
              </a:ext>
            </a:extLst>
          </p:cNvPr>
          <p:cNvCxnSpPr>
            <a:cxnSpLocks/>
          </p:cNvCxnSpPr>
          <p:nvPr/>
        </p:nvCxnSpPr>
        <p:spPr>
          <a:xfrm flipH="1" flipV="1">
            <a:off x="4826115" y="1685217"/>
            <a:ext cx="93051" cy="104812"/>
          </a:xfrm>
          <a:prstGeom prst="line">
            <a:avLst/>
          </a:prstGeom>
          <a:noFill/>
          <a:ln w="28575" cap="flat" cmpd="sng" algn="ctr">
            <a:solidFill>
              <a:srgbClr val="000000"/>
            </a:solidFill>
            <a:prstDash val="solid"/>
            <a:miter lim="800000"/>
          </a:ln>
          <a:effectLst/>
        </p:spPr>
      </p:cxnSp>
      <p:cxnSp>
        <p:nvCxnSpPr>
          <p:cNvPr id="178" name="Straight Connector 177">
            <a:extLst>
              <a:ext uri="{FF2B5EF4-FFF2-40B4-BE49-F238E27FC236}">
                <a16:creationId xmlns:a16="http://schemas.microsoft.com/office/drawing/2014/main" id="{C9DDB69E-C4D6-4378-820E-A029B85465E4}"/>
              </a:ext>
            </a:extLst>
          </p:cNvPr>
          <p:cNvCxnSpPr>
            <a:cxnSpLocks/>
          </p:cNvCxnSpPr>
          <p:nvPr/>
        </p:nvCxnSpPr>
        <p:spPr>
          <a:xfrm flipV="1">
            <a:off x="4826114" y="1685217"/>
            <a:ext cx="93051" cy="104812"/>
          </a:xfrm>
          <a:prstGeom prst="line">
            <a:avLst/>
          </a:prstGeom>
          <a:noFill/>
          <a:ln w="28575" cap="flat" cmpd="sng" algn="ctr">
            <a:solidFill>
              <a:srgbClr val="000000"/>
            </a:solidFill>
            <a:prstDash val="solid"/>
            <a:miter lim="800000"/>
          </a:ln>
          <a:effectLst/>
        </p:spPr>
      </p:cxnSp>
    </p:spTree>
    <p:extLst>
      <p:ext uri="{BB962C8B-B14F-4D97-AF65-F5344CB8AC3E}">
        <p14:creationId xmlns:p14="http://schemas.microsoft.com/office/powerpoint/2010/main" val="118029670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28264014-F98A-4DE4-BD72-FD51B407AC7B}"/>
              </a:ext>
            </a:extLst>
          </p:cNvPr>
          <p:cNvSpPr txBox="1"/>
          <p:nvPr/>
        </p:nvSpPr>
        <p:spPr>
          <a:xfrm>
            <a:off x="2107360" y="32137"/>
            <a:ext cx="8417324" cy="647550"/>
          </a:xfrm>
          <a:prstGeom prst="rect">
            <a:avLst/>
          </a:prstGeom>
          <a:noFill/>
        </p:spPr>
        <p:txBody>
          <a:bodyPr wrap="square" lIns="91440" tIns="45720" rIns="91440" bIns="45720" rtlCol="0" anchor="t">
            <a:spAutoFit/>
          </a:bodyPr>
          <a:lstStyle/>
          <a:p>
            <a:pPr algn="ctr">
              <a:lnSpc>
                <a:spcPct val="80000"/>
              </a:lnSpc>
              <a:defRPr/>
            </a:pPr>
            <a:r>
              <a:rPr kumimoji="0" lang="en-GB" sz="4400" b="0" i="0" u="none" strike="noStrike" kern="1200" cap="none" spc="30" normalizeH="0" baseline="0" noProof="0" dirty="0">
                <a:ln>
                  <a:noFill/>
                </a:ln>
                <a:solidFill>
                  <a:srgbClr val="000000"/>
                </a:solidFill>
                <a:effectLst/>
                <a:uLnTx/>
                <a:uFillTx/>
                <a:latin typeface="ScoutCond Bold"/>
                <a:ea typeface="+mn-ea"/>
                <a:cs typeface="+mn-cs"/>
              </a:rPr>
              <a:t>Divisional Footprint </a:t>
            </a:r>
            <a:r>
              <a:rPr lang="en-GB" sz="4400" spc="30" dirty="0">
                <a:solidFill>
                  <a:srgbClr val="000000"/>
                </a:solidFill>
                <a:latin typeface="ScoutCond Bold"/>
              </a:rPr>
              <a:t>– 170</a:t>
            </a:r>
            <a:r>
              <a:rPr lang="en-GB" sz="4400" spc="30" dirty="0">
                <a:solidFill>
                  <a:srgbClr val="00B050"/>
                </a:solidFill>
                <a:latin typeface="Scout Light"/>
              </a:rPr>
              <a:t>B</a:t>
            </a:r>
            <a:endParaRPr kumimoji="0" lang="en-GB" sz="4400" b="0" i="0" u="none" strike="noStrike" kern="1200" cap="none" spc="30" normalizeH="0" baseline="0" noProof="0" dirty="0">
              <a:ln>
                <a:noFill/>
              </a:ln>
              <a:solidFill>
                <a:srgbClr val="00B050"/>
              </a:solidFill>
              <a:effectLst/>
              <a:uLnTx/>
              <a:uFillTx/>
              <a:ea typeface="+mn-lt"/>
              <a:cs typeface="+mn-lt"/>
            </a:endParaRPr>
          </a:p>
        </p:txBody>
      </p:sp>
      <p:sp>
        <p:nvSpPr>
          <p:cNvPr id="2" name="AutoShape 2" descr="LIFE IN THE ARMY Army 101 Component Choice Branch Choice Financial - ppt  download"/>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 name="AutoShape 4" descr="LIFE IN THE ARMY Army 101 Component Choice Branch Choice Financial - ppt  download"/>
          <p:cNvSpPr>
            <a:spLocks noChangeAspect="1" noChangeArrowheads="1"/>
          </p:cNvSpPr>
          <p:nvPr/>
        </p:nvSpPr>
        <p:spPr bwMode="auto">
          <a:xfrm>
            <a:off x="307974" y="7937"/>
            <a:ext cx="3130907" cy="313091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 name="AutoShape 8" descr="LIFE IN THE ARMY Army 101 Component Choice Branch Choice Financial - ppt  download"/>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 name="AutoShape 10" descr="LIFE IN THE ARMY Army 101 Component Choice Branch Choice Financial - ppt  download"/>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graphicFrame>
        <p:nvGraphicFramePr>
          <p:cNvPr id="7" name="Table 34">
            <a:extLst>
              <a:ext uri="{FF2B5EF4-FFF2-40B4-BE49-F238E27FC236}">
                <a16:creationId xmlns:a16="http://schemas.microsoft.com/office/drawing/2014/main" id="{31BFBE84-87CC-4FF9-9CAC-EB6E04D95EBD}"/>
              </a:ext>
            </a:extLst>
          </p:cNvPr>
          <p:cNvGraphicFramePr>
            <a:graphicFrameLocks noGrp="1"/>
          </p:cNvGraphicFramePr>
          <p:nvPr/>
        </p:nvGraphicFramePr>
        <p:xfrm>
          <a:off x="299006" y="1217032"/>
          <a:ext cx="11583162" cy="4868691"/>
        </p:xfrm>
        <a:graphic>
          <a:graphicData uri="http://schemas.openxmlformats.org/drawingml/2006/table">
            <a:tbl>
              <a:tblPr firstRow="1" bandRow="1">
                <a:tableStyleId>{5C22544A-7EE6-4342-B048-85BDC9FD1C3A}</a:tableStyleId>
              </a:tblPr>
              <a:tblGrid>
                <a:gridCol w="723871">
                  <a:extLst>
                    <a:ext uri="{9D8B030D-6E8A-4147-A177-3AD203B41FA5}">
                      <a16:colId xmlns:a16="http://schemas.microsoft.com/office/drawing/2014/main" val="841630509"/>
                    </a:ext>
                  </a:extLst>
                </a:gridCol>
                <a:gridCol w="241291">
                  <a:extLst>
                    <a:ext uri="{9D8B030D-6E8A-4147-A177-3AD203B41FA5}">
                      <a16:colId xmlns:a16="http://schemas.microsoft.com/office/drawing/2014/main" val="2555246998"/>
                    </a:ext>
                  </a:extLst>
                </a:gridCol>
                <a:gridCol w="482580">
                  <a:extLst>
                    <a:ext uri="{9D8B030D-6E8A-4147-A177-3AD203B41FA5}">
                      <a16:colId xmlns:a16="http://schemas.microsoft.com/office/drawing/2014/main" val="1189262203"/>
                    </a:ext>
                  </a:extLst>
                </a:gridCol>
                <a:gridCol w="482580">
                  <a:extLst>
                    <a:ext uri="{9D8B030D-6E8A-4147-A177-3AD203B41FA5}">
                      <a16:colId xmlns:a16="http://schemas.microsoft.com/office/drawing/2014/main" val="1518309487"/>
                    </a:ext>
                  </a:extLst>
                </a:gridCol>
                <a:gridCol w="241291">
                  <a:extLst>
                    <a:ext uri="{9D8B030D-6E8A-4147-A177-3AD203B41FA5}">
                      <a16:colId xmlns:a16="http://schemas.microsoft.com/office/drawing/2014/main" val="1582230327"/>
                    </a:ext>
                  </a:extLst>
                </a:gridCol>
                <a:gridCol w="208280">
                  <a:extLst>
                    <a:ext uri="{9D8B030D-6E8A-4147-A177-3AD203B41FA5}">
                      <a16:colId xmlns:a16="http://schemas.microsoft.com/office/drawing/2014/main" val="958841364"/>
                    </a:ext>
                  </a:extLst>
                </a:gridCol>
                <a:gridCol w="2368225">
                  <a:extLst>
                    <a:ext uri="{9D8B030D-6E8A-4147-A177-3AD203B41FA5}">
                      <a16:colId xmlns:a16="http://schemas.microsoft.com/office/drawing/2014/main" val="2126908216"/>
                    </a:ext>
                  </a:extLst>
                </a:gridCol>
                <a:gridCol w="1044079">
                  <a:extLst>
                    <a:ext uri="{9D8B030D-6E8A-4147-A177-3AD203B41FA5}">
                      <a16:colId xmlns:a16="http://schemas.microsoft.com/office/drawing/2014/main" val="3919673601"/>
                    </a:ext>
                  </a:extLst>
                </a:gridCol>
                <a:gridCol w="1375690">
                  <a:extLst>
                    <a:ext uri="{9D8B030D-6E8A-4147-A177-3AD203B41FA5}">
                      <a16:colId xmlns:a16="http://schemas.microsoft.com/office/drawing/2014/main" val="2990738144"/>
                    </a:ext>
                  </a:extLst>
                </a:gridCol>
                <a:gridCol w="2262642">
                  <a:extLst>
                    <a:ext uri="{9D8B030D-6E8A-4147-A177-3AD203B41FA5}">
                      <a16:colId xmlns:a16="http://schemas.microsoft.com/office/drawing/2014/main" val="2874175299"/>
                    </a:ext>
                  </a:extLst>
                </a:gridCol>
                <a:gridCol w="704892">
                  <a:extLst>
                    <a:ext uri="{9D8B030D-6E8A-4147-A177-3AD203B41FA5}">
                      <a16:colId xmlns:a16="http://schemas.microsoft.com/office/drawing/2014/main" val="2006530559"/>
                    </a:ext>
                  </a:extLst>
                </a:gridCol>
                <a:gridCol w="1447741">
                  <a:extLst>
                    <a:ext uri="{9D8B030D-6E8A-4147-A177-3AD203B41FA5}">
                      <a16:colId xmlns:a16="http://schemas.microsoft.com/office/drawing/2014/main" val="2387454855"/>
                    </a:ext>
                  </a:extLst>
                </a:gridCol>
              </a:tblGrid>
              <a:tr h="845872">
                <a:tc gridSpan="6">
                  <a:txBody>
                    <a:bodyPr/>
                    <a:lstStyle/>
                    <a:p>
                      <a:pPr algn="ctr"/>
                      <a:r>
                        <a:rPr lang="en-US" sz="2400" dirty="0">
                          <a:latin typeface="Arial" panose="020B0604020202020204" pitchFamily="34" charset="0"/>
                          <a:cs typeface="Arial" panose="020B0604020202020204" pitchFamily="34" charset="0"/>
                        </a:rPr>
                        <a:t>ARMORED</a:t>
                      </a: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accent3">
                        <a:lumMod val="5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r>
                        <a:rPr lang="en-US" sz="2400" dirty="0">
                          <a:latin typeface="Arial" panose="020B0604020202020204" pitchFamily="34" charset="0"/>
                          <a:cs typeface="Arial" panose="020B0604020202020204" pitchFamily="34" charset="0"/>
                        </a:rPr>
                        <a:t>MECHANIZED</a:t>
                      </a: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accent3">
                        <a:lumMod val="50000"/>
                      </a:schemeClr>
                    </a:solidFill>
                  </a:tcPr>
                </a:tc>
                <a:tc gridSpan="2">
                  <a:txBody>
                    <a:bodyPr/>
                    <a:lstStyle/>
                    <a:p>
                      <a:pPr algn="ctr"/>
                      <a:r>
                        <a:rPr lang="en-US" sz="2400" dirty="0">
                          <a:latin typeface="Arial" panose="020B0604020202020204" pitchFamily="34" charset="0"/>
                          <a:cs typeface="Arial" panose="020B0604020202020204" pitchFamily="34" charset="0"/>
                        </a:rPr>
                        <a:t>AIRBORNE/</a:t>
                      </a:r>
                      <a:r>
                        <a:rPr lang="en-US" sz="2400" baseline="0" dirty="0">
                          <a:latin typeface="Arial" panose="020B0604020202020204" pitchFamily="34" charset="0"/>
                          <a:cs typeface="Arial" panose="020B0604020202020204" pitchFamily="34" charset="0"/>
                        </a:rPr>
                        <a:t> AIR ASSAULT</a:t>
                      </a:r>
                      <a:endParaRPr lang="en-US" sz="2400"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accent3">
                        <a:lumMod val="50000"/>
                      </a:schemeClr>
                    </a:solidFill>
                  </a:tcPr>
                </a:tc>
                <a:tc hMerge="1">
                  <a:txBody>
                    <a:bodyPr/>
                    <a:lstStyle/>
                    <a:p>
                      <a:endParaRPr lang="en-US"/>
                    </a:p>
                  </a:txBody>
                  <a:tcPr/>
                </a:tc>
                <a:tc>
                  <a:txBody>
                    <a:bodyPr/>
                    <a:lstStyle/>
                    <a:p>
                      <a:pPr algn="ctr"/>
                      <a:r>
                        <a:rPr lang="en-US" sz="2400" dirty="0">
                          <a:latin typeface="Arial" panose="020B0604020202020204" pitchFamily="34" charset="0"/>
                          <a:cs typeface="Arial" panose="020B0604020202020204" pitchFamily="34" charset="0"/>
                        </a:rPr>
                        <a:t>LIGHT</a:t>
                      </a: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accent3">
                        <a:lumMod val="50000"/>
                      </a:schemeClr>
                    </a:solidFill>
                  </a:tcPr>
                </a:tc>
                <a:tc gridSpan="2">
                  <a:txBody>
                    <a:bodyPr/>
                    <a:lstStyle/>
                    <a:p>
                      <a:pPr algn="ctr"/>
                      <a:r>
                        <a:rPr lang="en-US" sz="2400" dirty="0">
                          <a:latin typeface="Arial" panose="020B0604020202020204" pitchFamily="34" charset="0"/>
                          <a:cs typeface="Arial" panose="020B0604020202020204" pitchFamily="34" charset="0"/>
                        </a:rPr>
                        <a:t>SOF</a:t>
                      </a: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accent3">
                        <a:lumMod val="50000"/>
                      </a:schemeClr>
                    </a:solidFill>
                  </a:tcPr>
                </a:tc>
                <a:tc hMerge="1">
                  <a:txBody>
                    <a:bodyPr/>
                    <a:lstStyle/>
                    <a:p>
                      <a:endParaRPr lang="en-US"/>
                    </a:p>
                  </a:txBody>
                  <a:tcPr/>
                </a:tc>
                <a:extLst>
                  <a:ext uri="{0D108BD9-81ED-4DB2-BD59-A6C34878D82A}">
                    <a16:rowId xmlns:a16="http://schemas.microsoft.com/office/drawing/2014/main" val="1352474385"/>
                  </a:ext>
                </a:extLst>
              </a:tr>
              <a:tr h="1677934">
                <a:tc gridSpan="6">
                  <a:txBody>
                    <a:bodyPr/>
                    <a:lstStyle/>
                    <a:p>
                      <a:pPr algn="ctr"/>
                      <a:endParaRPr lang="en-US" sz="2400" dirty="0">
                        <a:latin typeface="Arial" panose="020B0604020202020204" pitchFamily="34" charset="0"/>
                        <a:cs typeface="Arial" panose="020B0604020202020204" pitchFamily="34" charset="0"/>
                      </a:endParaRPr>
                    </a:p>
                  </a:txBody>
                  <a:tcP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endParaRPr lang="en-US" sz="2400" dirty="0">
                        <a:latin typeface="Arial" panose="020B0604020202020204" pitchFamily="34" charset="0"/>
                        <a:cs typeface="Arial" panose="020B0604020202020204" pitchFamily="34" charset="0"/>
                      </a:endParaRPr>
                    </a:p>
                  </a:txBody>
                  <a:tcP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noFill/>
                  </a:tcPr>
                </a:tc>
                <a:tc gridSpan="2">
                  <a:txBody>
                    <a:bodyPr/>
                    <a:lstStyle/>
                    <a:p>
                      <a:pPr algn="ctr"/>
                      <a:endParaRPr lang="en-US" sz="2400" dirty="0">
                        <a:latin typeface="Arial" panose="020B0604020202020204" pitchFamily="34" charset="0"/>
                        <a:cs typeface="Arial" panose="020B0604020202020204" pitchFamily="34" charset="0"/>
                      </a:endParaRPr>
                    </a:p>
                  </a:txBody>
                  <a:tcP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noFill/>
                  </a:tcPr>
                </a:tc>
                <a:tc hMerge="1">
                  <a:txBody>
                    <a:bodyPr/>
                    <a:lstStyle/>
                    <a:p>
                      <a:endParaRPr lang="en-US"/>
                    </a:p>
                  </a:txBody>
                  <a:tcPr/>
                </a:tc>
                <a:tc>
                  <a:txBody>
                    <a:bodyPr/>
                    <a:lstStyle/>
                    <a:p>
                      <a:pPr algn="ctr"/>
                      <a:endParaRPr lang="en-US" sz="2400" dirty="0">
                        <a:latin typeface="Arial" panose="020B0604020202020204" pitchFamily="34" charset="0"/>
                        <a:cs typeface="Arial" panose="020B0604020202020204" pitchFamily="34" charset="0"/>
                      </a:endParaRPr>
                    </a:p>
                  </a:txBody>
                  <a:tcP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noFill/>
                  </a:tcPr>
                </a:tc>
                <a:tc gridSpan="2">
                  <a:txBody>
                    <a:bodyPr/>
                    <a:lstStyle/>
                    <a:p>
                      <a:pPr algn="ctr"/>
                      <a:endParaRPr lang="en-US" sz="2400" dirty="0">
                        <a:latin typeface="Arial" panose="020B0604020202020204" pitchFamily="34" charset="0"/>
                        <a:cs typeface="Arial" panose="020B0604020202020204" pitchFamily="34" charset="0"/>
                      </a:endParaRPr>
                    </a:p>
                  </a:txBody>
                  <a:tcP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solidFill>
                        <a:schemeClr val="tx1"/>
                      </a:solidFill>
                      <a:prstDash val="solid"/>
                      <a:round/>
                      <a:headEnd type="none" w="med" len="med"/>
                      <a:tailEnd type="none" w="med" len="med"/>
                    </a:lnT>
                    <a:noFill/>
                  </a:tcPr>
                </a:tc>
                <a:tc hMerge="1">
                  <a:txBody>
                    <a:bodyPr/>
                    <a:lstStyle/>
                    <a:p>
                      <a:endParaRPr lang="en-US"/>
                    </a:p>
                  </a:txBody>
                  <a:tcPr/>
                </a:tc>
                <a:extLst>
                  <a:ext uri="{0D108BD9-81ED-4DB2-BD59-A6C34878D82A}">
                    <a16:rowId xmlns:a16="http://schemas.microsoft.com/office/drawing/2014/main" val="3173352298"/>
                  </a:ext>
                </a:extLst>
              </a:tr>
              <a:tr h="1011239">
                <a:tc gridSpan="6">
                  <a:txBody>
                    <a:bodyPr/>
                    <a:lstStyle/>
                    <a:p>
                      <a:pPr algn="ctr"/>
                      <a:endParaRPr lang="en-US" sz="1800" i="1"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endParaRPr lang="en-US" sz="1800" i="1"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noFill/>
                  </a:tcPr>
                </a:tc>
                <a:tc gridSpan="2">
                  <a:txBody>
                    <a:bodyPr/>
                    <a:lstStyle/>
                    <a:p>
                      <a:pPr algn="ctr"/>
                      <a:endParaRPr lang="en-US" sz="1800" i="1"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noFill/>
                  </a:tcPr>
                </a:tc>
                <a:tc hMerge="1">
                  <a:txBody>
                    <a:bodyPr/>
                    <a:lstStyle/>
                    <a:p>
                      <a:endParaRPr lang="en-US"/>
                    </a:p>
                  </a:txBody>
                  <a:tcPr/>
                </a:tc>
                <a:tc>
                  <a:txBody>
                    <a:bodyPr/>
                    <a:lstStyle/>
                    <a:p>
                      <a:pPr algn="ctr"/>
                      <a:endParaRPr lang="en-US" sz="1800" i="1"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noFill/>
                  </a:tcPr>
                </a:tc>
                <a:tc gridSpan="2">
                  <a:txBody>
                    <a:bodyPr/>
                    <a:lstStyle/>
                    <a:p>
                      <a:pPr algn="ctr"/>
                      <a:endParaRPr lang="en-US" sz="1800" i="1"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noFill/>
                  </a:tcPr>
                </a:tc>
                <a:tc hMerge="1">
                  <a:txBody>
                    <a:bodyPr/>
                    <a:lstStyle/>
                    <a:p>
                      <a:endParaRPr lang="en-US"/>
                    </a:p>
                  </a:txBody>
                  <a:tcPr/>
                </a:tc>
                <a:extLst>
                  <a:ext uri="{0D108BD9-81ED-4DB2-BD59-A6C34878D82A}">
                    <a16:rowId xmlns:a16="http://schemas.microsoft.com/office/drawing/2014/main" val="2105190612"/>
                  </a:ext>
                </a:extLst>
              </a:tr>
              <a:tr h="762593">
                <a:tc gridSpan="2">
                  <a:txBody>
                    <a:bodyPr/>
                    <a:lstStyle/>
                    <a:p>
                      <a:pPr algn="ctr"/>
                      <a:endParaRPr lang="en-US" sz="1200" dirty="0">
                        <a:latin typeface="Arial" panose="020B0604020202020204" pitchFamily="34" charset="0"/>
                        <a:cs typeface="Arial" panose="020B0604020202020204" pitchFamily="34" charset="0"/>
                      </a:endParaRPr>
                    </a:p>
                  </a:txBody>
                  <a:tcPr anchor="b">
                    <a:lnL w="76200" cap="flat" cmpd="sng" algn="ctr">
                      <a:solidFill>
                        <a:schemeClr val="tx1"/>
                      </a:solidFill>
                      <a:prstDash val="solid"/>
                      <a:round/>
                      <a:headEnd type="none" w="med" len="med"/>
                      <a:tailEnd type="none" w="med" len="med"/>
                    </a:lnL>
                    <a:lnR w="76200" cap="flat" cmpd="sng" algn="ctr">
                      <a:noFill/>
                      <a:prstDash val="solid"/>
                      <a:round/>
                      <a:headEnd type="none" w="med" len="med"/>
                      <a:tailEnd type="none" w="med" len="med"/>
                    </a:lnR>
                    <a:lnB w="76200" cap="flat" cmpd="sng" algn="ctr">
                      <a:noFill/>
                      <a:prstDash val="solid"/>
                      <a:round/>
                      <a:headEnd type="none" w="med" len="med"/>
                      <a:tailEnd type="none" w="med" len="med"/>
                    </a:lnB>
                    <a:solidFill>
                      <a:schemeClr val="bg1"/>
                    </a:solidFill>
                  </a:tcPr>
                </a:tc>
                <a:tc hMerge="1">
                  <a:txBody>
                    <a:bodyPr/>
                    <a:lstStyle/>
                    <a:p>
                      <a:endParaRPr lang="en-US"/>
                    </a:p>
                  </a:txBody>
                  <a:tcPr/>
                </a:tc>
                <a:tc gridSpan="2">
                  <a:txBody>
                    <a:bodyPr/>
                    <a:lstStyle/>
                    <a:p>
                      <a:pPr algn="ctr"/>
                      <a:endParaRPr lang="en-US" sz="1200" dirty="0">
                        <a:latin typeface="Arial" panose="020B0604020202020204" pitchFamily="34" charset="0"/>
                        <a:cs typeface="Arial" panose="020B0604020202020204" pitchFamily="34" charset="0"/>
                      </a:endParaRPr>
                    </a:p>
                  </a:txBody>
                  <a:tcPr anchor="b">
                    <a:lnL w="76200" cap="flat" cmpd="sng" algn="ctr">
                      <a:noFill/>
                      <a:prstDash val="solid"/>
                      <a:round/>
                      <a:headEnd type="none" w="med" len="med"/>
                      <a:tailEnd type="none" w="med" len="med"/>
                    </a:lnL>
                    <a:lnR w="76200" cap="flat" cmpd="sng" algn="ctr">
                      <a:noFill/>
                      <a:prstDash val="solid"/>
                      <a:round/>
                      <a:headEnd type="none" w="med" len="med"/>
                      <a:tailEnd type="none" w="med" len="med"/>
                    </a:lnR>
                    <a:lnB w="76200" cap="flat" cmpd="sng" algn="ctr">
                      <a:noFill/>
                      <a:prstDash val="solid"/>
                      <a:round/>
                      <a:headEnd type="none" w="med" len="med"/>
                      <a:tailEnd type="none" w="med" len="med"/>
                    </a:lnB>
                    <a:solidFill>
                      <a:schemeClr val="bg1"/>
                    </a:solidFill>
                  </a:tcPr>
                </a:tc>
                <a:tc hMerge="1">
                  <a:txBody>
                    <a:bodyPr/>
                    <a:lstStyle/>
                    <a:p>
                      <a:endParaRPr lang="en-US"/>
                    </a:p>
                  </a:txBody>
                  <a:tcPr/>
                </a:tc>
                <a:tc gridSpan="2">
                  <a:txBody>
                    <a:bodyPr/>
                    <a:lstStyle/>
                    <a:p>
                      <a:pPr algn="ctr"/>
                      <a:endParaRPr lang="en-US" sz="1200" dirty="0">
                        <a:latin typeface="Arial" panose="020B0604020202020204" pitchFamily="34" charset="0"/>
                        <a:cs typeface="Arial" panose="020B0604020202020204" pitchFamily="34" charset="0"/>
                      </a:endParaRPr>
                    </a:p>
                  </a:txBody>
                  <a:tcPr anchor="b">
                    <a:lnL w="762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B w="76200" cap="flat" cmpd="sng" algn="ctr">
                      <a:noFill/>
                      <a:prstDash val="solid"/>
                      <a:round/>
                      <a:headEnd type="none" w="med" len="med"/>
                      <a:tailEnd type="none" w="med" len="med"/>
                    </a:lnB>
                    <a:solidFill>
                      <a:schemeClr val="bg1"/>
                    </a:solidFill>
                  </a:tcPr>
                </a:tc>
                <a:tc hMerge="1">
                  <a:txBody>
                    <a:bodyPr/>
                    <a:lstStyle/>
                    <a:p>
                      <a:endParaRPr lang="en-US"/>
                    </a:p>
                  </a:txBody>
                  <a:tcPr/>
                </a:tc>
                <a:tc>
                  <a:txBody>
                    <a:bodyPr/>
                    <a:lstStyle/>
                    <a:p>
                      <a:pPr algn="ctr"/>
                      <a:endParaRPr lang="en-US" sz="1200" dirty="0">
                        <a:latin typeface="Arial" panose="020B0604020202020204" pitchFamily="34" charset="0"/>
                        <a:cs typeface="Arial" panose="020B0604020202020204" pitchFamily="34" charset="0"/>
                      </a:endParaRPr>
                    </a:p>
                  </a:txBody>
                  <a:tcPr anchor="b">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B w="76200" cap="flat" cmpd="sng" algn="ctr">
                      <a:noFill/>
                      <a:prstDash val="solid"/>
                      <a:round/>
                      <a:headEnd type="none" w="med" len="med"/>
                      <a:tailEnd type="none" w="med" len="med"/>
                    </a:lnB>
                    <a:solidFill>
                      <a:schemeClr val="bg1"/>
                    </a:solidFill>
                  </a:tcPr>
                </a:tc>
                <a:tc>
                  <a:txBody>
                    <a:bodyPr/>
                    <a:lstStyle/>
                    <a:p>
                      <a:pPr algn="ctr"/>
                      <a:endParaRPr lang="en-US" sz="1200" dirty="0">
                        <a:latin typeface="Arial" panose="020B0604020202020204" pitchFamily="34" charset="0"/>
                        <a:cs typeface="Arial" panose="020B0604020202020204" pitchFamily="34" charset="0"/>
                      </a:endParaRPr>
                    </a:p>
                  </a:txBody>
                  <a:tcPr anchor="b">
                    <a:lnL w="76200" cap="flat" cmpd="sng" algn="ctr">
                      <a:solidFill>
                        <a:schemeClr val="tx1"/>
                      </a:solidFill>
                      <a:prstDash val="solid"/>
                      <a:round/>
                      <a:headEnd type="none" w="med" len="med"/>
                      <a:tailEnd type="none" w="med" len="med"/>
                    </a:lnL>
                    <a:lnR w="76200" cap="flat" cmpd="sng" algn="ctr">
                      <a:noFill/>
                      <a:prstDash val="solid"/>
                      <a:round/>
                      <a:headEnd type="none" w="med" len="med"/>
                      <a:tailEnd type="none" w="med" len="med"/>
                    </a:lnR>
                    <a:lnB w="76200" cap="flat" cmpd="sng" algn="ctr">
                      <a:noFill/>
                      <a:prstDash val="solid"/>
                      <a:round/>
                      <a:headEnd type="none" w="med" len="med"/>
                      <a:tailEnd type="none" w="med" len="med"/>
                    </a:lnB>
                    <a:solidFill>
                      <a:schemeClr val="bg1"/>
                    </a:solidFill>
                  </a:tcPr>
                </a:tc>
                <a:tc>
                  <a:txBody>
                    <a:bodyPr/>
                    <a:lstStyle/>
                    <a:p>
                      <a:pPr algn="ctr"/>
                      <a:endParaRPr lang="en-US" sz="1200" dirty="0">
                        <a:latin typeface="Arial" panose="020B0604020202020204" pitchFamily="34" charset="0"/>
                        <a:cs typeface="Arial" panose="020B0604020202020204" pitchFamily="34" charset="0"/>
                      </a:endParaRPr>
                    </a:p>
                  </a:txBody>
                  <a:tcPr anchor="b">
                    <a:lnL w="762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B w="76200" cap="flat" cmpd="sng" algn="ctr">
                      <a:noFill/>
                      <a:prstDash val="solid"/>
                      <a:round/>
                      <a:headEnd type="none" w="med" len="med"/>
                      <a:tailEnd type="none" w="med" len="med"/>
                    </a:lnB>
                    <a:solidFill>
                      <a:schemeClr val="bg1"/>
                    </a:solidFill>
                  </a:tcPr>
                </a:tc>
                <a:tc>
                  <a:txBody>
                    <a:bodyPr/>
                    <a:lstStyle/>
                    <a:p>
                      <a:pPr algn="ctr"/>
                      <a:endParaRPr lang="en-US" sz="1200" dirty="0">
                        <a:latin typeface="Arial" panose="020B0604020202020204" pitchFamily="34" charset="0"/>
                        <a:cs typeface="Arial" panose="020B0604020202020204" pitchFamily="34" charset="0"/>
                      </a:endParaRPr>
                    </a:p>
                  </a:txBody>
                  <a:tcPr anchor="b">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B w="76200" cap="flat" cmpd="sng" algn="ctr">
                      <a:noFill/>
                      <a:prstDash val="solid"/>
                      <a:round/>
                      <a:headEnd type="none" w="med" len="med"/>
                      <a:tailEnd type="none" w="med" len="med"/>
                    </a:lnB>
                    <a:solidFill>
                      <a:schemeClr val="bg1"/>
                    </a:solidFill>
                  </a:tcPr>
                </a:tc>
                <a:tc>
                  <a:txBody>
                    <a:bodyPr/>
                    <a:lstStyle/>
                    <a:p>
                      <a:pPr algn="ctr"/>
                      <a:endParaRPr lang="en-US" sz="1200" dirty="0">
                        <a:latin typeface="Arial" panose="020B0604020202020204" pitchFamily="34" charset="0"/>
                        <a:cs typeface="Arial" panose="020B0604020202020204" pitchFamily="34" charset="0"/>
                      </a:endParaRPr>
                    </a:p>
                  </a:txBody>
                  <a:tcPr anchor="b">
                    <a:lnL w="76200" cap="flat" cmpd="sng" algn="ctr">
                      <a:solidFill>
                        <a:schemeClr val="tx1"/>
                      </a:solidFill>
                      <a:prstDash val="solid"/>
                      <a:round/>
                      <a:headEnd type="none" w="med" len="med"/>
                      <a:tailEnd type="none" w="med" len="med"/>
                    </a:lnL>
                    <a:lnR w="76200" cap="flat" cmpd="sng" algn="ctr">
                      <a:noFill/>
                      <a:prstDash val="solid"/>
                      <a:round/>
                      <a:headEnd type="none" w="med" len="med"/>
                      <a:tailEnd type="none" w="med" len="med"/>
                    </a:lnR>
                    <a:lnB w="76200" cap="flat" cmpd="sng" algn="ctr">
                      <a:noFill/>
                      <a:prstDash val="solid"/>
                      <a:round/>
                      <a:headEnd type="none" w="med" len="med"/>
                      <a:tailEnd type="none" w="med" len="med"/>
                    </a:lnB>
                    <a:solidFill>
                      <a:schemeClr val="bg1"/>
                    </a:solidFill>
                  </a:tcPr>
                </a:tc>
                <a:tc>
                  <a:txBody>
                    <a:bodyPr/>
                    <a:lstStyle/>
                    <a:p>
                      <a:pPr algn="ctr"/>
                      <a:endParaRPr lang="en-US" sz="1200" dirty="0">
                        <a:latin typeface="Arial" panose="020B0604020202020204" pitchFamily="34" charset="0"/>
                        <a:cs typeface="Arial" panose="020B0604020202020204" pitchFamily="34" charset="0"/>
                      </a:endParaRPr>
                    </a:p>
                  </a:txBody>
                  <a:tcPr anchor="b">
                    <a:lnL w="762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B w="762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4055813751"/>
                  </a:ext>
                </a:extLst>
              </a:tr>
              <a:tr h="57105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solidFill>
                          <a:schemeClr val="tx1"/>
                        </a:solidFill>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solidFill>
                          <a:schemeClr val="tx1"/>
                        </a:solidFill>
                        <a:latin typeface="Arial" panose="020B0604020202020204" pitchFamily="34" charset="0"/>
                        <a:cs typeface="Arial" panose="020B0604020202020204" pitchFamily="34" charset="0"/>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dirty="0">
                        <a:latin typeface="Arial" panose="020B0604020202020204" pitchFamily="34" charset="0"/>
                        <a:cs typeface="Arial" panose="020B0604020202020204" pitchFamily="34" charset="0"/>
                      </a:endParaRPr>
                    </a:p>
                  </a:txBody>
                  <a:tcPr anchor="b">
                    <a:lnL w="76200" cap="flat" cmpd="sng" algn="ctr">
                      <a:no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solidFill>
                          <a:schemeClr val="tx1"/>
                        </a:solidFill>
                        <a:latin typeface="Arial" panose="020B0604020202020204" pitchFamily="34" charset="0"/>
                        <a:cs typeface="Arial" panose="020B0604020202020204" pitchFamily="34" charset="0"/>
                      </a:endParaRPr>
                    </a:p>
                  </a:txBody>
                  <a:tcPr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dirty="0">
                        <a:latin typeface="Arial" panose="020B0604020202020204" pitchFamily="34" charset="0"/>
                        <a:cs typeface="Arial" panose="020B0604020202020204" pitchFamily="34" charset="0"/>
                      </a:endParaRPr>
                    </a:p>
                  </a:txBody>
                  <a:tcPr anchor="b">
                    <a:lnL w="762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solidFill>
                          <a:schemeClr val="tx1"/>
                        </a:solidFill>
                        <a:latin typeface="Arial" panose="020B0604020202020204" pitchFamily="34" charset="0"/>
                        <a:cs typeface="Arial" panose="020B0604020202020204" pitchFamily="34" charset="0"/>
                      </a:endParaRPr>
                    </a:p>
                  </a:txBody>
                  <a:tcPr anchor="ctr">
                    <a:lnL w="762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anchor="ctr">
                    <a:lnL w="762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anchor="ctr">
                    <a:lnL w="76200" cap="flat" cmpd="sng" algn="ctr">
                      <a:solidFill>
                        <a:schemeClr val="tx1"/>
                      </a:solid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anchor="ctr">
                    <a:lnL w="76200" cap="flat" cmpd="sng" algn="ctr">
                      <a:noFill/>
                      <a:prstDash val="solid"/>
                      <a:round/>
                      <a:headEnd type="none" w="med" len="med"/>
                      <a:tailEnd type="none" w="med" len="med"/>
                    </a:lnL>
                    <a:lnR w="76200" cap="flat" cmpd="sng" algn="ctr">
                      <a:solidFill>
                        <a:schemeClr val="tx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054769"/>
                  </a:ext>
                </a:extLst>
              </a:tr>
            </a:tbl>
          </a:graphicData>
        </a:graphic>
      </p:graphicFrame>
      <p:pic>
        <p:nvPicPr>
          <p:cNvPr id="20" name="Picture 1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301744" y="2298461"/>
            <a:ext cx="996733" cy="1390180"/>
          </a:xfrm>
          <a:prstGeom prst="rect">
            <a:avLst/>
          </a:prstGeom>
        </p:spPr>
      </p:pic>
      <p:pic>
        <p:nvPicPr>
          <p:cNvPr id="21" name="Picture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879936" y="4090403"/>
            <a:ext cx="1840348" cy="1137165"/>
          </a:xfrm>
          <a:prstGeom prst="rect">
            <a:avLst/>
          </a:prstGeom>
        </p:spPr>
      </p:pic>
      <p:pic>
        <p:nvPicPr>
          <p:cNvPr id="22" name="Picture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2010" y="2298461"/>
            <a:ext cx="1177102" cy="1216340"/>
          </a:xfrm>
          <a:prstGeom prst="rect">
            <a:avLst/>
          </a:prstGeom>
        </p:spPr>
      </p:pic>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2010" y="4001684"/>
            <a:ext cx="1177102" cy="1314605"/>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734829" y="4101275"/>
            <a:ext cx="983946" cy="1433599"/>
          </a:xfrm>
          <a:prstGeom prst="rect">
            <a:avLst/>
          </a:prstGeom>
        </p:spPr>
      </p:pic>
      <p:pic>
        <p:nvPicPr>
          <p:cNvPr id="25" name="Picture 2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651671" y="2225721"/>
            <a:ext cx="1150262" cy="1535660"/>
          </a:xfrm>
          <a:prstGeom prst="rect">
            <a:avLst/>
          </a:prstGeom>
        </p:spPr>
      </p:pic>
      <p:pic>
        <p:nvPicPr>
          <p:cNvPr id="26" name="Picture 2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548659" y="2179914"/>
            <a:ext cx="1102555" cy="1390180"/>
          </a:xfrm>
          <a:prstGeom prst="rect">
            <a:avLst/>
          </a:prstGeom>
        </p:spPr>
      </p:pic>
      <p:pic>
        <p:nvPicPr>
          <p:cNvPr id="28" name="Picture 2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796420" y="2298461"/>
            <a:ext cx="867443" cy="1244201"/>
          </a:xfrm>
          <a:prstGeom prst="rect">
            <a:avLst/>
          </a:prstGeom>
        </p:spPr>
      </p:pic>
      <p:pic>
        <p:nvPicPr>
          <p:cNvPr id="29" name="Picture 2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777641" y="2298461"/>
            <a:ext cx="1127304" cy="1244201"/>
          </a:xfrm>
          <a:prstGeom prst="rect">
            <a:avLst/>
          </a:prstGeom>
        </p:spPr>
      </p:pic>
      <p:pic>
        <p:nvPicPr>
          <p:cNvPr id="31" name="Picture 3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717810" y="4096585"/>
            <a:ext cx="979037" cy="1219704"/>
          </a:xfrm>
          <a:prstGeom prst="rect">
            <a:avLst/>
          </a:prstGeom>
        </p:spPr>
      </p:pic>
      <p:pic>
        <p:nvPicPr>
          <p:cNvPr id="32" name="Picture 3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816771" y="3995930"/>
            <a:ext cx="1162290" cy="1374623"/>
          </a:xfrm>
          <a:prstGeom prst="rect">
            <a:avLst/>
          </a:prstGeom>
        </p:spPr>
      </p:pic>
      <p:pic>
        <p:nvPicPr>
          <p:cNvPr id="33" name="Picture 3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417490" y="3571211"/>
            <a:ext cx="1164921" cy="1183053"/>
          </a:xfrm>
          <a:prstGeom prst="rect">
            <a:avLst/>
          </a:prstGeom>
        </p:spPr>
      </p:pic>
      <p:pic>
        <p:nvPicPr>
          <p:cNvPr id="27" name="Picture 2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526782" y="4678076"/>
            <a:ext cx="1124433" cy="1326188"/>
          </a:xfrm>
          <a:prstGeom prst="rect">
            <a:avLst/>
          </a:prstGeom>
        </p:spPr>
      </p:pic>
    </p:spTree>
    <p:extLst>
      <p:ext uri="{BB962C8B-B14F-4D97-AF65-F5344CB8AC3E}">
        <p14:creationId xmlns:p14="http://schemas.microsoft.com/office/powerpoint/2010/main" val="156245586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8"/>
                                        </p:tgtEl>
                                        <p:attrNameLst>
                                          <p:attrName>style.visibility</p:attrName>
                                        </p:attrNameLst>
                                      </p:cBhvr>
                                      <p:to>
                                        <p:strVal val="visible"/>
                                      </p:to>
                                    </p:set>
                                    <p:animEffect transition="in" filter="dissolve">
                                      <p:cBhvr>
                                        <p:cTn id="7" dur="7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0B63450-CABA-DC0B-BC48-968CD9B45F5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604" y="2681151"/>
            <a:ext cx="12098792" cy="4117053"/>
          </a:xfrm>
          <a:prstGeom prst="rect">
            <a:avLst/>
          </a:prstGeom>
        </p:spPr>
      </p:pic>
      <p:sp>
        <p:nvSpPr>
          <p:cNvPr id="2" name="AutoShape 2" descr="Topographic Map Digital Art - Flat Global Map by Barry Blackman">
            <a:extLst>
              <a:ext uri="{FF2B5EF4-FFF2-40B4-BE49-F238E27FC236}">
                <a16:creationId xmlns:a16="http://schemas.microsoft.com/office/drawing/2014/main" id="{5E90691C-6165-CB5D-25B6-43EF2D9E98A5}"/>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109" name="TextBox 108">
            <a:extLst>
              <a:ext uri="{FF2B5EF4-FFF2-40B4-BE49-F238E27FC236}">
                <a16:creationId xmlns:a16="http://schemas.microsoft.com/office/drawing/2014/main" id="{647FB2C8-0B4E-7C8D-A41C-5DBC60559D9D}"/>
              </a:ext>
            </a:extLst>
          </p:cNvPr>
          <p:cNvSpPr txBox="1"/>
          <p:nvPr/>
        </p:nvSpPr>
        <p:spPr>
          <a:xfrm>
            <a:off x="3114433" y="-116717"/>
            <a:ext cx="6267934"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00000"/>
                </a:solidFill>
                <a:effectLst/>
                <a:uLnTx/>
                <a:uFillTx/>
                <a:latin typeface="ScoutCond Bold"/>
                <a:ea typeface="+mn-ea"/>
                <a:cs typeface="+mn-cs"/>
              </a:rPr>
              <a:t>MDEB Footprint </a:t>
            </a:r>
            <a:r>
              <a:rPr lang="en-US" sz="4400" dirty="0"/>
              <a:t>170</a:t>
            </a:r>
            <a:r>
              <a:rPr lang="en-US" sz="4400" dirty="0">
                <a:solidFill>
                  <a:schemeClr val="accent1"/>
                </a:solidFill>
              </a:rPr>
              <a:t>A</a:t>
            </a:r>
            <a:r>
              <a:rPr lang="en-US" sz="4400" dirty="0"/>
              <a:t>/</a:t>
            </a:r>
            <a:r>
              <a:rPr lang="en-US" sz="4400" dirty="0">
                <a:solidFill>
                  <a:srgbClr val="73D001"/>
                </a:solidFill>
              </a:rPr>
              <a:t>B</a:t>
            </a:r>
            <a:r>
              <a:rPr lang="en-US" sz="4400" dirty="0"/>
              <a:t>/</a:t>
            </a:r>
            <a:r>
              <a:rPr lang="en-US" sz="4400" dirty="0">
                <a:solidFill>
                  <a:srgbClr val="FF0000"/>
                </a:solidFill>
              </a:rPr>
              <a:t>D</a:t>
            </a:r>
            <a:endParaRPr kumimoji="0" lang="en-US" sz="4400" b="0" i="0" u="none" strike="noStrike" kern="1200" cap="none" spc="0" normalizeH="0" baseline="0" noProof="0" dirty="0">
              <a:ln>
                <a:noFill/>
              </a:ln>
              <a:solidFill>
                <a:srgbClr val="000000"/>
              </a:solidFill>
              <a:effectLst/>
              <a:uLnTx/>
              <a:uFillTx/>
              <a:latin typeface="ScoutCond Bold"/>
              <a:ea typeface="+mn-ea"/>
              <a:cs typeface="+mn-cs"/>
            </a:endParaRPr>
          </a:p>
        </p:txBody>
      </p:sp>
      <p:pic>
        <p:nvPicPr>
          <p:cNvPr id="12" name="Picture 11">
            <a:extLst>
              <a:ext uri="{FF2B5EF4-FFF2-40B4-BE49-F238E27FC236}">
                <a16:creationId xmlns:a16="http://schemas.microsoft.com/office/drawing/2014/main" id="{8CCB6130-ECDE-CE59-0C27-CAD35985F96D}"/>
              </a:ext>
            </a:extLst>
          </p:cNvPr>
          <p:cNvPicPr>
            <a:picLocks noChangeAspect="1"/>
          </p:cNvPicPr>
          <p:nvPr/>
        </p:nvPicPr>
        <p:blipFill>
          <a:blip r:embed="rId4"/>
          <a:stretch>
            <a:fillRect/>
          </a:stretch>
        </p:blipFill>
        <p:spPr>
          <a:xfrm>
            <a:off x="3196927" y="1574002"/>
            <a:ext cx="6692811" cy="4794057"/>
          </a:xfrm>
          <a:prstGeom prst="rect">
            <a:avLst/>
          </a:prstGeom>
        </p:spPr>
      </p:pic>
      <p:sp>
        <p:nvSpPr>
          <p:cNvPr id="13" name="Rectangle: Diagonal Corners Snipped 4"/>
          <p:cNvSpPr/>
          <p:nvPr/>
        </p:nvSpPr>
        <p:spPr>
          <a:xfrm>
            <a:off x="754227" y="764814"/>
            <a:ext cx="10675773" cy="749501"/>
          </a:xfrm>
          <a:prstGeom prst="snip2Diag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25" b="1" i="0" u="none" strike="noStrike" kern="1200" cap="none" spc="0" normalizeH="0" baseline="0" noProof="0" dirty="0">
                <a:ln>
                  <a:noFill/>
                </a:ln>
                <a:solidFill>
                  <a:srgbClr val="FFC000"/>
                </a:solidFill>
                <a:effectLst/>
                <a:uLnTx/>
                <a:uFillTx/>
                <a:latin typeface="Arial" panose="020B0604020202020204" pitchFamily="34" charset="0"/>
                <a:ea typeface="+mn-ea"/>
                <a:cs typeface="+mn-cs"/>
              </a:rPr>
              <a:t>The Multi-Domain Effects Battalion employ OCO, DCO, EW, and Space assets to deliver effects that disrupt, degrade, deny, and or manipulate enemy capabilities</a:t>
            </a:r>
            <a:endParaRPr kumimoji="0" lang="en-US" sz="2125" b="1" i="0" u="none" strike="noStrike" kern="1200" cap="none" spc="0" normalizeH="0" baseline="0" noProof="0" dirty="0">
              <a:ln>
                <a:noFill/>
              </a:ln>
              <a:solidFill>
                <a:srgbClr val="FFC000"/>
              </a:solidFill>
              <a:effectLst/>
              <a:uLnTx/>
              <a:uFillTx/>
              <a:latin typeface="Franklin Gothic Book" panose="020B0503020102020204"/>
              <a:ea typeface="+mn-ea"/>
              <a:cs typeface="+mn-cs"/>
            </a:endParaRPr>
          </a:p>
        </p:txBody>
      </p:sp>
      <p:grpSp>
        <p:nvGrpSpPr>
          <p:cNvPr id="15" name="Group 14"/>
          <p:cNvGrpSpPr/>
          <p:nvPr/>
        </p:nvGrpSpPr>
        <p:grpSpPr>
          <a:xfrm>
            <a:off x="481446" y="3391749"/>
            <a:ext cx="1095704" cy="575709"/>
            <a:chOff x="6252777" y="1916019"/>
            <a:chExt cx="1398921" cy="575709"/>
          </a:xfrm>
          <a:effectLst/>
        </p:grpSpPr>
        <p:sp>
          <p:nvSpPr>
            <p:cNvPr id="16" name="5-Point Star 15"/>
            <p:cNvSpPr/>
            <p:nvPr/>
          </p:nvSpPr>
          <p:spPr>
            <a:xfrm>
              <a:off x="6252777" y="1916019"/>
              <a:ext cx="186432" cy="186432"/>
            </a:xfrm>
            <a:prstGeom prst="star5">
              <a:avLst/>
            </a:prstGeom>
            <a:solidFill>
              <a:srgbClr val="00B050"/>
            </a:solidFill>
            <a:ln>
              <a:solidFill>
                <a:srgbClr val="1A1B1D"/>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outerShdw blurRad="50800" dist="38100" dir="2700000" algn="tl" rotWithShape="0">
                    <a:prstClr val="white">
                      <a:alpha val="40000"/>
                    </a:prstClr>
                  </a:outerShdw>
                </a:effectLst>
                <a:uLnTx/>
                <a:uFillTx/>
                <a:latin typeface="Franklin Gothic Book" panose="020B0503020102020204"/>
                <a:ea typeface="+mn-ea"/>
                <a:cs typeface="+mn-cs"/>
              </a:endParaRPr>
            </a:p>
          </p:txBody>
        </p:sp>
        <p:sp>
          <p:nvSpPr>
            <p:cNvPr id="17" name="TextBox 16"/>
            <p:cNvSpPr txBox="1"/>
            <p:nvPr/>
          </p:nvSpPr>
          <p:spPr>
            <a:xfrm>
              <a:off x="6836739" y="2153174"/>
              <a:ext cx="814959" cy="338554"/>
            </a:xfrm>
            <a:prstGeom prst="rect">
              <a:avLst/>
            </a:prstGeom>
            <a:noFill/>
            <a:effectLst>
              <a:outerShdw blurRad="50800" dist="38100" dir="2700000" algn="tl" rotWithShape="0">
                <a:schemeClr val="bg1"/>
              </a:outerShdw>
            </a:effectLst>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Alaska</a:t>
              </a:r>
            </a:p>
          </p:txBody>
        </p:sp>
      </p:grpSp>
      <p:cxnSp>
        <p:nvCxnSpPr>
          <p:cNvPr id="18" name="Straight Connector 17">
            <a:extLst>
              <a:ext uri="{FF2B5EF4-FFF2-40B4-BE49-F238E27FC236}">
                <a16:creationId xmlns:a16="http://schemas.microsoft.com/office/drawing/2014/main" id="{E58845A1-68CF-4803-9401-FC9D4F7A2CE0}"/>
              </a:ext>
            </a:extLst>
          </p:cNvPr>
          <p:cNvCxnSpPr>
            <a:cxnSpLocks/>
          </p:cNvCxnSpPr>
          <p:nvPr/>
        </p:nvCxnSpPr>
        <p:spPr>
          <a:xfrm flipH="1">
            <a:off x="975439" y="3674177"/>
            <a:ext cx="827" cy="222703"/>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3B0FFCE-1B74-49DF-A452-3CBAF72FAE39}"/>
              </a:ext>
            </a:extLst>
          </p:cNvPr>
          <p:cNvCxnSpPr>
            <a:cxnSpLocks/>
          </p:cNvCxnSpPr>
          <p:nvPr/>
        </p:nvCxnSpPr>
        <p:spPr>
          <a:xfrm flipH="1" flipV="1">
            <a:off x="615673" y="3527318"/>
            <a:ext cx="359766" cy="258211"/>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pic>
        <p:nvPicPr>
          <p:cNvPr id="21" name="Picture 20"/>
          <p:cNvPicPr>
            <a:picLocks noChangeAspect="1"/>
          </p:cNvPicPr>
          <p:nvPr/>
        </p:nvPicPr>
        <p:blipFill>
          <a:blip r:embed="rId5">
            <a:extLst>
              <a:ext uri="{BEBA8EAE-BF5A-486C-A8C5-ECC9F3942E4B}">
                <a14:imgProps xmlns:a14="http://schemas.microsoft.com/office/drawing/2010/main">
                  <a14:imgLayer r:embed="rId6">
                    <a14:imgEffect>
                      <a14:saturation sat="0"/>
                    </a14:imgEffect>
                  </a14:imgLayer>
                </a14:imgProps>
              </a:ext>
            </a:extLst>
          </a:blip>
          <a:stretch>
            <a:fillRect/>
          </a:stretch>
        </p:blipFill>
        <p:spPr>
          <a:xfrm>
            <a:off x="548184" y="5228459"/>
            <a:ext cx="829679" cy="665309"/>
          </a:xfrm>
          <a:prstGeom prst="rect">
            <a:avLst/>
          </a:prstGeom>
        </p:spPr>
      </p:pic>
      <p:grpSp>
        <p:nvGrpSpPr>
          <p:cNvPr id="22" name="Group 21"/>
          <p:cNvGrpSpPr/>
          <p:nvPr/>
        </p:nvGrpSpPr>
        <p:grpSpPr>
          <a:xfrm>
            <a:off x="952255" y="5336091"/>
            <a:ext cx="1101438" cy="732334"/>
            <a:chOff x="6252777" y="1916019"/>
            <a:chExt cx="1406242" cy="732334"/>
          </a:xfrm>
          <a:effectLst/>
        </p:grpSpPr>
        <p:sp>
          <p:nvSpPr>
            <p:cNvPr id="23" name="5-Point Star 22"/>
            <p:cNvSpPr/>
            <p:nvPr/>
          </p:nvSpPr>
          <p:spPr>
            <a:xfrm>
              <a:off x="6252777" y="1916019"/>
              <a:ext cx="186432" cy="186432"/>
            </a:xfrm>
            <a:prstGeom prst="star5">
              <a:avLst/>
            </a:prstGeom>
            <a:solidFill>
              <a:srgbClr val="00B050"/>
            </a:solidFill>
            <a:ln>
              <a:solidFill>
                <a:schemeClr val="tx1"/>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outerShdw blurRad="50800" dist="38100" dir="2700000" algn="tl" rotWithShape="0">
                    <a:prstClr val="white">
                      <a:alpha val="40000"/>
                    </a:prstClr>
                  </a:outerShdw>
                </a:effectLst>
                <a:uLnTx/>
                <a:uFillTx/>
                <a:latin typeface="Franklin Gothic Book" panose="020B0503020102020204"/>
                <a:ea typeface="+mn-ea"/>
                <a:cs typeface="+mn-cs"/>
              </a:endParaRPr>
            </a:p>
          </p:txBody>
        </p:sp>
        <p:sp>
          <p:nvSpPr>
            <p:cNvPr id="24" name="TextBox 23"/>
            <p:cNvSpPr txBox="1"/>
            <p:nvPr/>
          </p:nvSpPr>
          <p:spPr>
            <a:xfrm>
              <a:off x="6844060" y="2309799"/>
              <a:ext cx="814959" cy="338554"/>
            </a:xfrm>
            <a:prstGeom prst="rect">
              <a:avLst/>
            </a:prstGeom>
            <a:noFill/>
            <a:effectLst>
              <a:outerShdw blurRad="50800" dist="38100" dir="2700000" algn="tl" rotWithShape="0">
                <a:schemeClr val="bg1"/>
              </a:outerShdw>
            </a:effectLst>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Hawaii</a:t>
              </a:r>
            </a:p>
          </p:txBody>
        </p:sp>
      </p:grpSp>
      <p:cxnSp>
        <p:nvCxnSpPr>
          <p:cNvPr id="25" name="Straight Connector 24">
            <a:extLst>
              <a:ext uri="{FF2B5EF4-FFF2-40B4-BE49-F238E27FC236}">
                <a16:creationId xmlns:a16="http://schemas.microsoft.com/office/drawing/2014/main" id="{E58845A1-68CF-4803-9401-FC9D4F7A2CE0}"/>
              </a:ext>
            </a:extLst>
          </p:cNvPr>
          <p:cNvCxnSpPr>
            <a:cxnSpLocks/>
          </p:cNvCxnSpPr>
          <p:nvPr/>
        </p:nvCxnSpPr>
        <p:spPr>
          <a:xfrm flipH="1">
            <a:off x="1440000" y="5782416"/>
            <a:ext cx="827" cy="222703"/>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F3B0FFCE-1B74-49DF-A452-3CBAF72FAE39}"/>
              </a:ext>
            </a:extLst>
          </p:cNvPr>
          <p:cNvCxnSpPr>
            <a:cxnSpLocks/>
          </p:cNvCxnSpPr>
          <p:nvPr/>
        </p:nvCxnSpPr>
        <p:spPr>
          <a:xfrm flipH="1" flipV="1">
            <a:off x="1083886" y="5472925"/>
            <a:ext cx="349501" cy="420843"/>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58845A1-68CF-4803-9401-FC9D4F7A2CE0}"/>
              </a:ext>
            </a:extLst>
          </p:cNvPr>
          <p:cNvCxnSpPr>
            <a:cxnSpLocks/>
          </p:cNvCxnSpPr>
          <p:nvPr/>
        </p:nvCxnSpPr>
        <p:spPr>
          <a:xfrm flipH="1">
            <a:off x="2376573" y="4974215"/>
            <a:ext cx="826" cy="222703"/>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B0FFCE-1B74-49DF-A452-3CBAF72FAE39}"/>
              </a:ext>
            </a:extLst>
          </p:cNvPr>
          <p:cNvCxnSpPr>
            <a:cxnSpLocks/>
          </p:cNvCxnSpPr>
          <p:nvPr/>
        </p:nvCxnSpPr>
        <p:spPr>
          <a:xfrm flipV="1">
            <a:off x="2377399" y="4915249"/>
            <a:ext cx="347436" cy="170318"/>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5-Point Star 30"/>
          <p:cNvSpPr/>
          <p:nvPr/>
        </p:nvSpPr>
        <p:spPr>
          <a:xfrm>
            <a:off x="2689691" y="4784661"/>
            <a:ext cx="146023" cy="186432"/>
          </a:xfrm>
          <a:prstGeom prst="star5">
            <a:avLst/>
          </a:prstGeom>
          <a:solidFill>
            <a:srgbClr val="00B050"/>
          </a:solidFill>
          <a:ln>
            <a:solidFill>
              <a:srgbClr val="1A1B1D"/>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outerShdw blurRad="50800" dist="38100" dir="2700000" algn="tl" rotWithShape="0">
                  <a:prstClr val="white">
                    <a:alpha val="40000"/>
                  </a:prstClr>
                </a:outerShdw>
              </a:effectLst>
              <a:uLnTx/>
              <a:uFillTx/>
              <a:latin typeface="Franklin Gothic Book" panose="020B0503020102020204"/>
              <a:ea typeface="+mn-ea"/>
              <a:cs typeface="+mn-cs"/>
            </a:endParaRPr>
          </a:p>
        </p:txBody>
      </p:sp>
      <p:sp>
        <p:nvSpPr>
          <p:cNvPr id="32" name="TextBox 31"/>
          <p:cNvSpPr txBox="1"/>
          <p:nvPr/>
        </p:nvSpPr>
        <p:spPr>
          <a:xfrm>
            <a:off x="1550053" y="4920295"/>
            <a:ext cx="861133" cy="338554"/>
          </a:xfrm>
          <a:prstGeom prst="rect">
            <a:avLst/>
          </a:prstGeom>
          <a:noFill/>
          <a:effectLst>
            <a:outerShdw blurRad="50800" dist="38100" dir="2700000" algn="tl" rotWithShape="0">
              <a:schemeClr val="bg1"/>
            </a:outerShdw>
          </a:effectLst>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JBLM, WA</a:t>
            </a:r>
          </a:p>
        </p:txBody>
      </p:sp>
      <p:cxnSp>
        <p:nvCxnSpPr>
          <p:cNvPr id="33" name="Straight Connector 32">
            <a:extLst>
              <a:ext uri="{FF2B5EF4-FFF2-40B4-BE49-F238E27FC236}">
                <a16:creationId xmlns:a16="http://schemas.microsoft.com/office/drawing/2014/main" id="{F3B0FFCE-1B74-49DF-A452-3CBAF72FAE39}"/>
              </a:ext>
            </a:extLst>
          </p:cNvPr>
          <p:cNvCxnSpPr>
            <a:cxnSpLocks/>
          </p:cNvCxnSpPr>
          <p:nvPr/>
        </p:nvCxnSpPr>
        <p:spPr>
          <a:xfrm flipH="1" flipV="1">
            <a:off x="5156459" y="6068426"/>
            <a:ext cx="316124" cy="13685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5472583" y="6029505"/>
            <a:ext cx="1287532" cy="338554"/>
          </a:xfrm>
          <a:prstGeom prst="rect">
            <a:avLst/>
          </a:prstGeom>
          <a:noFill/>
          <a:effectLst>
            <a:outerShdw blurRad="50800" dist="38100" dir="2700000" algn="tl" rotWithShape="0">
              <a:schemeClr val="bg1"/>
            </a:outerShdw>
          </a:effectLst>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Fort </a:t>
            </a:r>
            <a:r>
              <a:rPr lang="en-US" sz="1600" b="1" dirty="0">
                <a:solidFill>
                  <a:prstClr val="black"/>
                </a:solidFill>
                <a:latin typeface="Agency FB" panose="020B0503020202020204" pitchFamily="34" charset="0"/>
                <a:cs typeface="Arial" panose="020B0604020202020204" pitchFamily="34" charset="0"/>
              </a:rPr>
              <a:t>Liberty</a:t>
            </a: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 NC</a:t>
            </a:r>
          </a:p>
        </p:txBody>
      </p:sp>
      <p:cxnSp>
        <p:nvCxnSpPr>
          <p:cNvPr id="39" name="Straight Connector 38">
            <a:extLst>
              <a:ext uri="{FF2B5EF4-FFF2-40B4-BE49-F238E27FC236}">
                <a16:creationId xmlns:a16="http://schemas.microsoft.com/office/drawing/2014/main" id="{E58845A1-68CF-4803-9401-FC9D4F7A2CE0}"/>
              </a:ext>
            </a:extLst>
          </p:cNvPr>
          <p:cNvCxnSpPr>
            <a:cxnSpLocks/>
          </p:cNvCxnSpPr>
          <p:nvPr/>
        </p:nvCxnSpPr>
        <p:spPr>
          <a:xfrm flipH="1">
            <a:off x="5486999" y="6093924"/>
            <a:ext cx="827" cy="222703"/>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5-Point Star 39"/>
          <p:cNvSpPr/>
          <p:nvPr/>
        </p:nvSpPr>
        <p:spPr>
          <a:xfrm>
            <a:off x="5051399" y="5936289"/>
            <a:ext cx="146023" cy="186432"/>
          </a:xfrm>
          <a:prstGeom prst="star5">
            <a:avLst/>
          </a:prstGeom>
          <a:solidFill>
            <a:srgbClr val="00B050"/>
          </a:solidFill>
          <a:ln>
            <a:solidFill>
              <a:srgbClr val="1A1B1D"/>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outerShdw blurRad="50800" dist="38100" dir="2700000" algn="tl" rotWithShape="0">
                  <a:prstClr val="white">
                    <a:alpha val="40000"/>
                  </a:prstClr>
                </a:outerShdw>
              </a:effectLst>
              <a:uLnTx/>
              <a:uFillTx/>
              <a:latin typeface="Franklin Gothic Book" panose="020B0503020102020204"/>
              <a:ea typeface="+mn-ea"/>
              <a:cs typeface="+mn-cs"/>
            </a:endParaRPr>
          </a:p>
        </p:txBody>
      </p:sp>
      <p:sp>
        <p:nvSpPr>
          <p:cNvPr id="41" name="5-Point Star 40"/>
          <p:cNvSpPr/>
          <p:nvPr/>
        </p:nvSpPr>
        <p:spPr>
          <a:xfrm>
            <a:off x="10320130" y="4323286"/>
            <a:ext cx="146023" cy="186432"/>
          </a:xfrm>
          <a:prstGeom prst="star5">
            <a:avLst/>
          </a:prstGeom>
          <a:solidFill>
            <a:srgbClr val="00B050"/>
          </a:solidFill>
          <a:ln>
            <a:solidFill>
              <a:srgbClr val="1A1B1D"/>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outerShdw blurRad="50800" dist="38100" dir="2700000" algn="tl" rotWithShape="0">
                  <a:prstClr val="white">
                    <a:alpha val="40000"/>
                  </a:prstClr>
                </a:outerShdw>
              </a:effectLst>
              <a:uLnTx/>
              <a:uFillTx/>
              <a:latin typeface="Franklin Gothic Book" panose="020B0503020102020204"/>
              <a:ea typeface="+mn-ea"/>
              <a:cs typeface="+mn-cs"/>
            </a:endParaRPr>
          </a:p>
        </p:txBody>
      </p:sp>
      <p:cxnSp>
        <p:nvCxnSpPr>
          <p:cNvPr id="42" name="Straight Connector 41">
            <a:extLst>
              <a:ext uri="{FF2B5EF4-FFF2-40B4-BE49-F238E27FC236}">
                <a16:creationId xmlns:a16="http://schemas.microsoft.com/office/drawing/2014/main" id="{E58845A1-68CF-4803-9401-FC9D4F7A2CE0}"/>
              </a:ext>
            </a:extLst>
          </p:cNvPr>
          <p:cNvCxnSpPr>
            <a:cxnSpLocks/>
          </p:cNvCxnSpPr>
          <p:nvPr/>
        </p:nvCxnSpPr>
        <p:spPr>
          <a:xfrm flipH="1" flipV="1">
            <a:off x="10743069" y="3954806"/>
            <a:ext cx="1" cy="257129"/>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F3B0FFCE-1B74-49DF-A452-3CBAF72FAE39}"/>
              </a:ext>
            </a:extLst>
          </p:cNvPr>
          <p:cNvCxnSpPr>
            <a:cxnSpLocks/>
          </p:cNvCxnSpPr>
          <p:nvPr/>
        </p:nvCxnSpPr>
        <p:spPr>
          <a:xfrm flipH="1">
            <a:off x="10417392" y="4083370"/>
            <a:ext cx="325677" cy="288214"/>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10706134" y="3888923"/>
            <a:ext cx="675185" cy="338554"/>
          </a:xfrm>
          <a:prstGeom prst="rect">
            <a:avLst/>
          </a:prstGeom>
          <a:noFill/>
          <a:effectLst>
            <a:outerShdw blurRad="50800" dist="38100" dir="2700000" algn="tl" rotWithShape="0">
              <a:schemeClr val="bg1"/>
            </a:outerShdw>
          </a:effectLst>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gency FB" panose="020B0503020202020204" pitchFamily="34" charset="0"/>
                <a:ea typeface="+mn-ea"/>
                <a:cs typeface="Arial" panose="020B0604020202020204" pitchFamily="34" charset="0"/>
              </a:rPr>
              <a:t>Europe</a:t>
            </a:r>
          </a:p>
        </p:txBody>
      </p:sp>
    </p:spTree>
    <p:extLst>
      <p:ext uri="{BB962C8B-B14F-4D97-AF65-F5344CB8AC3E}">
        <p14:creationId xmlns:p14="http://schemas.microsoft.com/office/powerpoint/2010/main" val="379845270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1F5C5FB-CC46-446E-B222-733EBFA25E29}"/>
              </a:ext>
            </a:extLst>
          </p:cNvPr>
          <p:cNvSpPr txBox="1"/>
          <p:nvPr/>
        </p:nvSpPr>
        <p:spPr>
          <a:xfrm>
            <a:off x="1005840" y="822960"/>
            <a:ext cx="8630570" cy="1371600"/>
          </a:xfrm>
          <a:prstGeom prst="rect">
            <a:avLst/>
          </a:prstGeom>
          <a:noFill/>
        </p:spPr>
        <p:txBody>
          <a:bodyPr wrap="square" rtlCol="0">
            <a:spAutoFit/>
          </a:bodyPr>
          <a:lstStyle/>
          <a:p>
            <a:pPr>
              <a:lnSpc>
                <a:spcPct val="90000"/>
              </a:lnSpc>
            </a:pPr>
            <a:r>
              <a:rPr lang="en-GB" sz="4800" spc="30">
                <a:solidFill>
                  <a:schemeClr val="tx1">
                    <a:lumMod val="75000"/>
                    <a:lumOff val="25000"/>
                  </a:schemeClr>
                </a:solidFill>
                <a:latin typeface="+mj-lt"/>
              </a:rPr>
              <a:t>Cyber Warrant Officer </a:t>
            </a:r>
          </a:p>
          <a:p>
            <a:pPr>
              <a:lnSpc>
                <a:spcPct val="90000"/>
              </a:lnSpc>
            </a:pPr>
            <a:r>
              <a:rPr lang="en-GB" sz="4800" spc="30">
                <a:solidFill>
                  <a:schemeClr val="tx1">
                    <a:lumMod val="75000"/>
                    <a:lumOff val="25000"/>
                  </a:schemeClr>
                </a:solidFill>
                <a:latin typeface="+mj-lt"/>
              </a:rPr>
              <a:t>Broadening Opportunities</a:t>
            </a:r>
          </a:p>
        </p:txBody>
      </p:sp>
      <p:sp>
        <p:nvSpPr>
          <p:cNvPr id="5" name="TextBox 4">
            <a:extLst>
              <a:ext uri="{FF2B5EF4-FFF2-40B4-BE49-F238E27FC236}">
                <a16:creationId xmlns:a16="http://schemas.microsoft.com/office/drawing/2014/main" id="{F9A7B217-F293-472D-B1D6-EAC18DA866AC}"/>
              </a:ext>
            </a:extLst>
          </p:cNvPr>
          <p:cNvSpPr txBox="1"/>
          <p:nvPr/>
        </p:nvSpPr>
        <p:spPr>
          <a:xfrm>
            <a:off x="1144033" y="2502115"/>
            <a:ext cx="10065305" cy="1372683"/>
          </a:xfrm>
          <a:prstGeom prst="rect">
            <a:avLst/>
          </a:prstGeom>
          <a:noFill/>
        </p:spPr>
        <p:txBody>
          <a:bodyPr wrap="square" rtlCol="0">
            <a:spAutoFit/>
          </a:bodyPr>
          <a:lstStyle/>
          <a:p>
            <a:pPr marL="285750" indent="-285750">
              <a:lnSpc>
                <a:spcPct val="130000"/>
              </a:lnSpc>
              <a:buFont typeface="Arial" panose="020B0604020202020204" pitchFamily="34" charset="0"/>
              <a:buChar char="•"/>
            </a:pPr>
            <a:r>
              <a:rPr lang="en-GB" sz="1600">
                <a:solidFill>
                  <a:schemeClr val="tx1">
                    <a:lumMod val="50000"/>
                    <a:lumOff val="50000"/>
                  </a:schemeClr>
                </a:solidFill>
              </a:rPr>
              <a:t>10 x Positions for Cyber School (Air Force Institute of Technology (AFIT), Naval Postgraduate School (NPS)</a:t>
            </a:r>
          </a:p>
          <a:p>
            <a:pPr marL="285750" indent="-285750">
              <a:lnSpc>
                <a:spcPct val="130000"/>
              </a:lnSpc>
              <a:buFont typeface="Arial" panose="020B0604020202020204" pitchFamily="34" charset="0"/>
              <a:buChar char="•"/>
            </a:pPr>
            <a:r>
              <a:rPr lang="en-GB" sz="1600">
                <a:solidFill>
                  <a:schemeClr val="tx1">
                    <a:lumMod val="50000"/>
                    <a:lumOff val="50000"/>
                  </a:schemeClr>
                </a:solidFill>
              </a:rPr>
              <a:t>6 x ARCYBER Scholarships  (AFIT, CMU, NPS)</a:t>
            </a:r>
          </a:p>
          <a:p>
            <a:pPr marL="285750" indent="-285750">
              <a:lnSpc>
                <a:spcPct val="130000"/>
              </a:lnSpc>
              <a:buFont typeface="Arial" panose="020B0604020202020204" pitchFamily="34" charset="0"/>
              <a:buChar char="•"/>
            </a:pPr>
            <a:r>
              <a:rPr lang="en-GB" sz="1600">
                <a:solidFill>
                  <a:schemeClr val="tx1">
                    <a:lumMod val="50000"/>
                    <a:lumOff val="50000"/>
                  </a:schemeClr>
                </a:solidFill>
              </a:rPr>
              <a:t>National Intelligence University:  Master of Science and Technology Intelligence</a:t>
            </a:r>
          </a:p>
        </p:txBody>
      </p:sp>
      <p:sp>
        <p:nvSpPr>
          <p:cNvPr id="14" name="TextBox 13">
            <a:extLst>
              <a:ext uri="{FF2B5EF4-FFF2-40B4-BE49-F238E27FC236}">
                <a16:creationId xmlns:a16="http://schemas.microsoft.com/office/drawing/2014/main" id="{8D5370CF-17B6-BA4E-B5D9-2D708A3A3904}"/>
              </a:ext>
            </a:extLst>
          </p:cNvPr>
          <p:cNvSpPr txBox="1"/>
          <p:nvPr/>
        </p:nvSpPr>
        <p:spPr>
          <a:xfrm>
            <a:off x="1091929" y="2194560"/>
            <a:ext cx="8630570" cy="369332"/>
          </a:xfrm>
          <a:prstGeom prst="rect">
            <a:avLst/>
          </a:prstGeom>
          <a:noFill/>
        </p:spPr>
        <p:txBody>
          <a:bodyPr wrap="square" rtlCol="0">
            <a:spAutoFit/>
          </a:bodyPr>
          <a:lstStyle/>
          <a:p>
            <a:pPr>
              <a:lnSpc>
                <a:spcPct val="90000"/>
              </a:lnSpc>
            </a:pPr>
            <a:r>
              <a:rPr lang="en-GB" sz="2000" spc="30">
                <a:solidFill>
                  <a:schemeClr val="tx1">
                    <a:lumMod val="75000"/>
                    <a:lumOff val="25000"/>
                  </a:schemeClr>
                </a:solidFill>
                <a:latin typeface="+mj-lt"/>
              </a:rPr>
              <a:t>Advanced Civil Schooling </a:t>
            </a:r>
          </a:p>
        </p:txBody>
      </p:sp>
      <p:sp>
        <p:nvSpPr>
          <p:cNvPr id="15" name="TextBox 14">
            <a:extLst>
              <a:ext uri="{FF2B5EF4-FFF2-40B4-BE49-F238E27FC236}">
                <a16:creationId xmlns:a16="http://schemas.microsoft.com/office/drawing/2014/main" id="{8DCE4409-439E-DB49-AB22-8BFA3E4E181F}"/>
              </a:ext>
            </a:extLst>
          </p:cNvPr>
          <p:cNvSpPr txBox="1"/>
          <p:nvPr/>
        </p:nvSpPr>
        <p:spPr>
          <a:xfrm>
            <a:off x="1091929" y="3792117"/>
            <a:ext cx="8630570" cy="369332"/>
          </a:xfrm>
          <a:prstGeom prst="rect">
            <a:avLst/>
          </a:prstGeom>
          <a:noFill/>
        </p:spPr>
        <p:txBody>
          <a:bodyPr wrap="square" rtlCol="0">
            <a:spAutoFit/>
          </a:bodyPr>
          <a:lstStyle/>
          <a:p>
            <a:pPr>
              <a:lnSpc>
                <a:spcPct val="90000"/>
              </a:lnSpc>
            </a:pPr>
            <a:r>
              <a:rPr lang="en-GB" sz="2000" spc="30">
                <a:solidFill>
                  <a:schemeClr val="tx1">
                    <a:lumMod val="75000"/>
                    <a:lumOff val="25000"/>
                  </a:schemeClr>
                </a:solidFill>
                <a:latin typeface="+mj-lt"/>
              </a:rPr>
              <a:t>Training with Industry (TWI)</a:t>
            </a:r>
          </a:p>
        </p:txBody>
      </p:sp>
      <p:sp>
        <p:nvSpPr>
          <p:cNvPr id="19" name="TextBox 18">
            <a:extLst>
              <a:ext uri="{FF2B5EF4-FFF2-40B4-BE49-F238E27FC236}">
                <a16:creationId xmlns:a16="http://schemas.microsoft.com/office/drawing/2014/main" id="{24EAFFD5-4C13-A842-A476-33FF81E236AC}"/>
              </a:ext>
            </a:extLst>
          </p:cNvPr>
          <p:cNvSpPr txBox="1"/>
          <p:nvPr/>
        </p:nvSpPr>
        <p:spPr>
          <a:xfrm>
            <a:off x="1144033" y="4023832"/>
            <a:ext cx="10065306" cy="1052596"/>
          </a:xfrm>
          <a:prstGeom prst="rect">
            <a:avLst/>
          </a:prstGeom>
          <a:noFill/>
        </p:spPr>
        <p:txBody>
          <a:bodyPr wrap="square" rtlCol="0">
            <a:spAutoFit/>
          </a:bodyPr>
          <a:lstStyle/>
          <a:p>
            <a:pPr marL="285750" indent="-285750">
              <a:lnSpc>
                <a:spcPct val="130000"/>
              </a:lnSpc>
              <a:buFont typeface="Arial" panose="020B0604020202020204" pitchFamily="34" charset="0"/>
              <a:buChar char="•"/>
            </a:pPr>
            <a:r>
              <a:rPr lang="en-GB" sz="1600">
                <a:solidFill>
                  <a:schemeClr val="tx1">
                    <a:lumMod val="50000"/>
                    <a:lumOff val="50000"/>
                  </a:schemeClr>
                </a:solidFill>
              </a:rPr>
              <a:t>11 x Positions for Cyber School (Raytheon x 2, Dell, Lockheed Martin, Lincoln Labs, Siemens, Verizon and SANS)</a:t>
            </a:r>
          </a:p>
          <a:p>
            <a:pPr marL="285750" indent="-285750">
              <a:lnSpc>
                <a:spcPct val="130000"/>
              </a:lnSpc>
              <a:buFont typeface="Arial" panose="020B0604020202020204" pitchFamily="34" charset="0"/>
              <a:buChar char="•"/>
            </a:pPr>
            <a:r>
              <a:rPr lang="en-GB" sz="1600">
                <a:solidFill>
                  <a:schemeClr val="tx1">
                    <a:lumMod val="50000"/>
                    <a:lumOff val="50000"/>
                  </a:schemeClr>
                </a:solidFill>
              </a:rPr>
              <a:t>4 / 11 For Cyber Warrant Officers (Siemens, Raytheon, Microsoft, Digital Receiver Technology)</a:t>
            </a:r>
          </a:p>
          <a:p>
            <a:pPr marL="285750" indent="-285750">
              <a:lnSpc>
                <a:spcPct val="130000"/>
              </a:lnSpc>
              <a:buFont typeface="Arial" panose="020B0604020202020204" pitchFamily="34" charset="0"/>
              <a:buChar char="•"/>
            </a:pPr>
            <a:r>
              <a:rPr lang="en-GB" sz="1600">
                <a:solidFill>
                  <a:schemeClr val="tx1">
                    <a:lumMod val="50000"/>
                    <a:lumOff val="50000"/>
                  </a:schemeClr>
                </a:solidFill>
              </a:rPr>
              <a:t>FY23 13 Positions, 6 / 14 for Cyber WOs (Siemens, Raytheon, Microsoft, Digital Receiver Technology, Azure, Deloitte)</a:t>
            </a:r>
          </a:p>
        </p:txBody>
      </p:sp>
      <p:sp>
        <p:nvSpPr>
          <p:cNvPr id="21" name="TextBox 20">
            <a:extLst>
              <a:ext uri="{FF2B5EF4-FFF2-40B4-BE49-F238E27FC236}">
                <a16:creationId xmlns:a16="http://schemas.microsoft.com/office/drawing/2014/main" id="{4A5C75E8-8DC3-744C-883C-254DC4EDD32A}"/>
              </a:ext>
            </a:extLst>
          </p:cNvPr>
          <p:cNvSpPr txBox="1"/>
          <p:nvPr/>
        </p:nvSpPr>
        <p:spPr>
          <a:xfrm>
            <a:off x="1089492" y="5636918"/>
            <a:ext cx="8630570" cy="369332"/>
          </a:xfrm>
          <a:prstGeom prst="rect">
            <a:avLst/>
          </a:prstGeom>
          <a:noFill/>
        </p:spPr>
        <p:txBody>
          <a:bodyPr wrap="square" rtlCol="0">
            <a:spAutoFit/>
          </a:bodyPr>
          <a:lstStyle/>
          <a:p>
            <a:pPr>
              <a:lnSpc>
                <a:spcPct val="90000"/>
              </a:lnSpc>
            </a:pPr>
            <a:r>
              <a:rPr lang="en-GB" sz="2000" spc="30">
                <a:solidFill>
                  <a:schemeClr val="tx1">
                    <a:lumMod val="75000"/>
                    <a:lumOff val="25000"/>
                  </a:schemeClr>
                </a:solidFill>
                <a:latin typeface="+mj-lt"/>
              </a:rPr>
              <a:t>Army Programs</a:t>
            </a:r>
          </a:p>
        </p:txBody>
      </p:sp>
      <p:sp>
        <p:nvSpPr>
          <p:cNvPr id="22" name="TextBox 21">
            <a:extLst>
              <a:ext uri="{FF2B5EF4-FFF2-40B4-BE49-F238E27FC236}">
                <a16:creationId xmlns:a16="http://schemas.microsoft.com/office/drawing/2014/main" id="{FBE1A55E-ECD8-BE4C-ADA1-88D7F07818EF}"/>
              </a:ext>
            </a:extLst>
          </p:cNvPr>
          <p:cNvSpPr txBox="1"/>
          <p:nvPr/>
        </p:nvSpPr>
        <p:spPr>
          <a:xfrm>
            <a:off x="1089604" y="5973575"/>
            <a:ext cx="9773012" cy="423321"/>
          </a:xfrm>
          <a:prstGeom prst="rect">
            <a:avLst/>
          </a:prstGeom>
          <a:noFill/>
        </p:spPr>
        <p:txBody>
          <a:bodyPr wrap="square" rtlCol="0">
            <a:spAutoFit/>
          </a:bodyPr>
          <a:lstStyle/>
          <a:p>
            <a:pPr marL="285750" indent="-285750">
              <a:lnSpc>
                <a:spcPct val="130000"/>
              </a:lnSpc>
              <a:buFont typeface="Arial" panose="020B0604020202020204" pitchFamily="34" charset="0"/>
              <a:buChar char="•"/>
            </a:pPr>
            <a:r>
              <a:rPr lang="en-GB" sz="1600">
                <a:solidFill>
                  <a:schemeClr val="tx1">
                    <a:lumMod val="50000"/>
                    <a:lumOff val="50000"/>
                  </a:schemeClr>
                </a:solidFill>
              </a:rPr>
              <a:t>CNODP Computer Network Operations Development Program</a:t>
            </a:r>
          </a:p>
        </p:txBody>
      </p:sp>
    </p:spTree>
    <p:extLst>
      <p:ext uri="{BB962C8B-B14F-4D97-AF65-F5344CB8AC3E}">
        <p14:creationId xmlns:p14="http://schemas.microsoft.com/office/powerpoint/2010/main" val="82617168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750"/>
                                        <p:tgtEl>
                                          <p:spTgt spid="5"/>
                                        </p:tgtEl>
                                      </p:cBhvr>
                                    </p:animEffect>
                                  </p:childTnLst>
                                </p:cTn>
                              </p:par>
                              <p:par>
                                <p:cTn id="8" presetID="9" presetClass="entr" presetSubtype="0" fill="hold" grpId="0" nodeType="withEffect">
                                  <p:stCondLst>
                                    <p:cond delay="0"/>
                                  </p:stCondLst>
                                  <p:iterate type="lt">
                                    <p:tmPct val="2609"/>
                                  </p:iterate>
                                  <p:childTnLst>
                                    <p:set>
                                      <p:cBhvr>
                                        <p:cTn id="9" dur="1" fill="hold">
                                          <p:stCondLst>
                                            <p:cond delay="0"/>
                                          </p:stCondLst>
                                        </p:cTn>
                                        <p:tgtEl>
                                          <p:spTgt spid="4"/>
                                        </p:tgtEl>
                                        <p:attrNameLst>
                                          <p:attrName>style.visibility</p:attrName>
                                        </p:attrNameLst>
                                      </p:cBhvr>
                                      <p:to>
                                        <p:strVal val="visible"/>
                                      </p:to>
                                    </p:set>
                                    <p:animEffect transition="in" filter="dissolve">
                                      <p:cBhvr>
                                        <p:cTn id="10" dur="750"/>
                                        <p:tgtEl>
                                          <p:spTgt spid="4"/>
                                        </p:tgtEl>
                                      </p:cBhvr>
                                    </p:animEffect>
                                  </p:childTnLst>
                                </p:cTn>
                              </p:par>
                              <p:par>
                                <p:cTn id="11" presetID="9" presetClass="entr" presetSubtype="0" fill="hold" grpId="0" nodeType="withEffect">
                                  <p:stCondLst>
                                    <p:cond delay="0"/>
                                  </p:stCondLst>
                                  <p:iterate type="lt">
                                    <p:tmPct val="2609"/>
                                  </p:iterate>
                                  <p:childTnLst>
                                    <p:set>
                                      <p:cBhvr>
                                        <p:cTn id="12" dur="1" fill="hold">
                                          <p:stCondLst>
                                            <p:cond delay="0"/>
                                          </p:stCondLst>
                                        </p:cTn>
                                        <p:tgtEl>
                                          <p:spTgt spid="14"/>
                                        </p:tgtEl>
                                        <p:attrNameLst>
                                          <p:attrName>style.visibility</p:attrName>
                                        </p:attrNameLst>
                                      </p:cBhvr>
                                      <p:to>
                                        <p:strVal val="visible"/>
                                      </p:to>
                                    </p:set>
                                    <p:animEffect transition="in" filter="dissolve">
                                      <p:cBhvr>
                                        <p:cTn id="13" dur="750"/>
                                        <p:tgtEl>
                                          <p:spTgt spid="14"/>
                                        </p:tgtEl>
                                      </p:cBhvr>
                                    </p:animEffect>
                                  </p:childTnLst>
                                </p:cTn>
                              </p:par>
                              <p:par>
                                <p:cTn id="14" presetID="9" presetClass="entr" presetSubtype="0" fill="hold" grpId="0" nodeType="withEffect">
                                  <p:stCondLst>
                                    <p:cond delay="0"/>
                                  </p:stCondLst>
                                  <p:iterate type="lt">
                                    <p:tmPct val="2609"/>
                                  </p:iterate>
                                  <p:childTnLst>
                                    <p:set>
                                      <p:cBhvr>
                                        <p:cTn id="15" dur="1" fill="hold">
                                          <p:stCondLst>
                                            <p:cond delay="0"/>
                                          </p:stCondLst>
                                        </p:cTn>
                                        <p:tgtEl>
                                          <p:spTgt spid="15"/>
                                        </p:tgtEl>
                                        <p:attrNameLst>
                                          <p:attrName>style.visibility</p:attrName>
                                        </p:attrNameLst>
                                      </p:cBhvr>
                                      <p:to>
                                        <p:strVal val="visible"/>
                                      </p:to>
                                    </p:set>
                                    <p:animEffect transition="in" filter="dissolve">
                                      <p:cBhvr>
                                        <p:cTn id="16" dur="750"/>
                                        <p:tgtEl>
                                          <p:spTgt spid="15"/>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childTnLst>
                                </p:cTn>
                              </p:par>
                              <p:par>
                                <p:cTn id="20" presetID="9" presetClass="entr" presetSubtype="0" fill="hold" grpId="0" nodeType="withEffect">
                                  <p:stCondLst>
                                    <p:cond delay="0"/>
                                  </p:stCondLst>
                                  <p:iterate type="lt">
                                    <p:tmPct val="2609"/>
                                  </p:iterate>
                                  <p:childTnLst>
                                    <p:set>
                                      <p:cBhvr>
                                        <p:cTn id="21" dur="1" fill="hold">
                                          <p:stCondLst>
                                            <p:cond delay="0"/>
                                          </p:stCondLst>
                                        </p:cTn>
                                        <p:tgtEl>
                                          <p:spTgt spid="21"/>
                                        </p:tgtEl>
                                        <p:attrNameLst>
                                          <p:attrName>style.visibility</p:attrName>
                                        </p:attrNameLst>
                                      </p:cBhvr>
                                      <p:to>
                                        <p:strVal val="visible"/>
                                      </p:to>
                                    </p:set>
                                    <p:animEffect transition="in" filter="dissolve">
                                      <p:cBhvr>
                                        <p:cTn id="22" dur="750"/>
                                        <p:tgtEl>
                                          <p:spTgt spid="2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4" grpId="0"/>
      <p:bldP spid="15" grpId="0"/>
      <p:bldP spid="19" grpId="0"/>
      <p:bldP spid="21" grpId="0"/>
      <p:bldP spid="2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A picture containing outdoor&#10;&#10;Description automatically generated">
            <a:extLst>
              <a:ext uri="{FF2B5EF4-FFF2-40B4-BE49-F238E27FC236}">
                <a16:creationId xmlns:a16="http://schemas.microsoft.com/office/drawing/2014/main" id="{79084D6F-96B6-B241-8636-B5DAD5AC46D5}"/>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t="10042" b="10042"/>
          <a:stretch>
            <a:fillRect/>
          </a:stretch>
        </p:blipFill>
        <p:spPr/>
      </p:pic>
      <p:sp>
        <p:nvSpPr>
          <p:cNvPr id="39" name="Rectangle 38">
            <a:extLst>
              <a:ext uri="{FF2B5EF4-FFF2-40B4-BE49-F238E27FC236}">
                <a16:creationId xmlns:a16="http://schemas.microsoft.com/office/drawing/2014/main" id="{5C2809CD-51EF-440B-B6F5-ABDD25DCB72B}"/>
              </a:ext>
            </a:extLst>
          </p:cNvPr>
          <p:cNvSpPr/>
          <p:nvPr/>
        </p:nvSpPr>
        <p:spPr>
          <a:xfrm>
            <a:off x="-33453" y="-4270"/>
            <a:ext cx="12192000" cy="6491288"/>
          </a:xfrm>
          <a:prstGeom prst="rect">
            <a:avLst/>
          </a:prstGeom>
          <a:gradFill flip="none" rotWithShape="1">
            <a:gsLst>
              <a:gs pos="0">
                <a:srgbClr val="212227">
                  <a:alpha val="75000"/>
                </a:srgbClr>
              </a:gs>
              <a:gs pos="35000">
                <a:srgbClr val="212227">
                  <a:alpha val="75000"/>
                </a:srgbClr>
              </a:gs>
              <a:gs pos="100000">
                <a:srgbClr val="212227"/>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6D9B5E92-85C2-4A36-B4E9-2829BCE6FE8B}"/>
              </a:ext>
            </a:extLst>
          </p:cNvPr>
          <p:cNvGrpSpPr/>
          <p:nvPr/>
        </p:nvGrpSpPr>
        <p:grpSpPr>
          <a:xfrm>
            <a:off x="0" y="-342410"/>
            <a:ext cx="12448144" cy="7832137"/>
            <a:chOff x="0" y="0"/>
            <a:chExt cx="12448144" cy="7832137"/>
          </a:xfrm>
        </p:grpSpPr>
        <p:grpSp>
          <p:nvGrpSpPr>
            <p:cNvPr id="41" name="Group 40">
              <a:extLst>
                <a:ext uri="{FF2B5EF4-FFF2-40B4-BE49-F238E27FC236}">
                  <a16:creationId xmlns:a16="http://schemas.microsoft.com/office/drawing/2014/main" id="{35A7AC28-8BF1-449F-B287-D0E90D7AC120}"/>
                </a:ext>
              </a:extLst>
            </p:cNvPr>
            <p:cNvGrpSpPr/>
            <p:nvPr/>
          </p:nvGrpSpPr>
          <p:grpSpPr>
            <a:xfrm>
              <a:off x="0" y="0"/>
              <a:ext cx="12448144" cy="7832137"/>
              <a:chOff x="0" y="0"/>
              <a:chExt cx="12448144" cy="7832137"/>
            </a:xfrm>
          </p:grpSpPr>
          <p:grpSp>
            <p:nvGrpSpPr>
              <p:cNvPr id="121" name="Group 120">
                <a:extLst>
                  <a:ext uri="{FF2B5EF4-FFF2-40B4-BE49-F238E27FC236}">
                    <a16:creationId xmlns:a16="http://schemas.microsoft.com/office/drawing/2014/main" id="{509B78F1-DF13-4D63-9C67-5B5B4069B137}"/>
                  </a:ext>
                </a:extLst>
              </p:cNvPr>
              <p:cNvGrpSpPr/>
              <p:nvPr/>
            </p:nvGrpSpPr>
            <p:grpSpPr>
              <a:xfrm>
                <a:off x="0" y="551996"/>
                <a:ext cx="12448144" cy="7280141"/>
                <a:chOff x="0" y="551996"/>
                <a:chExt cx="12448144" cy="7280141"/>
              </a:xfrm>
            </p:grpSpPr>
            <p:cxnSp>
              <p:nvCxnSpPr>
                <p:cNvPr id="140" name="Straight Connector 139">
                  <a:extLst>
                    <a:ext uri="{FF2B5EF4-FFF2-40B4-BE49-F238E27FC236}">
                      <a16:creationId xmlns:a16="http://schemas.microsoft.com/office/drawing/2014/main" id="{310D31FF-78B0-40FC-83E2-28F6A2F8F933}"/>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29D8730-8E75-499D-9FF0-FD7D31B3108B}"/>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E6E8982-A69C-48B7-B0A7-9030C828156D}"/>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E23A69CA-2473-40E6-B94E-3515DAAF6072}"/>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BDB05699-7DBE-4470-A638-D3CF16E0AA92}"/>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2CA997DD-41FD-4CEF-BBE0-4BD6A97C59C0}"/>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8F69BAAE-46DC-49EE-B7EA-F6AE1D85071F}"/>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BCDB6E2B-FE61-449E-88A0-CA90ACB98629}"/>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1B6F1962-C704-4ED6-9155-EA3E0655DDED}"/>
                    </a:ext>
                  </a:extLst>
                </p:cNvPr>
                <p:cNvCxnSpPr>
                  <a:cxnSpLocks/>
                </p:cNvCxnSpPr>
                <p:nvPr/>
              </p:nvCxnSpPr>
              <p:spPr>
                <a:xfrm>
                  <a:off x="256144" y="7832137"/>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3CD91981-0B1C-41CF-BAEC-949F3472D2BB}"/>
                  </a:ext>
                </a:extLst>
              </p:cNvPr>
              <p:cNvGrpSpPr/>
              <p:nvPr/>
            </p:nvGrpSpPr>
            <p:grpSpPr>
              <a:xfrm>
                <a:off x="334918" y="0"/>
                <a:ext cx="11522164" cy="6490788"/>
                <a:chOff x="334918" y="0"/>
                <a:chExt cx="11522164" cy="6858000"/>
              </a:xfrm>
            </p:grpSpPr>
            <p:cxnSp>
              <p:nvCxnSpPr>
                <p:cNvPr id="123" name="Straight Connector 122">
                  <a:extLst>
                    <a:ext uri="{FF2B5EF4-FFF2-40B4-BE49-F238E27FC236}">
                      <a16:creationId xmlns:a16="http://schemas.microsoft.com/office/drawing/2014/main" id="{B7E1A975-36EC-4F35-94CB-8CF5B4EFE144}"/>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A82A1E92-2C1E-48A8-988C-0C6353EF95F6}"/>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92947C8-75C8-4981-BB8D-B93C39D2164C}"/>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7050A9D-55A0-477A-BBA6-5E74E4232650}"/>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B30907D9-49EB-40BE-8E9D-A51F36EA2B90}"/>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93C9685E-9D3C-4328-9D63-0692BB8F7C5B}"/>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448C8AB9-528F-4D07-8A24-A934B9DCD4EC}"/>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B773450-DBB1-4A5D-B247-5DD618768F26}"/>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219EA9E2-0D21-4E0D-B3AB-ADB04064ECFA}"/>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2A4F433A-3245-45BD-A86F-9AE9C65EB08A}"/>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BB30644A-EA93-4F3D-BBBA-4D20FD7AE56E}"/>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161790B-CA0D-4E59-A95E-AB4641BE2C1B}"/>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EEC0D739-1706-42B7-9970-514F067C50FD}"/>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7F3ADEA0-2CF5-4DA2-9254-53A5120F8F3F}"/>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87EFCA8-BBAC-4C22-87FF-BD3A81BAEC36}"/>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9133207-3CF0-4B51-BC24-057E1D353E18}"/>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F66D138F-625B-4474-AC05-75D17ABBF565}"/>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42" name="Group 41">
              <a:extLst>
                <a:ext uri="{FF2B5EF4-FFF2-40B4-BE49-F238E27FC236}">
                  <a16:creationId xmlns:a16="http://schemas.microsoft.com/office/drawing/2014/main" id="{113F9C86-CB60-476D-92EE-DA1359581E5D}"/>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76" name="Freeform 18">
                <a:extLst>
                  <a:ext uri="{FF2B5EF4-FFF2-40B4-BE49-F238E27FC236}">
                    <a16:creationId xmlns:a16="http://schemas.microsoft.com/office/drawing/2014/main" id="{FD7463B9-E543-4715-871A-F960CDE2554B}"/>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749F8C5F-8F36-4A84-A4D4-20EFD810EB76}"/>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DED0E425-E7E2-4B50-ADEC-DEE2A56FAA39}"/>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14BECAF5-7B6A-4625-8774-396C7CB16A9A}"/>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DB4F3054-47A7-4C76-BDC0-DB55C9B54FD9}"/>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645FC586-8487-4807-BC32-AAEAF489C962}"/>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8734BB57-59F5-46CB-A320-245704442BB3}"/>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476EA8E2-54A0-4601-8EF5-8CE8DF8A2710}"/>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79B1999B-D328-4FFF-A95A-ECC9071CC158}"/>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EE6745DA-6F9A-4CFC-BAAD-6776817507EB}"/>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3A46A677-0D0E-4F2D-91C7-E5364A786710}"/>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FF14386D-3100-467A-AA3B-56090C083858}"/>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8" name="Freeform 18">
                <a:extLst>
                  <a:ext uri="{FF2B5EF4-FFF2-40B4-BE49-F238E27FC236}">
                    <a16:creationId xmlns:a16="http://schemas.microsoft.com/office/drawing/2014/main" id="{ABC456ED-9AF3-40F1-8026-42D98DA99CF5}"/>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9" name="Freeform 18">
                <a:extLst>
                  <a:ext uri="{FF2B5EF4-FFF2-40B4-BE49-F238E27FC236}">
                    <a16:creationId xmlns:a16="http://schemas.microsoft.com/office/drawing/2014/main" id="{367608D8-73B3-4F1B-8E55-362E6F270D80}"/>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0" name="Freeform 18">
                <a:extLst>
                  <a:ext uri="{FF2B5EF4-FFF2-40B4-BE49-F238E27FC236}">
                    <a16:creationId xmlns:a16="http://schemas.microsoft.com/office/drawing/2014/main" id="{F3F1C430-73F9-4B16-A786-DEB8283FCA32}"/>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1" name="Freeform 18">
                <a:extLst>
                  <a:ext uri="{FF2B5EF4-FFF2-40B4-BE49-F238E27FC236}">
                    <a16:creationId xmlns:a16="http://schemas.microsoft.com/office/drawing/2014/main" id="{3B2FFBA1-34B7-4385-B9C1-6D7122CE879A}"/>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2" name="Freeform 18">
                <a:extLst>
                  <a:ext uri="{FF2B5EF4-FFF2-40B4-BE49-F238E27FC236}">
                    <a16:creationId xmlns:a16="http://schemas.microsoft.com/office/drawing/2014/main" id="{5909EEC6-4E15-4B2D-A56C-9A99AA49BC60}"/>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3" name="Freeform 18">
                <a:extLst>
                  <a:ext uri="{FF2B5EF4-FFF2-40B4-BE49-F238E27FC236}">
                    <a16:creationId xmlns:a16="http://schemas.microsoft.com/office/drawing/2014/main" id="{385C9F76-130A-442B-A8CF-93E7973706AA}"/>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4" name="Freeform 18">
                <a:extLst>
                  <a:ext uri="{FF2B5EF4-FFF2-40B4-BE49-F238E27FC236}">
                    <a16:creationId xmlns:a16="http://schemas.microsoft.com/office/drawing/2014/main" id="{B2B1BB37-C944-4260-A5E5-3AA9D578A948}"/>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5" name="Freeform 18">
                <a:extLst>
                  <a:ext uri="{FF2B5EF4-FFF2-40B4-BE49-F238E27FC236}">
                    <a16:creationId xmlns:a16="http://schemas.microsoft.com/office/drawing/2014/main" id="{3BD3B462-723D-460A-A23C-89907678E059}"/>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6" name="Freeform 18">
                <a:extLst>
                  <a:ext uri="{FF2B5EF4-FFF2-40B4-BE49-F238E27FC236}">
                    <a16:creationId xmlns:a16="http://schemas.microsoft.com/office/drawing/2014/main" id="{A9353088-6726-4C8A-860C-5F8A42F6AF24}"/>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7" name="Freeform 18">
                <a:extLst>
                  <a:ext uri="{FF2B5EF4-FFF2-40B4-BE49-F238E27FC236}">
                    <a16:creationId xmlns:a16="http://schemas.microsoft.com/office/drawing/2014/main" id="{C4AA9051-85AA-44C2-B763-B852D5EB0A2C}"/>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8" name="Freeform 18">
                <a:extLst>
                  <a:ext uri="{FF2B5EF4-FFF2-40B4-BE49-F238E27FC236}">
                    <a16:creationId xmlns:a16="http://schemas.microsoft.com/office/drawing/2014/main" id="{98FC995A-BB33-46CE-9937-03FF85EF9912}"/>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99" name="Freeform 18">
                <a:extLst>
                  <a:ext uri="{FF2B5EF4-FFF2-40B4-BE49-F238E27FC236}">
                    <a16:creationId xmlns:a16="http://schemas.microsoft.com/office/drawing/2014/main" id="{7B0D98B3-F8D5-46F2-B397-472C7425F9BF}"/>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0" name="Freeform 18">
                <a:extLst>
                  <a:ext uri="{FF2B5EF4-FFF2-40B4-BE49-F238E27FC236}">
                    <a16:creationId xmlns:a16="http://schemas.microsoft.com/office/drawing/2014/main" id="{58B69F5E-8A96-441A-AE8F-FEA382F55C94}"/>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1" name="Freeform 18">
                <a:extLst>
                  <a:ext uri="{FF2B5EF4-FFF2-40B4-BE49-F238E27FC236}">
                    <a16:creationId xmlns:a16="http://schemas.microsoft.com/office/drawing/2014/main" id="{83AA6079-9B65-4FA8-BBA0-62F7203A149A}"/>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2" name="Freeform 18">
                <a:extLst>
                  <a:ext uri="{FF2B5EF4-FFF2-40B4-BE49-F238E27FC236}">
                    <a16:creationId xmlns:a16="http://schemas.microsoft.com/office/drawing/2014/main" id="{251DDAB5-28CC-43F8-880E-FB40B9C2FE94}"/>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3" name="Freeform 18">
                <a:extLst>
                  <a:ext uri="{FF2B5EF4-FFF2-40B4-BE49-F238E27FC236}">
                    <a16:creationId xmlns:a16="http://schemas.microsoft.com/office/drawing/2014/main" id="{7E14E52D-9BB4-46ED-8639-DB1307D116CF}"/>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4" name="Freeform 18">
                <a:extLst>
                  <a:ext uri="{FF2B5EF4-FFF2-40B4-BE49-F238E27FC236}">
                    <a16:creationId xmlns:a16="http://schemas.microsoft.com/office/drawing/2014/main" id="{A2400415-3F5E-493F-8B88-723CF92C7F6B}"/>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5" name="Freeform 18">
                <a:extLst>
                  <a:ext uri="{FF2B5EF4-FFF2-40B4-BE49-F238E27FC236}">
                    <a16:creationId xmlns:a16="http://schemas.microsoft.com/office/drawing/2014/main" id="{FA75FB49-8E61-4312-815E-AC3B31E0C34C}"/>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6" name="Freeform 18">
                <a:extLst>
                  <a:ext uri="{FF2B5EF4-FFF2-40B4-BE49-F238E27FC236}">
                    <a16:creationId xmlns:a16="http://schemas.microsoft.com/office/drawing/2014/main" id="{9491FC58-2D2E-4221-AD67-D92907E379D7}"/>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7" name="Freeform 18">
                <a:extLst>
                  <a:ext uri="{FF2B5EF4-FFF2-40B4-BE49-F238E27FC236}">
                    <a16:creationId xmlns:a16="http://schemas.microsoft.com/office/drawing/2014/main" id="{0FAF2068-0F93-4A10-8A9E-D3D8CA3A73F8}"/>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8" name="Freeform 18">
                <a:extLst>
                  <a:ext uri="{FF2B5EF4-FFF2-40B4-BE49-F238E27FC236}">
                    <a16:creationId xmlns:a16="http://schemas.microsoft.com/office/drawing/2014/main" id="{B0CE2C82-FDE5-4AC2-B3B0-3CD50BFC5A09}"/>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09" name="Freeform 18">
                <a:extLst>
                  <a:ext uri="{FF2B5EF4-FFF2-40B4-BE49-F238E27FC236}">
                    <a16:creationId xmlns:a16="http://schemas.microsoft.com/office/drawing/2014/main" id="{4ADE3AF0-25B4-4C73-BA55-669FEEB92E9C}"/>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0" name="Freeform 18">
                <a:extLst>
                  <a:ext uri="{FF2B5EF4-FFF2-40B4-BE49-F238E27FC236}">
                    <a16:creationId xmlns:a16="http://schemas.microsoft.com/office/drawing/2014/main" id="{7751655C-2B1A-40B8-9BB6-3F345B4B671D}"/>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1" name="Freeform 18">
                <a:extLst>
                  <a:ext uri="{FF2B5EF4-FFF2-40B4-BE49-F238E27FC236}">
                    <a16:creationId xmlns:a16="http://schemas.microsoft.com/office/drawing/2014/main" id="{B75A9A46-052E-4393-BC7D-370DA389B204}"/>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2" name="Freeform 18">
                <a:extLst>
                  <a:ext uri="{FF2B5EF4-FFF2-40B4-BE49-F238E27FC236}">
                    <a16:creationId xmlns:a16="http://schemas.microsoft.com/office/drawing/2014/main" id="{7599FB16-9C2F-4FD5-99CE-8058D75A33A9}"/>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3" name="Freeform 18">
                <a:extLst>
                  <a:ext uri="{FF2B5EF4-FFF2-40B4-BE49-F238E27FC236}">
                    <a16:creationId xmlns:a16="http://schemas.microsoft.com/office/drawing/2014/main" id="{29295812-B6B6-44F5-B6C1-D3C64FDBBC43}"/>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4" name="Freeform 18">
                <a:extLst>
                  <a:ext uri="{FF2B5EF4-FFF2-40B4-BE49-F238E27FC236}">
                    <a16:creationId xmlns:a16="http://schemas.microsoft.com/office/drawing/2014/main" id="{03E2C2E9-22CA-471D-9C89-BAB8BD5ACBB3}"/>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5" name="Freeform 18">
                <a:extLst>
                  <a:ext uri="{FF2B5EF4-FFF2-40B4-BE49-F238E27FC236}">
                    <a16:creationId xmlns:a16="http://schemas.microsoft.com/office/drawing/2014/main" id="{E030D38E-D82E-4C54-A68B-80ED0D823358}"/>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6" name="Freeform 18">
                <a:extLst>
                  <a:ext uri="{FF2B5EF4-FFF2-40B4-BE49-F238E27FC236}">
                    <a16:creationId xmlns:a16="http://schemas.microsoft.com/office/drawing/2014/main" id="{BC10DEAE-F940-4470-A673-272D95135FE6}"/>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7" name="Freeform 18">
                <a:extLst>
                  <a:ext uri="{FF2B5EF4-FFF2-40B4-BE49-F238E27FC236}">
                    <a16:creationId xmlns:a16="http://schemas.microsoft.com/office/drawing/2014/main" id="{B861BB22-9879-4CBF-BC74-44062EBC0613}"/>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8" name="Freeform 18">
                <a:extLst>
                  <a:ext uri="{FF2B5EF4-FFF2-40B4-BE49-F238E27FC236}">
                    <a16:creationId xmlns:a16="http://schemas.microsoft.com/office/drawing/2014/main" id="{6EAE5BA9-9660-4238-B5D9-8D1EA521F94D}"/>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9" name="Freeform 18">
                <a:extLst>
                  <a:ext uri="{FF2B5EF4-FFF2-40B4-BE49-F238E27FC236}">
                    <a16:creationId xmlns:a16="http://schemas.microsoft.com/office/drawing/2014/main" id="{3AD9F4B1-5CF6-4A6D-8834-E8F7C1197E66}"/>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0" name="Freeform 18">
                <a:extLst>
                  <a:ext uri="{FF2B5EF4-FFF2-40B4-BE49-F238E27FC236}">
                    <a16:creationId xmlns:a16="http://schemas.microsoft.com/office/drawing/2014/main" id="{14238C2A-D5BA-4477-936F-2E971A1E0ACE}"/>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43" name="Group 42">
              <a:extLst>
                <a:ext uri="{FF2B5EF4-FFF2-40B4-BE49-F238E27FC236}">
                  <a16:creationId xmlns:a16="http://schemas.microsoft.com/office/drawing/2014/main" id="{CB57FC7C-982C-43D1-9119-A52F1A7BCC11}"/>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44" name="Freeform 18">
                <a:extLst>
                  <a:ext uri="{FF2B5EF4-FFF2-40B4-BE49-F238E27FC236}">
                    <a16:creationId xmlns:a16="http://schemas.microsoft.com/office/drawing/2014/main" id="{C9E43220-5C4D-4345-BFCB-0D7074DA8A3C}"/>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B2D00C41-61C7-4A18-9C81-9091BB7EC58C}"/>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9154223A-79CB-4DE3-80AC-8A5092A0C028}"/>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FAE5CDD8-20EC-45FD-A7D4-42E84A563602}"/>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18243EEE-839C-42BC-ACD9-D01EAB80D087}"/>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CEFB3389-84FC-43BC-8E40-F84904CE3650}"/>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EDA3CA8A-8B30-47EB-BBCC-48A273E193F2}"/>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854CFAEC-BE79-4F9A-AA9B-4953B183B0FF}"/>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40E70F02-0A46-4B37-9228-5FEE93F4C0B3}"/>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294244AA-8C9D-4719-AA94-DBD4A3BC9537}"/>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D7044697-C758-4D36-A4F8-102B7528D31C}"/>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428E42C3-E8D6-44D1-972D-725AD6834E62}"/>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7E7B2FDC-611D-4106-A49C-B8D1FD73544D}"/>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6DBFDAC5-32E9-4D0F-ADA4-DE29A75180E9}"/>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C9AB135B-0CF4-4004-8894-A42A55A7EAF3}"/>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A3AD4884-26D9-4146-8210-12E7614912B5}"/>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40B43DC0-2E78-462D-8B67-11BA51D203A7}"/>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1499F454-906A-4F92-8359-56CBD4CA1232}"/>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BBF7BC79-20FE-4950-AEAD-059DD1740026}"/>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8338EFA6-BCDF-4287-B34F-7A08F1D5C0F6}"/>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12742EA9-0018-4F56-8F40-9ABD5953A596}"/>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80BF028A-51C3-4C74-82C5-A67F11FA1E73}"/>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7AD2DCA9-178A-4DA3-9529-8298E0140E75}"/>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E01CF6AB-4597-4F2D-9988-F6F55798D191}"/>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646A195C-413D-4E41-92BC-1741F06900FB}"/>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92372B57-A395-4087-9E2E-B98FF6918230}"/>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D9113211-6BC9-4A55-8B43-6CF690641405}"/>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83B0CFDE-C816-4384-A8D0-8F13C9F723A5}"/>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9DC7C085-60C1-4DA7-88D8-4B5084B859F5}"/>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BA30DDBD-B4FE-4974-8C03-BBE97E63645A}"/>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1FCA71AD-F1EC-448A-B7AF-683096CE1F88}"/>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1D3563EE-9059-4E5A-A383-79C12A09506B}"/>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
        <p:nvSpPr>
          <p:cNvPr id="2" name="TextBox 1">
            <a:extLst>
              <a:ext uri="{FF2B5EF4-FFF2-40B4-BE49-F238E27FC236}">
                <a16:creationId xmlns:a16="http://schemas.microsoft.com/office/drawing/2014/main" id="{97A93D65-1E01-49D9-BFF3-EBE582A839D5}"/>
              </a:ext>
            </a:extLst>
          </p:cNvPr>
          <p:cNvSpPr txBox="1"/>
          <p:nvPr/>
        </p:nvSpPr>
        <p:spPr>
          <a:xfrm>
            <a:off x="982662" y="418820"/>
            <a:ext cx="10226676" cy="1107996"/>
          </a:xfrm>
          <a:prstGeom prst="rect">
            <a:avLst/>
          </a:prstGeom>
          <a:noFill/>
        </p:spPr>
        <p:txBody>
          <a:bodyPr wrap="square" rtlCol="0">
            <a:spAutoFit/>
          </a:bodyPr>
          <a:lstStyle/>
          <a:p>
            <a:pPr algn="ctr"/>
            <a:r>
              <a:rPr lang="en-GB" sz="6600" spc="30">
                <a:solidFill>
                  <a:schemeClr val="bg1"/>
                </a:solidFill>
                <a:latin typeface="+mj-lt"/>
              </a:rPr>
              <a:t>GET IN TOUCH </a:t>
            </a:r>
            <a:r>
              <a:rPr lang="en-GB" sz="6600" spc="30">
                <a:solidFill>
                  <a:schemeClr val="accent1"/>
                </a:solidFill>
                <a:latin typeface="+mj-lt"/>
              </a:rPr>
              <a:t>+</a:t>
            </a:r>
          </a:p>
        </p:txBody>
      </p:sp>
      <p:grpSp>
        <p:nvGrpSpPr>
          <p:cNvPr id="29" name="Group 28">
            <a:extLst>
              <a:ext uri="{FF2B5EF4-FFF2-40B4-BE49-F238E27FC236}">
                <a16:creationId xmlns:a16="http://schemas.microsoft.com/office/drawing/2014/main" id="{30505A40-6D6B-462B-875C-71FD0BE06094}"/>
              </a:ext>
            </a:extLst>
          </p:cNvPr>
          <p:cNvGrpSpPr/>
          <p:nvPr/>
        </p:nvGrpSpPr>
        <p:grpSpPr>
          <a:xfrm>
            <a:off x="2058115" y="5121828"/>
            <a:ext cx="8075771" cy="345479"/>
            <a:chOff x="2058115" y="3717089"/>
            <a:chExt cx="8075771" cy="345479"/>
          </a:xfrm>
        </p:grpSpPr>
        <p:sp>
          <p:nvSpPr>
            <p:cNvPr id="24" name="TextBox 23">
              <a:extLst>
                <a:ext uri="{FF2B5EF4-FFF2-40B4-BE49-F238E27FC236}">
                  <a16:creationId xmlns:a16="http://schemas.microsoft.com/office/drawing/2014/main" id="{222D05DA-8F44-42EF-9B9B-5842AEEE86F9}"/>
                </a:ext>
              </a:extLst>
            </p:cNvPr>
            <p:cNvSpPr txBox="1"/>
            <p:nvPr/>
          </p:nvSpPr>
          <p:spPr>
            <a:xfrm>
              <a:off x="5343449" y="3717089"/>
              <a:ext cx="1505102" cy="345479"/>
            </a:xfrm>
            <a:prstGeom prst="rect">
              <a:avLst/>
            </a:prstGeom>
            <a:noFill/>
          </p:spPr>
          <p:txBody>
            <a:bodyPr wrap="square" rtlCol="0">
              <a:spAutoFit/>
            </a:bodyPr>
            <a:lstStyle/>
            <a:p>
              <a:pPr algn="ctr">
                <a:lnSpc>
                  <a:spcPct val="130000"/>
                </a:lnSpc>
                <a:spcBef>
                  <a:spcPts val="1200"/>
                </a:spcBef>
              </a:pPr>
              <a:r>
                <a:rPr lang="en-GB" sz="1400">
                  <a:solidFill>
                    <a:schemeClr val="bg1">
                      <a:lumMod val="85000"/>
                    </a:schemeClr>
                  </a:solidFill>
                </a:rPr>
                <a:t>Quick address</a:t>
              </a:r>
            </a:p>
          </p:txBody>
        </p:sp>
        <p:grpSp>
          <p:nvGrpSpPr>
            <p:cNvPr id="27" name="Group 26">
              <a:extLst>
                <a:ext uri="{FF2B5EF4-FFF2-40B4-BE49-F238E27FC236}">
                  <a16:creationId xmlns:a16="http://schemas.microsoft.com/office/drawing/2014/main" id="{01312984-3DBA-4977-9BAD-0708F683CD40}"/>
                </a:ext>
              </a:extLst>
            </p:cNvPr>
            <p:cNvGrpSpPr/>
            <p:nvPr/>
          </p:nvGrpSpPr>
          <p:grpSpPr>
            <a:xfrm>
              <a:off x="2058115" y="3933371"/>
              <a:ext cx="8075771" cy="0"/>
              <a:chOff x="2063222" y="3933371"/>
              <a:chExt cx="8075771" cy="0"/>
            </a:xfrm>
          </p:grpSpPr>
          <p:cxnSp>
            <p:nvCxnSpPr>
              <p:cNvPr id="19" name="Straight Connector 18">
                <a:extLst>
                  <a:ext uri="{FF2B5EF4-FFF2-40B4-BE49-F238E27FC236}">
                    <a16:creationId xmlns:a16="http://schemas.microsoft.com/office/drawing/2014/main" id="{B3C9F1AE-F0E4-47EA-A8E2-24FFEC1D7315}"/>
                  </a:ext>
                </a:extLst>
              </p:cNvPr>
              <p:cNvCxnSpPr>
                <a:cxnSpLocks/>
              </p:cNvCxnSpPr>
              <p:nvPr/>
            </p:nvCxnSpPr>
            <p:spPr>
              <a:xfrm flipH="1">
                <a:off x="2063222" y="3933371"/>
                <a:ext cx="3423179" cy="0"/>
              </a:xfrm>
              <a:prstGeom prst="line">
                <a:avLst/>
              </a:prstGeom>
              <a:ln>
                <a:solidFill>
                  <a:schemeClr val="bg1">
                    <a:alpha val="4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21672FB-1BF3-498F-B2DC-3CC2ABE05A35}"/>
                  </a:ext>
                </a:extLst>
              </p:cNvPr>
              <p:cNvCxnSpPr>
                <a:cxnSpLocks/>
              </p:cNvCxnSpPr>
              <p:nvPr/>
            </p:nvCxnSpPr>
            <p:spPr>
              <a:xfrm flipH="1">
                <a:off x="6715814" y="3933371"/>
                <a:ext cx="3423179" cy="0"/>
              </a:xfrm>
              <a:prstGeom prst="line">
                <a:avLst/>
              </a:prstGeom>
              <a:ln>
                <a:solidFill>
                  <a:schemeClr val="bg1">
                    <a:alpha val="40000"/>
                  </a:schemeClr>
                </a:solidFill>
              </a:ln>
            </p:spPr>
            <p:style>
              <a:lnRef idx="1">
                <a:schemeClr val="accent1"/>
              </a:lnRef>
              <a:fillRef idx="0">
                <a:schemeClr val="accent1"/>
              </a:fillRef>
              <a:effectRef idx="0">
                <a:schemeClr val="accent1"/>
              </a:effectRef>
              <a:fontRef idx="minor">
                <a:schemeClr val="tx1"/>
              </a:fontRef>
            </p:style>
          </p:cxnSp>
        </p:grpSp>
      </p:grpSp>
      <p:sp>
        <p:nvSpPr>
          <p:cNvPr id="28" name="TextBox 27">
            <a:extLst>
              <a:ext uri="{FF2B5EF4-FFF2-40B4-BE49-F238E27FC236}">
                <a16:creationId xmlns:a16="http://schemas.microsoft.com/office/drawing/2014/main" id="{8443699C-E0A1-4B73-8212-8A883F858DB4}"/>
              </a:ext>
            </a:extLst>
          </p:cNvPr>
          <p:cNvSpPr txBox="1"/>
          <p:nvPr/>
        </p:nvSpPr>
        <p:spPr>
          <a:xfrm>
            <a:off x="3602929" y="5523017"/>
            <a:ext cx="4919237" cy="369332"/>
          </a:xfrm>
          <a:prstGeom prst="rect">
            <a:avLst/>
          </a:prstGeom>
          <a:noFill/>
        </p:spPr>
        <p:txBody>
          <a:bodyPr wrap="square" rtlCol="0">
            <a:spAutoFit/>
          </a:bodyPr>
          <a:lstStyle/>
          <a:p>
            <a:pPr algn="ctr">
              <a:spcBef>
                <a:spcPts val="1200"/>
              </a:spcBef>
            </a:pPr>
            <a:r>
              <a:rPr lang="en-US" spc="30">
                <a:solidFill>
                  <a:srgbClr val="FFC001"/>
                </a:solidFill>
                <a:latin typeface="+mj-lt"/>
              </a:rPr>
              <a:t>GOWARRANTNOW</a:t>
            </a:r>
          </a:p>
        </p:txBody>
      </p:sp>
      <p:grpSp>
        <p:nvGrpSpPr>
          <p:cNvPr id="31" name="Group 30">
            <a:extLst>
              <a:ext uri="{FF2B5EF4-FFF2-40B4-BE49-F238E27FC236}">
                <a16:creationId xmlns:a16="http://schemas.microsoft.com/office/drawing/2014/main" id="{D474C53F-5656-4788-945E-84B8E894A19C}"/>
              </a:ext>
            </a:extLst>
          </p:cNvPr>
          <p:cNvGrpSpPr/>
          <p:nvPr/>
        </p:nvGrpSpPr>
        <p:grpSpPr>
          <a:xfrm>
            <a:off x="5770724" y="3172242"/>
            <a:ext cx="650553" cy="650548"/>
            <a:chOff x="5508523" y="2841523"/>
            <a:chExt cx="1804220" cy="1804220"/>
          </a:xfrm>
        </p:grpSpPr>
        <p:sp>
          <p:nvSpPr>
            <p:cNvPr id="32" name="Oval 31">
              <a:extLst>
                <a:ext uri="{FF2B5EF4-FFF2-40B4-BE49-F238E27FC236}">
                  <a16:creationId xmlns:a16="http://schemas.microsoft.com/office/drawing/2014/main" id="{12361CE9-87B6-4FC0-A577-2A04C4A5E046}"/>
                </a:ext>
              </a:extLst>
            </p:cNvPr>
            <p:cNvSpPr/>
            <p:nvPr/>
          </p:nvSpPr>
          <p:spPr>
            <a:xfrm>
              <a:off x="5508523" y="2841523"/>
              <a:ext cx="1804220" cy="1804220"/>
            </a:xfrm>
            <a:prstGeom prst="ellipse">
              <a:avLst/>
            </a:prstGeom>
            <a:solidFill>
              <a:schemeClr val="accent1">
                <a:alpha val="0"/>
              </a:schemeClr>
            </a:solidFill>
            <a:ln>
              <a:solidFill>
                <a:schemeClr val="accent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E283DC29-2E38-452E-B171-13ECE54674AC}"/>
                </a:ext>
              </a:extLst>
            </p:cNvPr>
            <p:cNvSpPr/>
            <p:nvPr/>
          </p:nvSpPr>
          <p:spPr>
            <a:xfrm>
              <a:off x="5700253" y="3033253"/>
              <a:ext cx="1420760" cy="1420760"/>
            </a:xfrm>
            <a:prstGeom prst="ellipse">
              <a:avLst/>
            </a:prstGeom>
            <a:solidFill>
              <a:schemeClr val="accent1">
                <a:alpha val="0"/>
              </a:schemeClr>
            </a:solidFill>
            <a:ln>
              <a:solidFill>
                <a:schemeClr val="accent1">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Arc 33">
              <a:extLst>
                <a:ext uri="{FF2B5EF4-FFF2-40B4-BE49-F238E27FC236}">
                  <a16:creationId xmlns:a16="http://schemas.microsoft.com/office/drawing/2014/main" id="{64DFDB7F-8CF4-423E-916F-6B41A544A425}"/>
                </a:ext>
              </a:extLst>
            </p:cNvPr>
            <p:cNvSpPr/>
            <p:nvPr/>
          </p:nvSpPr>
          <p:spPr>
            <a:xfrm>
              <a:off x="5700253" y="3033254"/>
              <a:ext cx="1420761" cy="1420761"/>
            </a:xfrm>
            <a:prstGeom prst="arc">
              <a:avLst/>
            </a:prstGeom>
            <a:ln w="25400" cap="rnd">
              <a:gradFill flip="none" rotWithShape="1">
                <a:gsLst>
                  <a:gs pos="0">
                    <a:schemeClr val="accent1"/>
                  </a:gs>
                  <a:gs pos="100000">
                    <a:schemeClr val="accent1">
                      <a:alpha val="0"/>
                    </a:schemeClr>
                  </a:gs>
                </a:gsLst>
                <a:lin ang="16200000" scaled="1"/>
                <a:tileRect/>
              </a:gradFill>
              <a:tailEnd type="diamond"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5" name="Freeform 87">
            <a:extLst>
              <a:ext uri="{FF2B5EF4-FFF2-40B4-BE49-F238E27FC236}">
                <a16:creationId xmlns:a16="http://schemas.microsoft.com/office/drawing/2014/main" id="{DA712B30-D0D6-4ECA-9FE1-BD145150B230}"/>
              </a:ext>
            </a:extLst>
          </p:cNvPr>
          <p:cNvSpPr>
            <a:spLocks noChangeArrowheads="1"/>
          </p:cNvSpPr>
          <p:nvPr/>
        </p:nvSpPr>
        <p:spPr bwMode="auto">
          <a:xfrm>
            <a:off x="5971625" y="3362741"/>
            <a:ext cx="277327" cy="273060"/>
          </a:xfrm>
          <a:custGeom>
            <a:avLst/>
            <a:gdLst>
              <a:gd name="T0" fmla="*/ 51370 w 462"/>
              <a:gd name="T1" fmla="*/ 67883 h 452"/>
              <a:gd name="T2" fmla="*/ 83086 w 462"/>
              <a:gd name="T3" fmla="*/ 43607 h 452"/>
              <a:gd name="T4" fmla="*/ 83086 w 462"/>
              <a:gd name="T5" fmla="*/ 31469 h 452"/>
              <a:gd name="T6" fmla="*/ 19655 w 462"/>
              <a:gd name="T7" fmla="*/ 39561 h 452"/>
              <a:gd name="T8" fmla="*/ 51370 w 462"/>
              <a:gd name="T9" fmla="*/ 67883 h 452"/>
              <a:gd name="T10" fmla="*/ 27695 w 462"/>
              <a:gd name="T11" fmla="*/ 87664 h 452"/>
              <a:gd name="T12" fmla="*/ 11614 w 462"/>
              <a:gd name="T13" fmla="*/ 55745 h 452"/>
              <a:gd name="T14" fmla="*/ 15634 w 462"/>
              <a:gd name="T15" fmla="*/ 151051 h 452"/>
              <a:gd name="T16" fmla="*/ 27695 w 462"/>
              <a:gd name="T17" fmla="*/ 87664 h 452"/>
              <a:gd name="T18" fmla="*/ 102741 w 462"/>
              <a:gd name="T19" fmla="*/ 15735 h 452"/>
              <a:gd name="T20" fmla="*/ 154558 w 462"/>
              <a:gd name="T21" fmla="*/ 11688 h 452"/>
              <a:gd name="T22" fmla="*/ 67452 w 462"/>
              <a:gd name="T23" fmla="*/ 3596 h 452"/>
              <a:gd name="T24" fmla="*/ 102741 w 462"/>
              <a:gd name="T25" fmla="*/ 15735 h 452"/>
              <a:gd name="T26" fmla="*/ 134456 w 462"/>
              <a:gd name="T27" fmla="*/ 119582 h 452"/>
              <a:gd name="T28" fmla="*/ 110781 w 462"/>
              <a:gd name="T29" fmla="*/ 59342 h 452"/>
              <a:gd name="T30" fmla="*/ 91127 w 462"/>
              <a:gd name="T31" fmla="*/ 55745 h 452"/>
              <a:gd name="T32" fmla="*/ 71472 w 462"/>
              <a:gd name="T33" fmla="*/ 87664 h 452"/>
              <a:gd name="T34" fmla="*/ 134456 w 462"/>
              <a:gd name="T35" fmla="*/ 119582 h 452"/>
              <a:gd name="T36" fmla="*/ 162152 w 462"/>
              <a:gd name="T37" fmla="*/ 147005 h 452"/>
              <a:gd name="T38" fmla="*/ 162152 w 462"/>
              <a:gd name="T39" fmla="*/ 182970 h 452"/>
              <a:gd name="T40" fmla="*/ 174213 w 462"/>
              <a:gd name="T41" fmla="*/ 135317 h 452"/>
              <a:gd name="T42" fmla="*/ 130436 w 462"/>
              <a:gd name="T43" fmla="*/ 135317 h 452"/>
              <a:gd name="T44" fmla="*/ 63431 w 462"/>
              <a:gd name="T45" fmla="*/ 107444 h 452"/>
              <a:gd name="T46" fmla="*/ 47797 w 462"/>
              <a:gd name="T47" fmla="*/ 107444 h 452"/>
              <a:gd name="T48" fmla="*/ 63431 w 462"/>
              <a:gd name="T49" fmla="*/ 195108 h 452"/>
              <a:gd name="T50" fmla="*/ 170192 w 462"/>
              <a:gd name="T51" fmla="*/ 23827 h 452"/>
              <a:gd name="T52" fmla="*/ 122842 w 462"/>
              <a:gd name="T53" fmla="*/ 35515 h 452"/>
              <a:gd name="T54" fmla="*/ 122842 w 462"/>
              <a:gd name="T55" fmla="*/ 47653 h 452"/>
              <a:gd name="T56" fmla="*/ 174213 w 462"/>
              <a:gd name="T57" fmla="*/ 119582 h 452"/>
              <a:gd name="T58" fmla="*/ 205928 w 462"/>
              <a:gd name="T59" fmla="*/ 99352 h 452"/>
              <a:gd name="T60" fmla="*/ 142497 w 462"/>
              <a:gd name="T61" fmla="*/ 147005 h 452"/>
              <a:gd name="T62" fmla="*/ 79066 w 462"/>
              <a:gd name="T63" fmla="*/ 199154 h 452"/>
              <a:gd name="T64" fmla="*/ 146517 w 462"/>
              <a:gd name="T65" fmla="*/ 195108 h 452"/>
              <a:gd name="T66" fmla="*/ 146517 w 462"/>
              <a:gd name="T67" fmla="*/ 151051 h 4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0" name="TextBox 149">
            <a:extLst>
              <a:ext uri="{FF2B5EF4-FFF2-40B4-BE49-F238E27FC236}">
                <a16:creationId xmlns:a16="http://schemas.microsoft.com/office/drawing/2014/main" id="{01DEAAB1-6F1D-BE76-FE29-19810633E2E5}"/>
              </a:ext>
            </a:extLst>
          </p:cNvPr>
          <p:cNvSpPr txBox="1"/>
          <p:nvPr/>
        </p:nvSpPr>
        <p:spPr>
          <a:xfrm>
            <a:off x="1148896" y="1623008"/>
            <a:ext cx="4021394" cy="646331"/>
          </a:xfrm>
          <a:prstGeom prst="rect">
            <a:avLst/>
          </a:prstGeom>
          <a:noFill/>
        </p:spPr>
        <p:txBody>
          <a:bodyPr wrap="square" rtlCol="0">
            <a:spAutoFit/>
          </a:bodyPr>
          <a:lstStyle/>
          <a:p>
            <a:pPr algn="ctr"/>
            <a:r>
              <a:rPr lang="en-GB" spc="30">
                <a:solidFill>
                  <a:schemeClr val="accent1"/>
                </a:solidFill>
                <a:latin typeface="+mj-lt"/>
              </a:rPr>
              <a:t>OCC WO Division Chief </a:t>
            </a:r>
          </a:p>
          <a:p>
            <a:pPr algn="ctr"/>
            <a:r>
              <a:rPr lang="en-GB" spc="30">
                <a:solidFill>
                  <a:schemeClr val="accent1"/>
                </a:solidFill>
                <a:latin typeface="+mj-lt"/>
              </a:rPr>
              <a:t>Senior WO Career Program Manager </a:t>
            </a:r>
          </a:p>
        </p:txBody>
      </p:sp>
      <p:sp>
        <p:nvSpPr>
          <p:cNvPr id="151" name="TextBox 150">
            <a:extLst>
              <a:ext uri="{FF2B5EF4-FFF2-40B4-BE49-F238E27FC236}">
                <a16:creationId xmlns:a16="http://schemas.microsoft.com/office/drawing/2014/main" id="{A9E8AC66-65AD-CD55-B807-142D3853E237}"/>
              </a:ext>
            </a:extLst>
          </p:cNvPr>
          <p:cNvSpPr txBox="1"/>
          <p:nvPr/>
        </p:nvSpPr>
        <p:spPr>
          <a:xfrm>
            <a:off x="1484587" y="2459870"/>
            <a:ext cx="3324037" cy="620426"/>
          </a:xfrm>
          <a:prstGeom prst="rect">
            <a:avLst/>
          </a:prstGeom>
          <a:noFill/>
        </p:spPr>
        <p:txBody>
          <a:bodyPr wrap="square" rtlCol="0">
            <a:spAutoFit/>
          </a:bodyPr>
          <a:lstStyle/>
          <a:p>
            <a:pPr algn="ctr">
              <a:lnSpc>
                <a:spcPct val="110000"/>
              </a:lnSpc>
            </a:pPr>
            <a:r>
              <a:rPr lang="en-GB" sz="1600" spc="30">
                <a:solidFill>
                  <a:schemeClr val="bg1"/>
                </a:solidFill>
                <a:latin typeface="+mj-lt"/>
              </a:rPr>
              <a:t>CW5 David Lucy</a:t>
            </a:r>
          </a:p>
          <a:p>
            <a:pPr algn="ctr">
              <a:lnSpc>
                <a:spcPct val="110000"/>
              </a:lnSpc>
            </a:pPr>
            <a:r>
              <a:rPr lang="en-GB" sz="1600" spc="30">
                <a:solidFill>
                  <a:schemeClr val="bg1"/>
                </a:solidFill>
                <a:latin typeface="+mj-lt"/>
              </a:rPr>
              <a:t>(Office) (706) 791-4939</a:t>
            </a:r>
          </a:p>
        </p:txBody>
      </p:sp>
      <p:sp>
        <p:nvSpPr>
          <p:cNvPr id="152" name="TextBox 151">
            <a:extLst>
              <a:ext uri="{FF2B5EF4-FFF2-40B4-BE49-F238E27FC236}">
                <a16:creationId xmlns:a16="http://schemas.microsoft.com/office/drawing/2014/main" id="{83ABB98B-3326-AC8F-750B-FCCEE23E6E11}"/>
              </a:ext>
            </a:extLst>
          </p:cNvPr>
          <p:cNvSpPr txBox="1"/>
          <p:nvPr/>
        </p:nvSpPr>
        <p:spPr>
          <a:xfrm>
            <a:off x="7572708" y="1725382"/>
            <a:ext cx="4021394" cy="369332"/>
          </a:xfrm>
          <a:prstGeom prst="rect">
            <a:avLst/>
          </a:prstGeom>
          <a:noFill/>
        </p:spPr>
        <p:txBody>
          <a:bodyPr wrap="square" rtlCol="0">
            <a:spAutoFit/>
          </a:bodyPr>
          <a:lstStyle/>
          <a:p>
            <a:pPr algn="ctr"/>
            <a:r>
              <a:rPr lang="en-GB" spc="30">
                <a:solidFill>
                  <a:schemeClr val="accent1"/>
                </a:solidFill>
                <a:latin typeface="+mj-lt"/>
              </a:rPr>
              <a:t>EW Career Program Manager</a:t>
            </a:r>
          </a:p>
        </p:txBody>
      </p:sp>
      <p:sp>
        <p:nvSpPr>
          <p:cNvPr id="153" name="TextBox 152">
            <a:extLst>
              <a:ext uri="{FF2B5EF4-FFF2-40B4-BE49-F238E27FC236}">
                <a16:creationId xmlns:a16="http://schemas.microsoft.com/office/drawing/2014/main" id="{24F91470-0FE5-933E-6420-19158911817F}"/>
              </a:ext>
            </a:extLst>
          </p:cNvPr>
          <p:cNvSpPr txBox="1"/>
          <p:nvPr/>
        </p:nvSpPr>
        <p:spPr>
          <a:xfrm>
            <a:off x="7899977" y="2209564"/>
            <a:ext cx="3324037" cy="620426"/>
          </a:xfrm>
          <a:prstGeom prst="rect">
            <a:avLst/>
          </a:prstGeom>
          <a:noFill/>
        </p:spPr>
        <p:txBody>
          <a:bodyPr wrap="square" rtlCol="0">
            <a:spAutoFit/>
          </a:bodyPr>
          <a:lstStyle/>
          <a:p>
            <a:pPr algn="ctr">
              <a:lnSpc>
                <a:spcPct val="110000"/>
              </a:lnSpc>
            </a:pPr>
            <a:r>
              <a:rPr lang="en-GB" sz="1600" spc="30">
                <a:solidFill>
                  <a:schemeClr val="bg1"/>
                </a:solidFill>
                <a:latin typeface="+mj-lt"/>
              </a:rPr>
              <a:t>CW4 Brandi Wyatt</a:t>
            </a:r>
          </a:p>
          <a:p>
            <a:pPr algn="ctr">
              <a:lnSpc>
                <a:spcPct val="110000"/>
              </a:lnSpc>
            </a:pPr>
            <a:r>
              <a:rPr lang="en-GB" sz="1600" spc="30">
                <a:solidFill>
                  <a:schemeClr val="bg1"/>
                </a:solidFill>
                <a:latin typeface="+mj-lt"/>
              </a:rPr>
              <a:t>(Office) (706) 791-6887</a:t>
            </a:r>
          </a:p>
        </p:txBody>
      </p:sp>
      <p:sp>
        <p:nvSpPr>
          <p:cNvPr id="156" name="TextBox 155">
            <a:extLst>
              <a:ext uri="{FF2B5EF4-FFF2-40B4-BE49-F238E27FC236}">
                <a16:creationId xmlns:a16="http://schemas.microsoft.com/office/drawing/2014/main" id="{A37D8EBA-30CA-DDCA-6B5B-82BBC1F78368}"/>
              </a:ext>
            </a:extLst>
          </p:cNvPr>
          <p:cNvSpPr txBox="1"/>
          <p:nvPr/>
        </p:nvSpPr>
        <p:spPr>
          <a:xfrm>
            <a:off x="1090000" y="3546758"/>
            <a:ext cx="4021394" cy="646331"/>
          </a:xfrm>
          <a:prstGeom prst="rect">
            <a:avLst/>
          </a:prstGeom>
          <a:noFill/>
        </p:spPr>
        <p:txBody>
          <a:bodyPr wrap="square" rtlCol="0">
            <a:spAutoFit/>
          </a:bodyPr>
          <a:lstStyle/>
          <a:p>
            <a:pPr algn="ctr"/>
            <a:r>
              <a:rPr lang="en-US" spc="30">
                <a:solidFill>
                  <a:schemeClr val="accent1"/>
                </a:solidFill>
                <a:latin typeface="+mj-lt"/>
              </a:rPr>
              <a:t>ARNG Cyber Warrant Officer Career Program Manager</a:t>
            </a:r>
            <a:endParaRPr lang="en-GB" spc="30">
              <a:solidFill>
                <a:schemeClr val="accent1"/>
              </a:solidFill>
              <a:latin typeface="+mj-lt"/>
            </a:endParaRPr>
          </a:p>
        </p:txBody>
      </p:sp>
      <p:sp>
        <p:nvSpPr>
          <p:cNvPr id="157" name="TextBox 156">
            <a:extLst>
              <a:ext uri="{FF2B5EF4-FFF2-40B4-BE49-F238E27FC236}">
                <a16:creationId xmlns:a16="http://schemas.microsoft.com/office/drawing/2014/main" id="{EA31474B-AD25-617C-0982-EB6BB1476E16}"/>
              </a:ext>
            </a:extLst>
          </p:cNvPr>
          <p:cNvSpPr txBox="1"/>
          <p:nvPr/>
        </p:nvSpPr>
        <p:spPr>
          <a:xfrm>
            <a:off x="1442458" y="4364884"/>
            <a:ext cx="3324037" cy="620426"/>
          </a:xfrm>
          <a:prstGeom prst="rect">
            <a:avLst/>
          </a:prstGeom>
          <a:noFill/>
        </p:spPr>
        <p:txBody>
          <a:bodyPr wrap="square" rtlCol="0">
            <a:spAutoFit/>
          </a:bodyPr>
          <a:lstStyle/>
          <a:p>
            <a:pPr algn="ctr">
              <a:lnSpc>
                <a:spcPct val="110000"/>
              </a:lnSpc>
            </a:pPr>
            <a:r>
              <a:rPr lang="en-GB" sz="1600" spc="30">
                <a:solidFill>
                  <a:schemeClr val="bg1"/>
                </a:solidFill>
                <a:latin typeface="+mj-lt"/>
              </a:rPr>
              <a:t>CW3 Walt </a:t>
            </a:r>
            <a:r>
              <a:rPr lang="en-GB" sz="1600" spc="30" err="1">
                <a:solidFill>
                  <a:schemeClr val="bg1"/>
                </a:solidFill>
                <a:latin typeface="+mj-lt"/>
              </a:rPr>
              <a:t>Eis</a:t>
            </a:r>
            <a:endParaRPr lang="en-GB" sz="1600" spc="30">
              <a:solidFill>
                <a:schemeClr val="bg1"/>
              </a:solidFill>
              <a:latin typeface="+mj-lt"/>
            </a:endParaRPr>
          </a:p>
          <a:p>
            <a:pPr algn="ctr">
              <a:lnSpc>
                <a:spcPct val="110000"/>
              </a:lnSpc>
            </a:pPr>
            <a:r>
              <a:rPr lang="en-GB" sz="1600" spc="30">
                <a:solidFill>
                  <a:schemeClr val="bg1"/>
                </a:solidFill>
                <a:latin typeface="+mj-lt"/>
              </a:rPr>
              <a:t>(Office) (706) 791-3077</a:t>
            </a:r>
          </a:p>
        </p:txBody>
      </p:sp>
      <p:sp>
        <p:nvSpPr>
          <p:cNvPr id="154" name="TextBox 153">
            <a:extLst>
              <a:ext uri="{FF2B5EF4-FFF2-40B4-BE49-F238E27FC236}">
                <a16:creationId xmlns:a16="http://schemas.microsoft.com/office/drawing/2014/main" id="{8315B8C1-F072-FAAE-6761-6EA50C786453}"/>
              </a:ext>
            </a:extLst>
          </p:cNvPr>
          <p:cNvSpPr txBox="1"/>
          <p:nvPr/>
        </p:nvSpPr>
        <p:spPr>
          <a:xfrm>
            <a:off x="7515141" y="3596000"/>
            <a:ext cx="4021394" cy="1138773"/>
          </a:xfrm>
          <a:prstGeom prst="rect">
            <a:avLst/>
          </a:prstGeom>
          <a:noFill/>
        </p:spPr>
        <p:txBody>
          <a:bodyPr wrap="square" rtlCol="0">
            <a:spAutoFit/>
          </a:bodyPr>
          <a:lstStyle/>
          <a:p>
            <a:pPr algn="ctr"/>
            <a:r>
              <a:rPr lang="en-GB" spc="30">
                <a:solidFill>
                  <a:schemeClr val="accent1"/>
                </a:solidFill>
                <a:latin typeface="+mj-lt"/>
              </a:rPr>
              <a:t>Force Integration Specialist</a:t>
            </a:r>
          </a:p>
          <a:p>
            <a:pPr algn="ctr"/>
            <a:endParaRPr lang="en-GB" spc="30">
              <a:solidFill>
                <a:schemeClr val="accent1"/>
              </a:solidFill>
              <a:latin typeface="+mj-lt"/>
            </a:endParaRPr>
          </a:p>
          <a:p>
            <a:pPr algn="ctr"/>
            <a:r>
              <a:rPr lang="en-GB" sz="1600" spc="30">
                <a:solidFill>
                  <a:schemeClr val="bg1"/>
                </a:solidFill>
                <a:latin typeface="+mj-lt"/>
              </a:rPr>
              <a:t>Jaclyn Rivera</a:t>
            </a:r>
          </a:p>
          <a:p>
            <a:pPr algn="ctr"/>
            <a:r>
              <a:rPr lang="en-GB" sz="1600" spc="30">
                <a:solidFill>
                  <a:schemeClr val="bg1"/>
                </a:solidFill>
                <a:latin typeface="+mj-lt"/>
              </a:rPr>
              <a:t>(Office) (706) 791-5147</a:t>
            </a:r>
          </a:p>
        </p:txBody>
      </p:sp>
      <p:sp>
        <p:nvSpPr>
          <p:cNvPr id="155" name="TextBox 154">
            <a:extLst>
              <a:ext uri="{FF2B5EF4-FFF2-40B4-BE49-F238E27FC236}">
                <a16:creationId xmlns:a16="http://schemas.microsoft.com/office/drawing/2014/main" id="{838209D8-81F0-F60C-E502-5E63E3A19F10}"/>
              </a:ext>
            </a:extLst>
          </p:cNvPr>
          <p:cNvSpPr txBox="1"/>
          <p:nvPr/>
        </p:nvSpPr>
        <p:spPr>
          <a:xfrm>
            <a:off x="2305081" y="5807556"/>
            <a:ext cx="7467751" cy="620426"/>
          </a:xfrm>
          <a:prstGeom prst="rect">
            <a:avLst/>
          </a:prstGeom>
          <a:noFill/>
        </p:spPr>
        <p:txBody>
          <a:bodyPr wrap="square" rtlCol="0">
            <a:spAutoFit/>
          </a:bodyPr>
          <a:lstStyle/>
          <a:p>
            <a:pPr algn="ctr">
              <a:lnSpc>
                <a:spcPct val="110000"/>
              </a:lnSpc>
            </a:pPr>
            <a:r>
              <a:rPr lang="en-GB" sz="1600" spc="30">
                <a:solidFill>
                  <a:schemeClr val="bg1"/>
                </a:solidFill>
                <a:latin typeface="+mj-lt"/>
              </a:rPr>
              <a:t>Group Email</a:t>
            </a:r>
          </a:p>
          <a:p>
            <a:pPr algn="ctr">
              <a:lnSpc>
                <a:spcPct val="110000"/>
              </a:lnSpc>
            </a:pPr>
            <a:r>
              <a:rPr lang="en-GB" sz="1600" spc="30">
                <a:solidFill>
                  <a:schemeClr val="bg1"/>
                </a:solidFill>
                <a:latin typeface="+mj-lt"/>
              </a:rPr>
              <a:t>Usarmy.Gordon.cyber-coe.list.cyber-school-occ-warrant-div@army.mil</a:t>
            </a:r>
          </a:p>
        </p:txBody>
      </p:sp>
    </p:spTree>
    <p:extLst>
      <p:ext uri="{BB962C8B-B14F-4D97-AF65-F5344CB8AC3E}">
        <p14:creationId xmlns:p14="http://schemas.microsoft.com/office/powerpoint/2010/main" val="154573428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8" presetClass="emph" presetSubtype="0" repeatCount="indefinite" accel="10000" decel="90000" fill="hold" nodeType="withEffect">
                                  <p:stCondLst>
                                    <p:cond delay="500"/>
                                  </p:stCondLst>
                                  <p:childTnLst>
                                    <p:animRot by="21600000">
                                      <p:cBhvr>
                                        <p:cTn id="9" dur="2500" fill="hold"/>
                                        <p:tgtEl>
                                          <p:spTgt spid="31"/>
                                        </p:tgtEl>
                                        <p:attrNameLst>
                                          <p:attrName>r</p:attrName>
                                        </p:attrNameLst>
                                      </p:cBhvr>
                                    </p:animRot>
                                  </p:childTnLst>
                                </p:cTn>
                              </p:par>
                              <p:par>
                                <p:cTn id="10" presetID="2" presetClass="entr" presetSubtype="4" decel="100000" fill="hold" grpId="0" nodeType="withEffect">
                                  <p:stCondLst>
                                    <p:cond delay="25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1000" fill="hold"/>
                                        <p:tgtEl>
                                          <p:spTgt spid="39"/>
                                        </p:tgtEl>
                                        <p:attrNameLst>
                                          <p:attrName>ppt_x</p:attrName>
                                        </p:attrNameLst>
                                      </p:cBhvr>
                                      <p:tavLst>
                                        <p:tav tm="0">
                                          <p:val>
                                            <p:strVal val="#ppt_x"/>
                                          </p:val>
                                        </p:tav>
                                        <p:tav tm="100000">
                                          <p:val>
                                            <p:strVal val="#ppt_x"/>
                                          </p:val>
                                        </p:tav>
                                      </p:tavLst>
                                    </p:anim>
                                    <p:anim calcmode="lin" valueType="num">
                                      <p:cBhvr additive="base">
                                        <p:cTn id="13" dur="1000" fill="hold"/>
                                        <p:tgtEl>
                                          <p:spTgt spid="39"/>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250"/>
                                  </p:stCondLst>
                                  <p:childTnLst>
                                    <p:set>
                                      <p:cBhvr>
                                        <p:cTn id="15" dur="1" fill="hold">
                                          <p:stCondLst>
                                            <p:cond delay="0"/>
                                          </p:stCondLst>
                                        </p:cTn>
                                        <p:tgtEl>
                                          <p:spTgt spid="40"/>
                                        </p:tgtEl>
                                        <p:attrNameLst>
                                          <p:attrName>style.visibility</p:attrName>
                                        </p:attrNameLst>
                                      </p:cBhvr>
                                      <p:to>
                                        <p:strVal val="visible"/>
                                      </p:to>
                                    </p:set>
                                    <p:anim calcmode="lin" valueType="num">
                                      <p:cBhvr additive="base">
                                        <p:cTn id="16" dur="1000" fill="hold"/>
                                        <p:tgtEl>
                                          <p:spTgt spid="40"/>
                                        </p:tgtEl>
                                        <p:attrNameLst>
                                          <p:attrName>ppt_x</p:attrName>
                                        </p:attrNameLst>
                                      </p:cBhvr>
                                      <p:tavLst>
                                        <p:tav tm="0">
                                          <p:val>
                                            <p:strVal val="#ppt_x"/>
                                          </p:val>
                                        </p:tav>
                                        <p:tav tm="100000">
                                          <p:val>
                                            <p:strVal val="#ppt_x"/>
                                          </p:val>
                                        </p:tav>
                                      </p:tavLst>
                                    </p:anim>
                                    <p:anim calcmode="lin" valueType="num">
                                      <p:cBhvr additive="base">
                                        <p:cTn id="17" dur="1000" fill="hold"/>
                                        <p:tgtEl>
                                          <p:spTgt spid="40"/>
                                        </p:tgtEl>
                                        <p:attrNameLst>
                                          <p:attrName>ppt_y</p:attrName>
                                        </p:attrNameLst>
                                      </p:cBhvr>
                                      <p:tavLst>
                                        <p:tav tm="0">
                                          <p:val>
                                            <p:strVal val="1+#ppt_h/2"/>
                                          </p:val>
                                        </p:tav>
                                        <p:tav tm="100000">
                                          <p:val>
                                            <p:strVal val="#ppt_y"/>
                                          </p:val>
                                        </p:tav>
                                      </p:tavLst>
                                    </p:anim>
                                  </p:childTnLst>
                                </p:cTn>
                              </p:par>
                              <p:par>
                                <p:cTn id="18" presetID="9" presetClass="entr" presetSubtype="0" fill="hold" grpId="0" nodeType="withEffect">
                                  <p:stCondLst>
                                    <p:cond delay="250"/>
                                  </p:stCondLst>
                                  <p:iterate type="lt">
                                    <p:tmPct val="6667"/>
                                  </p:iterate>
                                  <p:childTnLst>
                                    <p:set>
                                      <p:cBhvr>
                                        <p:cTn id="19" dur="1" fill="hold">
                                          <p:stCondLst>
                                            <p:cond delay="0"/>
                                          </p:stCondLst>
                                        </p:cTn>
                                        <p:tgtEl>
                                          <p:spTgt spid="2"/>
                                        </p:tgtEl>
                                        <p:attrNameLst>
                                          <p:attrName>style.visibility</p:attrName>
                                        </p:attrNameLst>
                                      </p:cBhvr>
                                      <p:to>
                                        <p:strVal val="visible"/>
                                      </p:to>
                                    </p:set>
                                    <p:animEffect transition="in" filter="dissolve">
                                      <p:cBhvr>
                                        <p:cTn id="20" dur="750"/>
                                        <p:tgtEl>
                                          <p:spTgt spid="2"/>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par>
                                <p:cTn id="24" presetID="16" presetClass="entr" presetSubtype="37" fill="hold" nodeType="withEffect">
                                  <p:stCondLst>
                                    <p:cond delay="750"/>
                                  </p:stCondLst>
                                  <p:childTnLst>
                                    <p:set>
                                      <p:cBhvr>
                                        <p:cTn id="25" dur="1" fill="hold">
                                          <p:stCondLst>
                                            <p:cond delay="0"/>
                                          </p:stCondLst>
                                        </p:cTn>
                                        <p:tgtEl>
                                          <p:spTgt spid="29"/>
                                        </p:tgtEl>
                                        <p:attrNameLst>
                                          <p:attrName>style.visibility</p:attrName>
                                        </p:attrNameLst>
                                      </p:cBhvr>
                                      <p:to>
                                        <p:strVal val="visible"/>
                                      </p:to>
                                    </p:set>
                                    <p:animEffect transition="in" filter="barn(outVertical)">
                                      <p:cBhvr>
                                        <p:cTn id="26" dur="750"/>
                                        <p:tgtEl>
                                          <p:spTgt spid="29"/>
                                        </p:tgtEl>
                                      </p:cBhvr>
                                    </p:animEffect>
                                  </p:childTnLst>
                                </p:cTn>
                              </p:par>
                              <p:par>
                                <p:cTn id="27" presetID="10" presetClass="entr" presetSubtype="0" fill="hold" grpId="0" nodeType="withEffect">
                                  <p:stCondLst>
                                    <p:cond delay="100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750"/>
                                        <p:tgtEl>
                                          <p:spTgt spid="28"/>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150"/>
                                        </p:tgtEl>
                                        <p:attrNameLst>
                                          <p:attrName>style.visibility</p:attrName>
                                        </p:attrNameLst>
                                      </p:cBhvr>
                                      <p:to>
                                        <p:strVal val="visible"/>
                                      </p:to>
                                    </p:set>
                                    <p:animEffect transition="in" filter="fade">
                                      <p:cBhvr>
                                        <p:cTn id="32" dur="750"/>
                                        <p:tgtEl>
                                          <p:spTgt spid="15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152"/>
                                        </p:tgtEl>
                                        <p:attrNameLst>
                                          <p:attrName>style.visibility</p:attrName>
                                        </p:attrNameLst>
                                      </p:cBhvr>
                                      <p:to>
                                        <p:strVal val="visible"/>
                                      </p:to>
                                    </p:set>
                                    <p:animEffect transition="in" filter="fade">
                                      <p:cBhvr>
                                        <p:cTn id="35" dur="750"/>
                                        <p:tgtEl>
                                          <p:spTgt spid="152"/>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156"/>
                                        </p:tgtEl>
                                        <p:attrNameLst>
                                          <p:attrName>style.visibility</p:attrName>
                                        </p:attrNameLst>
                                      </p:cBhvr>
                                      <p:to>
                                        <p:strVal val="visible"/>
                                      </p:to>
                                    </p:set>
                                    <p:animEffect transition="in" filter="fade">
                                      <p:cBhvr>
                                        <p:cTn id="38" dur="750"/>
                                        <p:tgtEl>
                                          <p:spTgt spid="156"/>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154"/>
                                        </p:tgtEl>
                                        <p:attrNameLst>
                                          <p:attrName>style.visibility</p:attrName>
                                        </p:attrNameLst>
                                      </p:cBhvr>
                                      <p:to>
                                        <p:strVal val="visible"/>
                                      </p:to>
                                    </p:set>
                                    <p:animEffect transition="in" filter="fade">
                                      <p:cBhvr>
                                        <p:cTn id="41" dur="75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2" grpId="0"/>
      <p:bldP spid="28" grpId="0"/>
      <p:bldP spid="35" grpId="0" animBg="1"/>
      <p:bldP spid="150" grpId="0"/>
      <p:bldP spid="152" grpId="0"/>
      <p:bldP spid="156" grpId="0"/>
      <p:bldP spid="15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blurry image of a store&#10;&#10;Description automatically generated">
            <a:extLst>
              <a:ext uri="{FF2B5EF4-FFF2-40B4-BE49-F238E27FC236}">
                <a16:creationId xmlns:a16="http://schemas.microsoft.com/office/drawing/2014/main" id="{EFA0FA51-06C6-6045-B238-D94B2C8A2BF0}"/>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986" b="986"/>
          <a:stretch>
            <a:fillRect/>
          </a:stretch>
        </p:blipFill>
        <p:spPr>
          <a:xfrm>
            <a:off x="7045317" y="2299428"/>
            <a:ext cx="2341419" cy="3555999"/>
          </a:xfrm>
        </p:spPr>
      </p:pic>
      <p:grpSp>
        <p:nvGrpSpPr>
          <p:cNvPr id="201" name="Group 200">
            <a:extLst>
              <a:ext uri="{FF2B5EF4-FFF2-40B4-BE49-F238E27FC236}">
                <a16:creationId xmlns:a16="http://schemas.microsoft.com/office/drawing/2014/main" id="{159C784B-D773-4BF2-924B-FC4B58FEDF31}"/>
              </a:ext>
            </a:extLst>
          </p:cNvPr>
          <p:cNvGrpSpPr/>
          <p:nvPr/>
        </p:nvGrpSpPr>
        <p:grpSpPr>
          <a:xfrm>
            <a:off x="613554" y="1005347"/>
            <a:ext cx="4847304" cy="4847308"/>
            <a:chOff x="3672349" y="1005347"/>
            <a:chExt cx="4847304" cy="4847308"/>
          </a:xfrm>
        </p:grpSpPr>
        <p:sp>
          <p:nvSpPr>
            <p:cNvPr id="202" name="Arc 201">
              <a:extLst>
                <a:ext uri="{FF2B5EF4-FFF2-40B4-BE49-F238E27FC236}">
                  <a16:creationId xmlns:a16="http://schemas.microsoft.com/office/drawing/2014/main" id="{8961C439-2715-4F0D-B57E-109627FA149E}"/>
                </a:ext>
              </a:extLst>
            </p:cNvPr>
            <p:cNvSpPr/>
            <p:nvPr/>
          </p:nvSpPr>
          <p:spPr>
            <a:xfrm>
              <a:off x="3672351" y="1005349"/>
              <a:ext cx="4847302" cy="4847306"/>
            </a:xfrm>
            <a:prstGeom prst="arc">
              <a:avLst/>
            </a:prstGeom>
            <a:ln w="19050">
              <a:solidFill>
                <a:schemeClr val="bg1">
                  <a:lumMod val="65000"/>
                  <a:alpha val="4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3" name="Arc 202">
              <a:extLst>
                <a:ext uri="{FF2B5EF4-FFF2-40B4-BE49-F238E27FC236}">
                  <a16:creationId xmlns:a16="http://schemas.microsoft.com/office/drawing/2014/main" id="{7AE6C514-2AB1-47C3-8491-AC350B3CE43A}"/>
                </a:ext>
              </a:extLst>
            </p:cNvPr>
            <p:cNvSpPr/>
            <p:nvPr/>
          </p:nvSpPr>
          <p:spPr>
            <a:xfrm flipH="1" flipV="1">
              <a:off x="3672349" y="1005347"/>
              <a:ext cx="4847302" cy="4847306"/>
            </a:xfrm>
            <a:prstGeom prst="arc">
              <a:avLst/>
            </a:prstGeom>
            <a:ln w="19050">
              <a:solidFill>
                <a:schemeClr val="bg1">
                  <a:lumMod val="65000"/>
                  <a:alpha val="4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04" name="Group 203">
            <a:extLst>
              <a:ext uri="{FF2B5EF4-FFF2-40B4-BE49-F238E27FC236}">
                <a16:creationId xmlns:a16="http://schemas.microsoft.com/office/drawing/2014/main" id="{49EE94B1-7372-4A9E-A99B-0026E86D332B}"/>
              </a:ext>
            </a:extLst>
          </p:cNvPr>
          <p:cNvGrpSpPr/>
          <p:nvPr/>
        </p:nvGrpSpPr>
        <p:grpSpPr>
          <a:xfrm>
            <a:off x="1335306" y="1727100"/>
            <a:ext cx="3403803" cy="3403806"/>
            <a:chOff x="5402945" y="2735945"/>
            <a:chExt cx="1386112" cy="1386112"/>
          </a:xfrm>
        </p:grpSpPr>
        <p:sp>
          <p:nvSpPr>
            <p:cNvPr id="205" name="Oval 204">
              <a:extLst>
                <a:ext uri="{FF2B5EF4-FFF2-40B4-BE49-F238E27FC236}">
                  <a16:creationId xmlns:a16="http://schemas.microsoft.com/office/drawing/2014/main" id="{E3669A2C-02D8-4FE1-AC34-8327F6A5B012}"/>
                </a:ext>
              </a:extLst>
            </p:cNvPr>
            <p:cNvSpPr/>
            <p:nvPr/>
          </p:nvSpPr>
          <p:spPr>
            <a:xfrm>
              <a:off x="5517385" y="2850385"/>
              <a:ext cx="1157230" cy="1157230"/>
            </a:xfrm>
            <a:prstGeom prst="ellipse">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6" name="Group 205">
              <a:extLst>
                <a:ext uri="{FF2B5EF4-FFF2-40B4-BE49-F238E27FC236}">
                  <a16:creationId xmlns:a16="http://schemas.microsoft.com/office/drawing/2014/main" id="{2720D01D-45FE-4BD2-A7A9-02074D1BC484}"/>
                </a:ext>
              </a:extLst>
            </p:cNvPr>
            <p:cNvGrpSpPr/>
            <p:nvPr/>
          </p:nvGrpSpPr>
          <p:grpSpPr>
            <a:xfrm>
              <a:off x="5402945" y="2735945"/>
              <a:ext cx="1386112" cy="1386112"/>
              <a:chOff x="4194174" y="1527174"/>
              <a:chExt cx="3803653" cy="3803653"/>
            </a:xfrm>
          </p:grpSpPr>
          <p:sp>
            <p:nvSpPr>
              <p:cNvPr id="208" name="Rectangle 207">
                <a:extLst>
                  <a:ext uri="{FF2B5EF4-FFF2-40B4-BE49-F238E27FC236}">
                    <a16:creationId xmlns:a16="http://schemas.microsoft.com/office/drawing/2014/main" id="{5E321139-5F95-41A8-ABFA-8212ABFC1C85}"/>
                  </a:ext>
                </a:extLst>
              </p:cNvPr>
              <p:cNvSpPr/>
              <p:nvPr/>
            </p:nvSpPr>
            <p:spPr>
              <a:xfrm>
                <a:off x="5915025" y="1527174"/>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Rectangle 208">
                <a:extLst>
                  <a:ext uri="{FF2B5EF4-FFF2-40B4-BE49-F238E27FC236}">
                    <a16:creationId xmlns:a16="http://schemas.microsoft.com/office/drawing/2014/main" id="{39501D27-2B36-493F-8E1B-71F4E2613E14}"/>
                  </a:ext>
                </a:extLst>
              </p:cNvPr>
              <p:cNvSpPr/>
              <p:nvPr/>
            </p:nvSpPr>
            <p:spPr>
              <a:xfrm>
                <a:off x="5915025" y="5222875"/>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Rectangle 209">
                <a:extLst>
                  <a:ext uri="{FF2B5EF4-FFF2-40B4-BE49-F238E27FC236}">
                    <a16:creationId xmlns:a16="http://schemas.microsoft.com/office/drawing/2014/main" id="{CE41EBCF-50E5-426C-8FD9-0BF4A6C918F4}"/>
                  </a:ext>
                </a:extLst>
              </p:cNvPr>
              <p:cNvSpPr/>
              <p:nvPr/>
            </p:nvSpPr>
            <p:spPr>
              <a:xfrm rot="5400000">
                <a:off x="7762876" y="3375025"/>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Rectangle 210">
                <a:extLst>
                  <a:ext uri="{FF2B5EF4-FFF2-40B4-BE49-F238E27FC236}">
                    <a16:creationId xmlns:a16="http://schemas.microsoft.com/office/drawing/2014/main" id="{5DB6BEF6-53BB-4081-A05C-7CB7104D7A56}"/>
                  </a:ext>
                </a:extLst>
              </p:cNvPr>
              <p:cNvSpPr/>
              <p:nvPr/>
            </p:nvSpPr>
            <p:spPr>
              <a:xfrm rot="5400000">
                <a:off x="4067175" y="3375025"/>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Rectangle 211">
                <a:extLst>
                  <a:ext uri="{FF2B5EF4-FFF2-40B4-BE49-F238E27FC236}">
                    <a16:creationId xmlns:a16="http://schemas.microsoft.com/office/drawing/2014/main" id="{2079721B-C34B-41CD-AF83-3956A5225E02}"/>
                  </a:ext>
                </a:extLst>
              </p:cNvPr>
              <p:cNvSpPr/>
              <p:nvPr/>
            </p:nvSpPr>
            <p:spPr>
              <a:xfrm rot="8100000">
                <a:off x="7221653" y="468165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Rectangle 212">
                <a:extLst>
                  <a:ext uri="{FF2B5EF4-FFF2-40B4-BE49-F238E27FC236}">
                    <a16:creationId xmlns:a16="http://schemas.microsoft.com/office/drawing/2014/main" id="{7D9F9CC9-044A-4898-99A9-81C43B9135E3}"/>
                  </a:ext>
                </a:extLst>
              </p:cNvPr>
              <p:cNvSpPr/>
              <p:nvPr/>
            </p:nvSpPr>
            <p:spPr>
              <a:xfrm rot="8100000">
                <a:off x="4608397" y="206839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Rectangle 213">
                <a:extLst>
                  <a:ext uri="{FF2B5EF4-FFF2-40B4-BE49-F238E27FC236}">
                    <a16:creationId xmlns:a16="http://schemas.microsoft.com/office/drawing/2014/main" id="{ED9EDC87-6CE9-49E8-B184-1951FFD6751A}"/>
                  </a:ext>
                </a:extLst>
              </p:cNvPr>
              <p:cNvSpPr/>
              <p:nvPr/>
            </p:nvSpPr>
            <p:spPr>
              <a:xfrm rot="13500000">
                <a:off x="4608397" y="468165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Rectangle 214">
                <a:extLst>
                  <a:ext uri="{FF2B5EF4-FFF2-40B4-BE49-F238E27FC236}">
                    <a16:creationId xmlns:a16="http://schemas.microsoft.com/office/drawing/2014/main" id="{9AA719C3-7CD4-44F5-8765-7B7753135699}"/>
                  </a:ext>
                </a:extLst>
              </p:cNvPr>
              <p:cNvSpPr/>
              <p:nvPr/>
            </p:nvSpPr>
            <p:spPr>
              <a:xfrm rot="13500000">
                <a:off x="7221653" y="206839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Rectangle 215">
                <a:extLst>
                  <a:ext uri="{FF2B5EF4-FFF2-40B4-BE49-F238E27FC236}">
                    <a16:creationId xmlns:a16="http://schemas.microsoft.com/office/drawing/2014/main" id="{2943F15C-7790-425B-B667-DFDC3554E151}"/>
                  </a:ext>
                </a:extLst>
              </p:cNvPr>
              <p:cNvSpPr/>
              <p:nvPr/>
            </p:nvSpPr>
            <p:spPr>
              <a:xfrm rot="14848878">
                <a:off x="4208065" y="4082723"/>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Rectangle 216">
                <a:extLst>
                  <a:ext uri="{FF2B5EF4-FFF2-40B4-BE49-F238E27FC236}">
                    <a16:creationId xmlns:a16="http://schemas.microsoft.com/office/drawing/2014/main" id="{A845ABEA-E778-4071-8E3D-CBE802166770}"/>
                  </a:ext>
                </a:extLst>
              </p:cNvPr>
              <p:cNvSpPr/>
              <p:nvPr/>
            </p:nvSpPr>
            <p:spPr>
              <a:xfrm rot="14848878">
                <a:off x="7621985" y="2667326"/>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Rectangle 217">
                <a:extLst>
                  <a:ext uri="{FF2B5EF4-FFF2-40B4-BE49-F238E27FC236}">
                    <a16:creationId xmlns:a16="http://schemas.microsoft.com/office/drawing/2014/main" id="{6C6329EC-E79A-4141-A511-3858A0D072A9}"/>
                  </a:ext>
                </a:extLst>
              </p:cNvPr>
              <p:cNvSpPr/>
              <p:nvPr/>
            </p:nvSpPr>
            <p:spPr>
              <a:xfrm rot="6751122" flipH="1">
                <a:off x="7621985" y="4082723"/>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Rectangle 218">
                <a:extLst>
                  <a:ext uri="{FF2B5EF4-FFF2-40B4-BE49-F238E27FC236}">
                    <a16:creationId xmlns:a16="http://schemas.microsoft.com/office/drawing/2014/main" id="{95095C8D-1EFC-43E0-A1ED-A427ADCFE2A9}"/>
                  </a:ext>
                </a:extLst>
              </p:cNvPr>
              <p:cNvSpPr/>
              <p:nvPr/>
            </p:nvSpPr>
            <p:spPr>
              <a:xfrm rot="6751122" flipH="1">
                <a:off x="4208065" y="2667326"/>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Rectangle 219">
                <a:extLst>
                  <a:ext uri="{FF2B5EF4-FFF2-40B4-BE49-F238E27FC236}">
                    <a16:creationId xmlns:a16="http://schemas.microsoft.com/office/drawing/2014/main" id="{2C487BE2-3377-4CB5-AB0F-2369BD54FF99}"/>
                  </a:ext>
                </a:extLst>
              </p:cNvPr>
              <p:cNvSpPr/>
              <p:nvPr/>
            </p:nvSpPr>
            <p:spPr>
              <a:xfrm rot="9442008" flipH="1">
                <a:off x="6626134" y="508056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Rectangle 220">
                <a:extLst>
                  <a:ext uri="{FF2B5EF4-FFF2-40B4-BE49-F238E27FC236}">
                    <a16:creationId xmlns:a16="http://schemas.microsoft.com/office/drawing/2014/main" id="{A1BD3D20-E12D-409B-B937-2F594C9CB7D2}"/>
                  </a:ext>
                </a:extLst>
              </p:cNvPr>
              <p:cNvSpPr/>
              <p:nvPr/>
            </p:nvSpPr>
            <p:spPr>
              <a:xfrm rot="9442008" flipH="1">
                <a:off x="5203916" y="166948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Rectangle 221">
                <a:extLst>
                  <a:ext uri="{FF2B5EF4-FFF2-40B4-BE49-F238E27FC236}">
                    <a16:creationId xmlns:a16="http://schemas.microsoft.com/office/drawing/2014/main" id="{D9565BB5-1995-4C30-9477-55AF172A1B3C}"/>
                  </a:ext>
                </a:extLst>
              </p:cNvPr>
              <p:cNvSpPr/>
              <p:nvPr/>
            </p:nvSpPr>
            <p:spPr>
              <a:xfrm rot="12157992">
                <a:off x="5203916" y="508056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Rectangle 222">
                <a:extLst>
                  <a:ext uri="{FF2B5EF4-FFF2-40B4-BE49-F238E27FC236}">
                    <a16:creationId xmlns:a16="http://schemas.microsoft.com/office/drawing/2014/main" id="{461F3C65-38E6-413F-B12E-22DD18A345E9}"/>
                  </a:ext>
                </a:extLst>
              </p:cNvPr>
              <p:cNvSpPr/>
              <p:nvPr/>
            </p:nvSpPr>
            <p:spPr>
              <a:xfrm rot="12157992">
                <a:off x="6626134" y="166948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7" name="Freeform: Shape 206">
              <a:extLst>
                <a:ext uri="{FF2B5EF4-FFF2-40B4-BE49-F238E27FC236}">
                  <a16:creationId xmlns:a16="http://schemas.microsoft.com/office/drawing/2014/main" id="{34CD26C3-C00D-47D9-A85E-6DCA5B7CE43B}"/>
                </a:ext>
              </a:extLst>
            </p:cNvPr>
            <p:cNvSpPr/>
            <p:nvPr/>
          </p:nvSpPr>
          <p:spPr>
            <a:xfrm>
              <a:off x="5517385" y="3429001"/>
              <a:ext cx="1157230" cy="578616"/>
            </a:xfrm>
            <a:custGeom>
              <a:avLst/>
              <a:gdLst>
                <a:gd name="connsiteX0" fmla="*/ 0 w 3175576"/>
                <a:gd name="connsiteY0" fmla="*/ 0 h 1587788"/>
                <a:gd name="connsiteX1" fmla="*/ 3175576 w 3175576"/>
                <a:gd name="connsiteY1" fmla="*/ 0 h 1587788"/>
                <a:gd name="connsiteX2" fmla="*/ 1587788 w 3175576"/>
                <a:gd name="connsiteY2" fmla="*/ 1587788 h 1587788"/>
                <a:gd name="connsiteX3" fmla="*/ 0 w 3175576"/>
                <a:gd name="connsiteY3" fmla="*/ 0 h 1587788"/>
              </a:gdLst>
              <a:ahLst/>
              <a:cxnLst>
                <a:cxn ang="0">
                  <a:pos x="connsiteX0" y="connsiteY0"/>
                </a:cxn>
                <a:cxn ang="0">
                  <a:pos x="connsiteX1" y="connsiteY1"/>
                </a:cxn>
                <a:cxn ang="0">
                  <a:pos x="connsiteX2" y="connsiteY2"/>
                </a:cxn>
                <a:cxn ang="0">
                  <a:pos x="connsiteX3" y="connsiteY3"/>
                </a:cxn>
              </a:cxnLst>
              <a:rect l="l" t="t" r="r" b="b"/>
              <a:pathLst>
                <a:path w="3175576" h="1587788">
                  <a:moveTo>
                    <a:pt x="0" y="0"/>
                  </a:moveTo>
                  <a:lnTo>
                    <a:pt x="3175576" y="0"/>
                  </a:lnTo>
                  <a:cubicBezTo>
                    <a:pt x="3175576" y="876911"/>
                    <a:pt x="2464699" y="1587788"/>
                    <a:pt x="1587788" y="1587788"/>
                  </a:cubicBezTo>
                  <a:cubicBezTo>
                    <a:pt x="710877" y="1587788"/>
                    <a:pt x="0" y="876911"/>
                    <a:pt x="0" y="0"/>
                  </a:cubicBezTo>
                  <a:close/>
                </a:path>
              </a:pathLst>
            </a:custGeom>
            <a:solidFill>
              <a:schemeClr val="bg1">
                <a:lumMod val="65000"/>
                <a:alpha val="1000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Shape 199">
            <a:extLst>
              <a:ext uri="{FF2B5EF4-FFF2-40B4-BE49-F238E27FC236}">
                <a16:creationId xmlns:a16="http://schemas.microsoft.com/office/drawing/2014/main" id="{1BB8D1C6-15F8-4BBC-A3D8-74F92C370FDB}"/>
              </a:ext>
            </a:extLst>
          </p:cNvPr>
          <p:cNvSpPr/>
          <p:nvPr/>
        </p:nvSpPr>
        <p:spPr>
          <a:xfrm>
            <a:off x="7045317" y="2299428"/>
            <a:ext cx="2341419" cy="3555999"/>
          </a:xfrm>
          <a:custGeom>
            <a:avLst/>
            <a:gdLst>
              <a:gd name="connsiteX0" fmla="*/ 521434 w 2341419"/>
              <a:gd name="connsiteY0" fmla="*/ 0 h 3555999"/>
              <a:gd name="connsiteX1" fmla="*/ 2341419 w 2341419"/>
              <a:gd name="connsiteY1" fmla="*/ 0 h 3555999"/>
              <a:gd name="connsiteX2" fmla="*/ 1819985 w 2341419"/>
              <a:gd name="connsiteY2" fmla="*/ 3555999 h 3555999"/>
              <a:gd name="connsiteX3" fmla="*/ 0 w 2341419"/>
              <a:gd name="connsiteY3" fmla="*/ 3555999 h 3555999"/>
            </a:gdLst>
            <a:ahLst/>
            <a:cxnLst>
              <a:cxn ang="0">
                <a:pos x="connsiteX0" y="connsiteY0"/>
              </a:cxn>
              <a:cxn ang="0">
                <a:pos x="connsiteX1" y="connsiteY1"/>
              </a:cxn>
              <a:cxn ang="0">
                <a:pos x="connsiteX2" y="connsiteY2"/>
              </a:cxn>
              <a:cxn ang="0">
                <a:pos x="connsiteX3" y="connsiteY3"/>
              </a:cxn>
            </a:cxnLst>
            <a:rect l="l" t="t" r="r" b="b"/>
            <a:pathLst>
              <a:path w="2341419" h="3555999">
                <a:moveTo>
                  <a:pt x="521434" y="0"/>
                </a:moveTo>
                <a:lnTo>
                  <a:pt x="2341419" y="0"/>
                </a:lnTo>
                <a:lnTo>
                  <a:pt x="1819985" y="3555999"/>
                </a:lnTo>
                <a:lnTo>
                  <a:pt x="0" y="3555999"/>
                </a:lnTo>
                <a:close/>
              </a:path>
            </a:pathLst>
          </a:custGeom>
          <a:gradFill flip="none" rotWithShape="1">
            <a:gsLst>
              <a:gs pos="0">
                <a:schemeClr val="bg1"/>
              </a:gs>
              <a:gs pos="18000">
                <a:schemeClr val="bg1">
                  <a:alpha val="16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2" name="TextBox 151">
            <a:extLst>
              <a:ext uri="{FF2B5EF4-FFF2-40B4-BE49-F238E27FC236}">
                <a16:creationId xmlns:a16="http://schemas.microsoft.com/office/drawing/2014/main" id="{B0592AD9-91F6-45FB-9A19-D934B220069B}"/>
              </a:ext>
            </a:extLst>
          </p:cNvPr>
          <p:cNvSpPr txBox="1"/>
          <p:nvPr/>
        </p:nvSpPr>
        <p:spPr>
          <a:xfrm>
            <a:off x="933334" y="1724379"/>
            <a:ext cx="2656640" cy="1323439"/>
          </a:xfrm>
          <a:prstGeom prst="rect">
            <a:avLst/>
          </a:prstGeom>
          <a:noFill/>
        </p:spPr>
        <p:txBody>
          <a:bodyPr wrap="square" rtlCol="0">
            <a:spAutoFit/>
          </a:bodyPr>
          <a:lstStyle/>
          <a:p>
            <a:r>
              <a:rPr lang="en-GB" sz="8000">
                <a:solidFill>
                  <a:schemeClr val="tx1">
                    <a:lumMod val="75000"/>
                    <a:lumOff val="25000"/>
                  </a:schemeClr>
                </a:solidFill>
                <a:latin typeface="+mj-lt"/>
                <a:cs typeface="Rajdhani Bold" panose="02000000000000000000" pitchFamily="2" charset="0"/>
              </a:rPr>
              <a:t>ANY</a:t>
            </a:r>
          </a:p>
        </p:txBody>
      </p:sp>
      <p:sp>
        <p:nvSpPr>
          <p:cNvPr id="153" name="TextBox 152">
            <a:extLst>
              <a:ext uri="{FF2B5EF4-FFF2-40B4-BE49-F238E27FC236}">
                <a16:creationId xmlns:a16="http://schemas.microsoft.com/office/drawing/2014/main" id="{1427BFDA-D8D2-47FB-81CE-B182504CDE16}"/>
              </a:ext>
            </a:extLst>
          </p:cNvPr>
          <p:cNvSpPr txBox="1"/>
          <p:nvPr/>
        </p:nvSpPr>
        <p:spPr>
          <a:xfrm>
            <a:off x="933334" y="2871612"/>
            <a:ext cx="7597650" cy="1323439"/>
          </a:xfrm>
          <a:prstGeom prst="rect">
            <a:avLst/>
          </a:prstGeom>
          <a:noFill/>
        </p:spPr>
        <p:txBody>
          <a:bodyPr wrap="square" rtlCol="0">
            <a:spAutoFit/>
          </a:bodyPr>
          <a:lstStyle/>
          <a:p>
            <a:r>
              <a:rPr lang="en-GB" sz="8000">
                <a:solidFill>
                  <a:schemeClr val="accent1"/>
                </a:solidFill>
                <a:latin typeface="+mj-lt"/>
                <a:cs typeface="Rajdhani Bold" panose="02000000000000000000" pitchFamily="2" charset="0"/>
              </a:rPr>
              <a:t>QUESTIONS</a:t>
            </a:r>
          </a:p>
        </p:txBody>
      </p:sp>
      <p:pic>
        <p:nvPicPr>
          <p:cNvPr id="8" name="Picture Placeholder 7" descr="A picture containing person, text&#10;&#10;Description automatically generated">
            <a:extLst>
              <a:ext uri="{FF2B5EF4-FFF2-40B4-BE49-F238E27FC236}">
                <a16:creationId xmlns:a16="http://schemas.microsoft.com/office/drawing/2014/main" id="{EBFF8F5D-CF7C-E841-B301-5019A08F5DE3}"/>
              </a:ext>
            </a:extLst>
          </p:cNvPr>
          <p:cNvPicPr>
            <a:picLocks noGrp="1" noChangeAspect="1"/>
          </p:cNvPicPr>
          <p:nvPr>
            <p:ph type="pic" sz="quarter" idx="11"/>
          </p:nvPr>
        </p:nvPicPr>
        <p:blipFill>
          <a:blip r:embed="rId3" cstate="print">
            <a:alphaModFix amt="76000"/>
            <a:extLst>
              <a:ext uri="{BEBA8EAE-BF5A-486C-A8C5-ECC9F3942E4B}">
                <a14:imgProps xmlns:a14="http://schemas.microsoft.com/office/drawing/2010/main">
                  <a14:imgLayer r:embed="rId4">
                    <a14:imgEffect>
                      <a14:sharpenSoften amount="18000"/>
                    </a14:imgEffect>
                  </a14:imgLayer>
                </a14:imgProps>
              </a:ext>
              <a:ext uri="{28A0092B-C50C-407E-A947-70E740481C1C}">
                <a14:useLocalDpi xmlns:a14="http://schemas.microsoft.com/office/drawing/2010/main" val="0"/>
              </a:ext>
            </a:extLst>
          </a:blip>
          <a:srcRect l="8867" r="8867"/>
          <a:stretch>
            <a:fillRect/>
          </a:stretch>
        </p:blipFill>
        <p:spPr>
          <a:xfrm>
            <a:off x="9162415" y="1368108"/>
            <a:ext cx="2341563" cy="3556000"/>
          </a:xfrm>
          <a:solidFill>
            <a:schemeClr val="tx1">
              <a:lumMod val="75000"/>
              <a:lumOff val="25000"/>
              <a:alpha val="64000"/>
            </a:schemeClr>
          </a:solidFill>
        </p:spPr>
      </p:pic>
      <p:sp>
        <p:nvSpPr>
          <p:cNvPr id="224" name="TextBox 223">
            <a:extLst>
              <a:ext uri="{FF2B5EF4-FFF2-40B4-BE49-F238E27FC236}">
                <a16:creationId xmlns:a16="http://schemas.microsoft.com/office/drawing/2014/main" id="{1412389A-9BA5-4EC6-B3C5-5B3B5D9A8205}"/>
              </a:ext>
            </a:extLst>
          </p:cNvPr>
          <p:cNvSpPr txBox="1"/>
          <p:nvPr/>
        </p:nvSpPr>
        <p:spPr>
          <a:xfrm>
            <a:off x="987011" y="1510608"/>
            <a:ext cx="3662443" cy="381771"/>
          </a:xfrm>
          <a:prstGeom prst="rect">
            <a:avLst/>
          </a:prstGeom>
          <a:noFill/>
        </p:spPr>
        <p:txBody>
          <a:bodyPr wrap="square" rtlCol="0">
            <a:spAutoFit/>
          </a:bodyPr>
          <a:lstStyle/>
          <a:p>
            <a:pPr>
              <a:lnSpc>
                <a:spcPct val="110000"/>
              </a:lnSpc>
              <a:spcBef>
                <a:spcPts val="1200"/>
              </a:spcBef>
            </a:pPr>
            <a:r>
              <a:rPr lang="en-GB">
                <a:solidFill>
                  <a:schemeClr val="tx1">
                    <a:lumMod val="50000"/>
                    <a:lumOff val="50000"/>
                  </a:schemeClr>
                </a:solidFill>
              </a:rPr>
              <a:t>Before we leave,</a:t>
            </a:r>
          </a:p>
        </p:txBody>
      </p:sp>
      <p:sp>
        <p:nvSpPr>
          <p:cNvPr id="154" name="TextBox 153">
            <a:extLst>
              <a:ext uri="{FF2B5EF4-FFF2-40B4-BE49-F238E27FC236}">
                <a16:creationId xmlns:a16="http://schemas.microsoft.com/office/drawing/2014/main" id="{B6325947-1C9B-4590-9C8B-049782E60E64}"/>
              </a:ext>
            </a:extLst>
          </p:cNvPr>
          <p:cNvSpPr txBox="1"/>
          <p:nvPr/>
        </p:nvSpPr>
        <p:spPr>
          <a:xfrm>
            <a:off x="938684" y="4126603"/>
            <a:ext cx="4776788" cy="1323439"/>
          </a:xfrm>
          <a:prstGeom prst="rect">
            <a:avLst/>
          </a:prstGeom>
          <a:noFill/>
        </p:spPr>
        <p:txBody>
          <a:bodyPr wrap="square" rtlCol="0">
            <a:spAutoFit/>
          </a:bodyPr>
          <a:lstStyle/>
          <a:p>
            <a:r>
              <a:rPr lang="en-GB" sz="8000">
                <a:solidFill>
                  <a:schemeClr val="tx1">
                    <a:lumMod val="75000"/>
                    <a:lumOff val="25000"/>
                  </a:schemeClr>
                </a:solidFill>
                <a:latin typeface="+mj-lt"/>
                <a:cs typeface="Rajdhani Bold" panose="02000000000000000000" pitchFamily="2" charset="0"/>
              </a:rPr>
              <a:t>IN MIND?</a:t>
            </a:r>
          </a:p>
        </p:txBody>
      </p:sp>
    </p:spTree>
    <p:extLst>
      <p:ext uri="{BB962C8B-B14F-4D97-AF65-F5344CB8AC3E}">
        <p14:creationId xmlns:p14="http://schemas.microsoft.com/office/powerpoint/2010/main" val="332960260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500"/>
                                        <p:tgtEl>
                                          <p:spTgt spid="204"/>
                                        </p:tgtEl>
                                      </p:cBhvr>
                                    </p:animEffect>
                                  </p:childTnLst>
                                </p:cTn>
                              </p:par>
                              <p:par>
                                <p:cTn id="8" presetID="8" presetClass="emph" presetSubtype="0" repeatCount="indefinite" accel="50000" decel="50000" autoRev="1" fill="hold" nodeType="withEffect">
                                  <p:stCondLst>
                                    <p:cond delay="500"/>
                                  </p:stCondLst>
                                  <p:childTnLst>
                                    <p:animRot by="840000">
                                      <p:cBhvr>
                                        <p:cTn id="9" dur="3000" fill="hold"/>
                                        <p:tgtEl>
                                          <p:spTgt spid="204"/>
                                        </p:tgtEl>
                                        <p:attrNameLst>
                                          <p:attrName>r</p:attrName>
                                        </p:attrNameLst>
                                      </p:cBhvr>
                                    </p:animRot>
                                  </p:childTnLst>
                                </p:cTn>
                              </p:par>
                              <p:par>
                                <p:cTn id="10" presetID="10" presetClass="entr" presetSubtype="0" fill="hold" nodeType="withEffect">
                                  <p:stCondLst>
                                    <p:cond delay="500"/>
                                  </p:stCondLst>
                                  <p:childTnLst>
                                    <p:set>
                                      <p:cBhvr>
                                        <p:cTn id="11" dur="1" fill="hold">
                                          <p:stCondLst>
                                            <p:cond delay="0"/>
                                          </p:stCondLst>
                                        </p:cTn>
                                        <p:tgtEl>
                                          <p:spTgt spid="201"/>
                                        </p:tgtEl>
                                        <p:attrNameLst>
                                          <p:attrName>style.visibility</p:attrName>
                                        </p:attrNameLst>
                                      </p:cBhvr>
                                      <p:to>
                                        <p:strVal val="visible"/>
                                      </p:to>
                                    </p:set>
                                    <p:animEffect transition="in" filter="fade">
                                      <p:cBhvr>
                                        <p:cTn id="12" dur="500"/>
                                        <p:tgtEl>
                                          <p:spTgt spid="201"/>
                                        </p:tgtEl>
                                      </p:cBhvr>
                                    </p:animEffect>
                                  </p:childTnLst>
                                </p:cTn>
                              </p:par>
                              <p:par>
                                <p:cTn id="13" presetID="8" presetClass="emph" presetSubtype="0" repeatCount="indefinite" accel="50000" decel="50000" autoRev="1" fill="hold" nodeType="withEffect">
                                  <p:stCondLst>
                                    <p:cond delay="500"/>
                                  </p:stCondLst>
                                  <p:childTnLst>
                                    <p:animRot by="-840000">
                                      <p:cBhvr>
                                        <p:cTn id="14" dur="3000" fill="hold"/>
                                        <p:tgtEl>
                                          <p:spTgt spid="201"/>
                                        </p:tgtEl>
                                        <p:attrNameLst>
                                          <p:attrName>r</p:attrName>
                                        </p:attrNameLst>
                                      </p:cBhvr>
                                    </p:animRot>
                                  </p:childTnLst>
                                </p:cTn>
                              </p:par>
                              <p:par>
                                <p:cTn id="15" presetID="10" presetClass="entr" presetSubtype="0" fill="hold" grpId="0" nodeType="withEffect">
                                  <p:stCondLst>
                                    <p:cond delay="0"/>
                                  </p:stCondLst>
                                  <p:childTnLst>
                                    <p:set>
                                      <p:cBhvr>
                                        <p:cTn id="16" dur="1" fill="hold">
                                          <p:stCondLst>
                                            <p:cond delay="0"/>
                                          </p:stCondLst>
                                        </p:cTn>
                                        <p:tgtEl>
                                          <p:spTgt spid="224"/>
                                        </p:tgtEl>
                                        <p:attrNameLst>
                                          <p:attrName>style.visibility</p:attrName>
                                        </p:attrNameLst>
                                      </p:cBhvr>
                                      <p:to>
                                        <p:strVal val="visible"/>
                                      </p:to>
                                    </p:set>
                                    <p:animEffect transition="in" filter="fade">
                                      <p:cBhvr>
                                        <p:cTn id="17" dur="500"/>
                                        <p:tgtEl>
                                          <p:spTgt spid="224"/>
                                        </p:tgtEl>
                                      </p:cBhvr>
                                    </p:animEffect>
                                  </p:childTnLst>
                                </p:cTn>
                              </p:par>
                              <p:par>
                                <p:cTn id="18" presetID="9" presetClass="entr" presetSubtype="0" fill="hold" grpId="0" nodeType="withEffect">
                                  <p:stCondLst>
                                    <p:cond delay="0"/>
                                  </p:stCondLst>
                                  <p:iterate type="lt">
                                    <p:tmPct val="30000"/>
                                  </p:iterate>
                                  <p:childTnLst>
                                    <p:set>
                                      <p:cBhvr>
                                        <p:cTn id="19" dur="1" fill="hold">
                                          <p:stCondLst>
                                            <p:cond delay="0"/>
                                          </p:stCondLst>
                                        </p:cTn>
                                        <p:tgtEl>
                                          <p:spTgt spid="152"/>
                                        </p:tgtEl>
                                        <p:attrNameLst>
                                          <p:attrName>style.visibility</p:attrName>
                                        </p:attrNameLst>
                                      </p:cBhvr>
                                      <p:to>
                                        <p:strVal val="visible"/>
                                      </p:to>
                                    </p:set>
                                    <p:animEffect transition="in" filter="dissolve">
                                      <p:cBhvr>
                                        <p:cTn id="20" dur="750"/>
                                        <p:tgtEl>
                                          <p:spTgt spid="152"/>
                                        </p:tgtEl>
                                      </p:cBhvr>
                                    </p:animEffect>
                                  </p:childTnLst>
                                </p:cTn>
                              </p:par>
                              <p:par>
                                <p:cTn id="21" presetID="9" presetClass="entr" presetSubtype="0" fill="hold" grpId="0" nodeType="withEffect">
                                  <p:stCondLst>
                                    <p:cond delay="250"/>
                                  </p:stCondLst>
                                  <p:iterate type="lt">
                                    <p:tmPct val="9524"/>
                                  </p:iterate>
                                  <p:childTnLst>
                                    <p:set>
                                      <p:cBhvr>
                                        <p:cTn id="22" dur="1" fill="hold">
                                          <p:stCondLst>
                                            <p:cond delay="0"/>
                                          </p:stCondLst>
                                        </p:cTn>
                                        <p:tgtEl>
                                          <p:spTgt spid="153"/>
                                        </p:tgtEl>
                                        <p:attrNameLst>
                                          <p:attrName>style.visibility</p:attrName>
                                        </p:attrNameLst>
                                      </p:cBhvr>
                                      <p:to>
                                        <p:strVal val="visible"/>
                                      </p:to>
                                    </p:set>
                                    <p:animEffect transition="in" filter="dissolve">
                                      <p:cBhvr>
                                        <p:cTn id="23" dur="750"/>
                                        <p:tgtEl>
                                          <p:spTgt spid="153"/>
                                        </p:tgtEl>
                                      </p:cBhvr>
                                    </p:animEffect>
                                  </p:childTnLst>
                                </p:cTn>
                              </p:par>
                              <p:par>
                                <p:cTn id="24" presetID="9" presetClass="entr" presetSubtype="0" fill="hold" grpId="0" nodeType="withEffect">
                                  <p:stCondLst>
                                    <p:cond delay="500"/>
                                  </p:stCondLst>
                                  <p:iterate type="lt">
                                    <p:tmPct val="12222"/>
                                  </p:iterate>
                                  <p:childTnLst>
                                    <p:set>
                                      <p:cBhvr>
                                        <p:cTn id="25" dur="1" fill="hold">
                                          <p:stCondLst>
                                            <p:cond delay="0"/>
                                          </p:stCondLst>
                                        </p:cTn>
                                        <p:tgtEl>
                                          <p:spTgt spid="154"/>
                                        </p:tgtEl>
                                        <p:attrNameLst>
                                          <p:attrName>style.visibility</p:attrName>
                                        </p:attrNameLst>
                                      </p:cBhvr>
                                      <p:to>
                                        <p:strVal val="visible"/>
                                      </p:to>
                                    </p:set>
                                    <p:animEffect transition="in" filter="dissolve">
                                      <p:cBhvr>
                                        <p:cTn id="26" dur="750"/>
                                        <p:tgtEl>
                                          <p:spTgt spid="154"/>
                                        </p:tgtEl>
                                      </p:cBhvr>
                                    </p:animEffect>
                                  </p:childTnLst>
                                </p:cTn>
                              </p:par>
                              <p:par>
                                <p:cTn id="27" presetID="10" presetClass="entr" presetSubtype="0" fill="hold" grpId="0" nodeType="withEffect">
                                  <p:stCondLst>
                                    <p:cond delay="1000"/>
                                  </p:stCondLst>
                                  <p:childTnLst>
                                    <p:set>
                                      <p:cBhvr>
                                        <p:cTn id="28" dur="1" fill="hold">
                                          <p:stCondLst>
                                            <p:cond delay="0"/>
                                          </p:stCondLst>
                                        </p:cTn>
                                        <p:tgtEl>
                                          <p:spTgt spid="200"/>
                                        </p:tgtEl>
                                        <p:attrNameLst>
                                          <p:attrName>style.visibility</p:attrName>
                                        </p:attrNameLst>
                                      </p:cBhvr>
                                      <p:to>
                                        <p:strVal val="visible"/>
                                      </p:to>
                                    </p:set>
                                    <p:animEffect transition="in" filter="fade">
                                      <p:cBhvr>
                                        <p:cTn id="29" dur="500"/>
                                        <p:tgtEl>
                                          <p:spTgt spid="2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animBg="1"/>
      <p:bldP spid="152" grpId="0"/>
      <p:bldP spid="153" grpId="0"/>
      <p:bldP spid="224" grpId="0"/>
      <p:bldP spid="15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ems.png">
            <a:extLst>
              <a:ext uri="{FF2B5EF4-FFF2-40B4-BE49-F238E27FC236}">
                <a16:creationId xmlns:a16="http://schemas.microsoft.com/office/drawing/2014/main" id="{10B6A2AB-C716-4136-A0AA-DD54B2CEFC08}"/>
              </a:ext>
            </a:extLst>
          </p:cNvPr>
          <p:cNvPicPr>
            <a:picLocks noChangeAspect="1"/>
          </p:cNvPicPr>
          <p:nvPr/>
        </p:nvPicPr>
        <p:blipFill>
          <a:blip r:embed="rId2"/>
          <a:stretch>
            <a:fillRect/>
          </a:stretch>
        </p:blipFill>
        <p:spPr>
          <a:xfrm>
            <a:off x="613012" y="1743908"/>
            <a:ext cx="10892050" cy="3392930"/>
          </a:xfrm>
          <a:prstGeom prst="rect">
            <a:avLst/>
          </a:prstGeom>
        </p:spPr>
      </p:pic>
    </p:spTree>
    <p:extLst>
      <p:ext uri="{BB962C8B-B14F-4D97-AF65-F5344CB8AC3E}">
        <p14:creationId xmlns:p14="http://schemas.microsoft.com/office/powerpoint/2010/main" val="15103023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 name="Picture Placeholder 126" descr="A person in a military uniform&#10;&#10;Description automatically generated">
            <a:extLst>
              <a:ext uri="{FF2B5EF4-FFF2-40B4-BE49-F238E27FC236}">
                <a16:creationId xmlns:a16="http://schemas.microsoft.com/office/drawing/2014/main" id="{28DE45D8-2664-8842-A5CA-F2CBE01E5FEC}"/>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10068" b="10068"/>
          <a:stretch>
            <a:fillRect/>
          </a:stretch>
        </p:blipFill>
        <p:spPr/>
      </p:pic>
      <p:sp>
        <p:nvSpPr>
          <p:cNvPr id="6" name="Rectangle 5">
            <a:extLst>
              <a:ext uri="{FF2B5EF4-FFF2-40B4-BE49-F238E27FC236}">
                <a16:creationId xmlns:a16="http://schemas.microsoft.com/office/drawing/2014/main" id="{2F120829-E24B-4736-87A4-5D05134F8DB0}"/>
              </a:ext>
            </a:extLst>
          </p:cNvPr>
          <p:cNvSpPr/>
          <p:nvPr/>
        </p:nvSpPr>
        <p:spPr>
          <a:xfrm>
            <a:off x="0" y="0"/>
            <a:ext cx="12192000" cy="6491288"/>
          </a:xfrm>
          <a:prstGeom prst="rect">
            <a:avLst/>
          </a:prstGeom>
          <a:gradFill flip="none" rotWithShape="1">
            <a:gsLst>
              <a:gs pos="0">
                <a:srgbClr val="212227">
                  <a:alpha val="75000"/>
                </a:srgbClr>
              </a:gs>
              <a:gs pos="35000">
                <a:srgbClr val="212227">
                  <a:alpha val="75000"/>
                </a:srgbClr>
              </a:gs>
              <a:gs pos="100000">
                <a:srgbClr val="212227"/>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31E9E852-B8E3-4B61-A500-357E4DA506B2}"/>
              </a:ext>
            </a:extLst>
          </p:cNvPr>
          <p:cNvGrpSpPr/>
          <p:nvPr/>
        </p:nvGrpSpPr>
        <p:grpSpPr>
          <a:xfrm>
            <a:off x="0" y="0"/>
            <a:ext cx="12192000" cy="6490788"/>
            <a:chOff x="0" y="0"/>
            <a:chExt cx="12192000" cy="6490788"/>
          </a:xfrm>
        </p:grpSpPr>
        <p:grpSp>
          <p:nvGrpSpPr>
            <p:cNvPr id="8" name="Group 7">
              <a:extLst>
                <a:ext uri="{FF2B5EF4-FFF2-40B4-BE49-F238E27FC236}">
                  <a16:creationId xmlns:a16="http://schemas.microsoft.com/office/drawing/2014/main" id="{275A7E7F-3378-4ADF-9335-0BFED1841E0C}"/>
                </a:ext>
              </a:extLst>
            </p:cNvPr>
            <p:cNvGrpSpPr/>
            <p:nvPr/>
          </p:nvGrpSpPr>
          <p:grpSpPr>
            <a:xfrm>
              <a:off x="0" y="0"/>
              <a:ext cx="12192000" cy="6490788"/>
              <a:chOff x="0" y="0"/>
              <a:chExt cx="12192000" cy="6490788"/>
            </a:xfrm>
          </p:grpSpPr>
          <p:grpSp>
            <p:nvGrpSpPr>
              <p:cNvPr id="88" name="Group 87">
                <a:extLst>
                  <a:ext uri="{FF2B5EF4-FFF2-40B4-BE49-F238E27FC236}">
                    <a16:creationId xmlns:a16="http://schemas.microsoft.com/office/drawing/2014/main" id="{0E29D1EE-6D50-45B0-8795-F1C418D7EBEE}"/>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C0C1F298-BCA7-46E0-86A9-D61D61895395}"/>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8507F098-B4FC-42D3-86BD-CCF278A951E3}"/>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0A924A7-5AE7-47F0-B0C1-1A1E228F0C9F}"/>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5E1BE901-0AAE-4A59-93D8-0E90E43DB8E0}"/>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3A223DF-5DEA-4390-B67E-5E339E70BF4A}"/>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8FAAFBA-A7C1-45D7-A125-8EAFC95F515B}"/>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1F8EB7D-7351-4587-9B67-38D098F792AC}"/>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8ABD8A5C-B1D1-4EEF-9993-D67F0D9189CA}"/>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CC47F331-DD6A-4E5A-9B48-9375AF2584B6}"/>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344B2C5B-2AF8-4247-AEAE-8BA4EF30D919}"/>
                  </a:ext>
                </a:extLst>
              </p:cNvPr>
              <p:cNvGrpSpPr/>
              <p:nvPr/>
            </p:nvGrpSpPr>
            <p:grpSpPr>
              <a:xfrm>
                <a:off x="334918" y="0"/>
                <a:ext cx="11522164" cy="6490788"/>
                <a:chOff x="334918" y="0"/>
                <a:chExt cx="11522164" cy="6858000"/>
              </a:xfrm>
            </p:grpSpPr>
            <p:cxnSp>
              <p:nvCxnSpPr>
                <p:cNvPr id="90" name="Straight Connector 89">
                  <a:extLst>
                    <a:ext uri="{FF2B5EF4-FFF2-40B4-BE49-F238E27FC236}">
                      <a16:creationId xmlns:a16="http://schemas.microsoft.com/office/drawing/2014/main" id="{4BED34B4-7818-4535-A6B1-C69E9D2F6635}"/>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DE26EE5-E3C4-4E82-8EBE-81EF60B5D1A5}"/>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139C3E88-C7CE-474A-8F61-690FE31108F5}"/>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9D6FA7C2-8A74-40BA-A514-27B586ED823A}"/>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B41D8EFD-FFCD-483C-90FB-CB9CC9ABC8B3}"/>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5C5B1310-6869-47FD-B12D-11DC45E19851}"/>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444A712-F668-4AA3-A1F4-4243AF397FBF}"/>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F5F1719-7564-496E-ACB9-2DE0D9DEDDEA}"/>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BC279A91-DDFF-4935-A54E-BA964EAB5C87}"/>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B3D69F01-FB3C-4492-9E8D-C9EACB2E9719}"/>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06C7C201-77DB-4E87-8F1C-6F33B91766C4}"/>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4607676A-CE74-4403-8D55-B7AFDCC66D78}"/>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F75B529-C167-4D5C-81BB-32BF688CADE5}"/>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A86437FB-8E7E-4EED-A7B7-42237B083CEB}"/>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D507AE69-7492-4317-8EF9-F9865FA2846C}"/>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A81CEF3A-2DDA-4868-9D2D-DAB10456E390}"/>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D188468B-D473-44BC-8674-1F4BD4511DEA}"/>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072D3D4A-66F9-4C02-935D-553D2028D870}"/>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32A69CE6-E746-41A3-8C37-4C95EF4FFDF5}"/>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DF17EB3F-D603-454A-B944-C7219AA4126D}"/>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E2BA7F73-54E8-418B-9E19-A5246A99D32D}"/>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5696A75F-EAFD-4A63-839A-E0B5B4514D6A}"/>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9F15D171-BBC9-49E4-9C5F-AFDCEDCAC3E6}"/>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1754D57B-ABAA-4966-9451-960D795FBB71}"/>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372F6497-5994-4627-B482-76E97302C1FF}"/>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CEB9649F-D3AA-44FE-B374-93F75438440D}"/>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8562FB90-A9A6-4A4B-9E07-209A9EAB8184}"/>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4DFBBD85-9C8E-42E3-BA52-1115CA6E7ECA}"/>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CB18FD2F-D649-4617-BD75-264CB74BC070}"/>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6A256928-18D1-442F-B108-4368F57A9967}"/>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93A7122F-D229-4A10-A4E6-BB65FB1435D5}"/>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2333DCB7-46F2-4372-9C9A-B80028E90CA3}"/>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23EBE406-2BCF-4251-A7E6-F9DDD14D2FC8}"/>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CFC0A103-41B7-4A36-B9EC-07829FC96896}"/>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0343F2F9-23D7-434E-BDB0-1926E933B47B}"/>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699F14B4-2F70-4176-8DB2-4484838AF73C}"/>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D45FE43E-F5CA-4FEB-B8FF-F31FC3B36D0C}"/>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4214336B-A228-492C-A7CF-AAD49AB4C19D}"/>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AD75AD95-F517-4C91-AE57-623A0BE5031A}"/>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DE0797AD-E465-41D1-B1B7-CBDB2023E5F8}"/>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72B7ACED-AF73-4EDA-A967-AA38F6714BC3}"/>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82B6C841-B1D1-4069-B58C-153665C5D036}"/>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FC3D7C8C-FB61-48EB-AFB6-E4B416E64145}"/>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CDC32B03-EDAD-473E-9F91-A9D628BD8076}"/>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68C7C22D-916C-40AF-A192-E28CF8D5FCD8}"/>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E3427606-D2A7-41F2-BE00-2472A7AEA9F2}"/>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E38603F4-00BD-4E19-9ADA-9CA61EF98405}"/>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7148636D-2C5E-4CFE-BE99-3759F69D50DC}"/>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D539BE31-87C2-4BE4-A3F8-344DF8071639}"/>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477C7985-14F8-4E3C-BB0A-4EF806AAA88E}"/>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E122F8E2-5083-45B7-999B-43931D3A442A}"/>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EA8AD7DB-8CB6-435C-B11C-1FC8C28FA9B7}"/>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D3045710-5EDE-4B4C-85DE-BC41E57C4B0B}"/>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0E85C00B-3796-46C9-9C3C-FE1397605EC1}"/>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886DA0DA-8B35-49F9-B6F5-AA9D9B2B9841}"/>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EE1A6E4A-2522-4812-AB36-622902279DC6}"/>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F3115D03-E0BF-4E75-8E79-A51DB17C6881}"/>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39AF8E34-8E34-49FD-99AE-40AEBB4662C9}"/>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AEA1274B-100F-4736-8BB8-2C8EEFEA662F}"/>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90594EEB-E945-4BA2-BA4E-28C30996C065}"/>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5A91D0C7-361A-4848-BF50-28A6711654AA}"/>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49593F8E-C303-4ABE-9AE1-0AD0020705A1}"/>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7" name="Freeform 18">
                <a:extLst>
                  <a:ext uri="{FF2B5EF4-FFF2-40B4-BE49-F238E27FC236}">
                    <a16:creationId xmlns:a16="http://schemas.microsoft.com/office/drawing/2014/main" id="{0858191E-0C56-4DEA-8238-229D887B7E55}"/>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10" name="Group 9">
              <a:extLst>
                <a:ext uri="{FF2B5EF4-FFF2-40B4-BE49-F238E27FC236}">
                  <a16:creationId xmlns:a16="http://schemas.microsoft.com/office/drawing/2014/main" id="{577CA4EB-C90D-4EDA-9034-E6A3E4517CF3}"/>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D33958A6-7865-43B1-8757-922E69D83ECD}"/>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45342F6D-E0C6-4E27-A969-59D0D7D0DF52}"/>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D8F7A938-1D41-4BC4-A29B-3063BB1282C4}"/>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68A9B228-C2A8-4544-9B48-9425AC88C847}"/>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BB260095-9367-49E7-9532-007C0AF83143}"/>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D20AD037-6164-48E6-AA94-77AB7C6224D6}"/>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0B0E4852-906A-420D-8E34-C061168D379A}"/>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150C802B-AF75-4379-B402-7E006E12DBCF}"/>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49FF4F19-EB53-410B-B29A-1E9EF36A9DA7}"/>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E232ABDC-1F4E-49E8-A9C9-907AD40A14B6}"/>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608BEA92-464A-4AF8-807B-BD3F85751A28}"/>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32210784-103B-4ED5-9ED1-B4CC56FD2E8F}"/>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52E8DD4E-27D5-4F13-A7E5-8548B2A9A19F}"/>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DF8D702E-1EDF-48FE-94A7-EADB4755D3E1}"/>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E8A97004-EFD7-4AF9-862D-A88A0A3AF45A}"/>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A55DAE19-6C0D-4A25-957D-9DE5550F0DFD}"/>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9E5BBEB0-1A96-4FBB-90B7-67E72851C40F}"/>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58046DEC-535F-4485-BBE6-B305C5EB9736}"/>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56F631C7-CA3A-4986-B5E5-B76167D9BB22}"/>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12B9FC9B-4604-4E4C-BF50-A1AE704E80C6}"/>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622F9412-F3BA-4125-B2BC-94BAC9D6893E}"/>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22F3705D-5A6A-4D3C-8D12-2B3C731BB966}"/>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B01E9350-FF21-4707-988B-92D6A0B6E630}"/>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4B6DE97D-A540-4A05-B54C-8AAA217E6364}"/>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A9D7CFAB-36CE-4B0D-AE6A-43CC3500F7A5}"/>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8162A893-0E15-4116-B24A-479FE4AF7E84}"/>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31BFF3FD-3D96-4A13-A148-7F3A06F4DBB6}"/>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5E37A177-0D3A-4680-A5CE-94D1AA31CE79}"/>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264104EC-121E-47A5-97F2-F3D353198451}"/>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BB1D9956-0543-4525-AE22-1F1CDC474B97}"/>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EC4CA8EC-F7CE-46E4-8940-A1622B5AF2C9}"/>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2" name="Freeform 18">
                <a:extLst>
                  <a:ext uri="{FF2B5EF4-FFF2-40B4-BE49-F238E27FC236}">
                    <a16:creationId xmlns:a16="http://schemas.microsoft.com/office/drawing/2014/main" id="{7F911471-8B1D-4F16-9488-21D56A4CD07A}"/>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sp>
        <p:nvSpPr>
          <p:cNvPr id="118" name="TextBox 117">
            <a:extLst>
              <a:ext uri="{FF2B5EF4-FFF2-40B4-BE49-F238E27FC236}">
                <a16:creationId xmlns:a16="http://schemas.microsoft.com/office/drawing/2014/main" id="{F6D74563-9221-47FA-8B67-6DBEE2D7BC62}"/>
              </a:ext>
            </a:extLst>
          </p:cNvPr>
          <p:cNvSpPr txBox="1"/>
          <p:nvPr/>
        </p:nvSpPr>
        <p:spPr>
          <a:xfrm>
            <a:off x="494001" y="1415535"/>
            <a:ext cx="11279588" cy="707886"/>
          </a:xfrm>
          <a:prstGeom prst="rect">
            <a:avLst/>
          </a:prstGeom>
          <a:noFill/>
        </p:spPr>
        <p:txBody>
          <a:bodyPr wrap="square" rtlCol="0">
            <a:spAutoFit/>
          </a:bodyPr>
          <a:lstStyle/>
          <a:p>
            <a:r>
              <a:rPr lang="en-GB" sz="4000" spc="300">
                <a:solidFill>
                  <a:schemeClr val="bg1"/>
                </a:solidFill>
                <a:effectLst>
                  <a:outerShdw blurRad="254000" dist="279400" dir="16200000" rotWithShape="0">
                    <a:prstClr val="black">
                      <a:alpha val="40000"/>
                    </a:prstClr>
                  </a:outerShdw>
                </a:effectLst>
                <a:latin typeface="+mj-lt"/>
                <a:cs typeface="Rajdhani Bold" panose="02000000000000000000" pitchFamily="2" charset="0"/>
              </a:rPr>
              <a:t>170A Cyber Warfare Technician</a:t>
            </a:r>
          </a:p>
        </p:txBody>
      </p:sp>
      <p:grpSp>
        <p:nvGrpSpPr>
          <p:cNvPr id="2" name="Group 1">
            <a:extLst>
              <a:ext uri="{FF2B5EF4-FFF2-40B4-BE49-F238E27FC236}">
                <a16:creationId xmlns:a16="http://schemas.microsoft.com/office/drawing/2014/main" id="{615BC184-714E-44BE-8580-6B5C1720AAB2}"/>
              </a:ext>
            </a:extLst>
          </p:cNvPr>
          <p:cNvGrpSpPr/>
          <p:nvPr/>
        </p:nvGrpSpPr>
        <p:grpSpPr>
          <a:xfrm>
            <a:off x="0" y="394421"/>
            <a:ext cx="8973262" cy="1088751"/>
            <a:chOff x="0" y="394421"/>
            <a:chExt cx="8973262" cy="1088751"/>
          </a:xfrm>
        </p:grpSpPr>
        <p:sp>
          <p:nvSpPr>
            <p:cNvPr id="123" name="TextBox 122">
              <a:extLst>
                <a:ext uri="{FF2B5EF4-FFF2-40B4-BE49-F238E27FC236}">
                  <a16:creationId xmlns:a16="http://schemas.microsoft.com/office/drawing/2014/main" id="{575D6AD5-E668-42A9-9577-5835D3DAC9BD}"/>
                </a:ext>
              </a:extLst>
            </p:cNvPr>
            <p:cNvSpPr txBox="1"/>
            <p:nvPr/>
          </p:nvSpPr>
          <p:spPr>
            <a:xfrm>
              <a:off x="4095951" y="394421"/>
              <a:ext cx="2031188" cy="307777"/>
            </a:xfrm>
            <a:prstGeom prst="rect">
              <a:avLst/>
            </a:prstGeom>
            <a:noFill/>
          </p:spPr>
          <p:txBody>
            <a:bodyPr wrap="square" rtlCol="0">
              <a:spAutoFit/>
            </a:bodyPr>
            <a:lstStyle/>
            <a:p>
              <a:pPr algn="r"/>
              <a:endParaRPr lang="en-GB" sz="1400" spc="30">
                <a:solidFill>
                  <a:schemeClr val="bg1"/>
                </a:solidFill>
                <a:latin typeface="+mj-lt"/>
                <a:cs typeface="Rajdhani" panose="02000000000000000000" pitchFamily="2" charset="0"/>
              </a:endParaRPr>
            </a:p>
          </p:txBody>
        </p:sp>
        <p:cxnSp>
          <p:nvCxnSpPr>
            <p:cNvPr id="5" name="Straight Connector 4">
              <a:extLst>
                <a:ext uri="{FF2B5EF4-FFF2-40B4-BE49-F238E27FC236}">
                  <a16:creationId xmlns:a16="http://schemas.microsoft.com/office/drawing/2014/main" id="{1FF21A77-0300-4FCA-B3FB-4C0CA1421733}"/>
                </a:ext>
              </a:extLst>
            </p:cNvPr>
            <p:cNvCxnSpPr>
              <a:cxnSpLocks/>
            </p:cNvCxnSpPr>
            <p:nvPr/>
          </p:nvCxnSpPr>
          <p:spPr>
            <a:xfrm>
              <a:off x="0" y="554659"/>
              <a:ext cx="4984750" cy="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34BD677B-3718-4774-BE5F-A08073C6466E}"/>
                </a:ext>
              </a:extLst>
            </p:cNvPr>
            <p:cNvSpPr txBox="1"/>
            <p:nvPr/>
          </p:nvSpPr>
          <p:spPr>
            <a:xfrm>
              <a:off x="3374061" y="670642"/>
              <a:ext cx="5599201" cy="812530"/>
            </a:xfrm>
            <a:prstGeom prst="rect">
              <a:avLst/>
            </a:prstGeom>
            <a:noFill/>
          </p:spPr>
          <p:txBody>
            <a:bodyPr wrap="square" rtlCol="0">
              <a:spAutoFit/>
            </a:bodyPr>
            <a:lstStyle/>
            <a:p>
              <a:pPr algn="r">
                <a:lnSpc>
                  <a:spcPct val="130000"/>
                </a:lnSpc>
                <a:spcBef>
                  <a:spcPts val="1200"/>
                </a:spcBef>
              </a:pPr>
              <a:r>
                <a:rPr lang="en-GB" sz="1200">
                  <a:solidFill>
                    <a:schemeClr val="bg1">
                      <a:lumMod val="85000"/>
                    </a:schemeClr>
                  </a:solidFill>
                </a:rPr>
                <a:t>“We are at a defining time for our Nation and our military. Near-peer competitors are posturing themselves, and threats to the United States’ global advantage are growing—nowhere is this challenge more manifest than in cyberspace."</a:t>
              </a:r>
            </a:p>
          </p:txBody>
        </p:sp>
      </p:grpSp>
      <p:sp>
        <p:nvSpPr>
          <p:cNvPr id="133" name="Rectangle 132">
            <a:extLst>
              <a:ext uri="{FF2B5EF4-FFF2-40B4-BE49-F238E27FC236}">
                <a16:creationId xmlns:a16="http://schemas.microsoft.com/office/drawing/2014/main" id="{CA43E8AB-0FBF-144F-87F1-9DF8DECDA4E5}"/>
              </a:ext>
            </a:extLst>
          </p:cNvPr>
          <p:cNvSpPr/>
          <p:nvPr/>
        </p:nvSpPr>
        <p:spPr>
          <a:xfrm>
            <a:off x="4984750" y="343599"/>
            <a:ext cx="2323778" cy="369332"/>
          </a:xfrm>
          <a:prstGeom prst="rect">
            <a:avLst/>
          </a:prstGeom>
        </p:spPr>
        <p:txBody>
          <a:bodyPr wrap="none">
            <a:spAutoFit/>
          </a:bodyPr>
          <a:lstStyle/>
          <a:p>
            <a:r>
              <a:rPr lang="en-US">
                <a:solidFill>
                  <a:schemeClr val="bg1"/>
                </a:solidFill>
              </a:rPr>
              <a:t>GEN Paul M. Nakasone</a:t>
            </a:r>
          </a:p>
        </p:txBody>
      </p:sp>
      <p:sp>
        <p:nvSpPr>
          <p:cNvPr id="121" name="TextBox 120">
            <a:extLst>
              <a:ext uri="{FF2B5EF4-FFF2-40B4-BE49-F238E27FC236}">
                <a16:creationId xmlns:a16="http://schemas.microsoft.com/office/drawing/2014/main" id="{7CC50007-0D2D-FF1B-1291-635CC39CA5C0}"/>
              </a:ext>
            </a:extLst>
          </p:cNvPr>
          <p:cNvSpPr txBox="1"/>
          <p:nvPr/>
        </p:nvSpPr>
        <p:spPr>
          <a:xfrm>
            <a:off x="465201" y="3408714"/>
            <a:ext cx="11279588" cy="707886"/>
          </a:xfrm>
          <a:prstGeom prst="rect">
            <a:avLst/>
          </a:prstGeom>
          <a:noFill/>
        </p:spPr>
        <p:txBody>
          <a:bodyPr wrap="square" lIns="91440" tIns="45720" rIns="91440" bIns="45720" rtlCol="0" anchor="t">
            <a:spAutoFit/>
          </a:bodyPr>
          <a:lstStyle/>
          <a:p>
            <a:r>
              <a:rPr lang="en-GB" sz="4000" spc="300">
                <a:solidFill>
                  <a:schemeClr val="bg1"/>
                </a:solidFill>
                <a:effectLst>
                  <a:outerShdw blurRad="254000" dist="279400" dir="16200000" rotWithShape="0">
                    <a:prstClr val="black">
                      <a:alpha val="40000"/>
                    </a:prstClr>
                  </a:outerShdw>
                </a:effectLst>
                <a:latin typeface="+mj-lt"/>
                <a:cs typeface="Nirmala UI"/>
              </a:rPr>
              <a:t>170B Electromagnetic Warfare Technician</a:t>
            </a:r>
          </a:p>
        </p:txBody>
      </p:sp>
      <p:grpSp>
        <p:nvGrpSpPr>
          <p:cNvPr id="122" name="Group 121">
            <a:extLst>
              <a:ext uri="{FF2B5EF4-FFF2-40B4-BE49-F238E27FC236}">
                <a16:creationId xmlns:a16="http://schemas.microsoft.com/office/drawing/2014/main" id="{76983847-B320-193A-3FD3-F7E80447E72C}"/>
              </a:ext>
            </a:extLst>
          </p:cNvPr>
          <p:cNvGrpSpPr/>
          <p:nvPr/>
        </p:nvGrpSpPr>
        <p:grpSpPr>
          <a:xfrm>
            <a:off x="-2482" y="4411578"/>
            <a:ext cx="7832465" cy="895296"/>
            <a:chOff x="-5686" y="394421"/>
            <a:chExt cx="7832465" cy="895296"/>
          </a:xfrm>
        </p:grpSpPr>
        <p:sp>
          <p:nvSpPr>
            <p:cNvPr id="124" name="TextBox 123">
              <a:extLst>
                <a:ext uri="{FF2B5EF4-FFF2-40B4-BE49-F238E27FC236}">
                  <a16:creationId xmlns:a16="http://schemas.microsoft.com/office/drawing/2014/main" id="{5DAA77C4-FF64-8203-C4FF-E4F952B9A07A}"/>
                </a:ext>
              </a:extLst>
            </p:cNvPr>
            <p:cNvSpPr txBox="1"/>
            <p:nvPr/>
          </p:nvSpPr>
          <p:spPr>
            <a:xfrm>
              <a:off x="4095951" y="394421"/>
              <a:ext cx="2031188" cy="307777"/>
            </a:xfrm>
            <a:prstGeom prst="rect">
              <a:avLst/>
            </a:prstGeom>
            <a:noFill/>
          </p:spPr>
          <p:txBody>
            <a:bodyPr wrap="square" rtlCol="0">
              <a:spAutoFit/>
            </a:bodyPr>
            <a:lstStyle/>
            <a:p>
              <a:pPr algn="r"/>
              <a:endParaRPr lang="en-GB" sz="1400" spc="30">
                <a:solidFill>
                  <a:schemeClr val="bg1"/>
                </a:solidFill>
                <a:latin typeface="+mj-lt"/>
                <a:cs typeface="Rajdhani" panose="02000000000000000000" pitchFamily="2" charset="0"/>
              </a:endParaRPr>
            </a:p>
          </p:txBody>
        </p:sp>
        <p:cxnSp>
          <p:nvCxnSpPr>
            <p:cNvPr id="125" name="Straight Connector 124">
              <a:extLst>
                <a:ext uri="{FF2B5EF4-FFF2-40B4-BE49-F238E27FC236}">
                  <a16:creationId xmlns:a16="http://schemas.microsoft.com/office/drawing/2014/main" id="{5628C3B4-63ED-3826-C720-A395881279DE}"/>
                </a:ext>
              </a:extLst>
            </p:cNvPr>
            <p:cNvCxnSpPr>
              <a:cxnSpLocks/>
            </p:cNvCxnSpPr>
            <p:nvPr/>
          </p:nvCxnSpPr>
          <p:spPr>
            <a:xfrm>
              <a:off x="-5686" y="554659"/>
              <a:ext cx="5212212" cy="0"/>
            </a:xfrm>
            <a:prstGeom prst="line">
              <a:avLst/>
            </a:prstGeom>
            <a:ln w="12700">
              <a:solidFill>
                <a:srgbClr val="73D001"/>
              </a:solidFill>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EB12AEFA-4406-EBD9-38F4-3E85C7B060F3}"/>
                </a:ext>
              </a:extLst>
            </p:cNvPr>
            <p:cNvSpPr txBox="1"/>
            <p:nvPr/>
          </p:nvSpPr>
          <p:spPr>
            <a:xfrm>
              <a:off x="4200837" y="736617"/>
              <a:ext cx="3625942" cy="553100"/>
            </a:xfrm>
            <a:prstGeom prst="rect">
              <a:avLst/>
            </a:prstGeom>
            <a:noFill/>
          </p:spPr>
          <p:txBody>
            <a:bodyPr wrap="square" rtlCol="0">
              <a:spAutoFit/>
            </a:bodyPr>
            <a:lstStyle/>
            <a:p>
              <a:pPr algn="r">
                <a:lnSpc>
                  <a:spcPct val="130000"/>
                </a:lnSpc>
                <a:spcBef>
                  <a:spcPts val="1200"/>
                </a:spcBef>
              </a:pPr>
              <a:r>
                <a:rPr lang="en-GB" sz="1200">
                  <a:solidFill>
                    <a:schemeClr val="bg1">
                      <a:lumMod val="85000"/>
                    </a:schemeClr>
                  </a:solidFill>
                </a:rPr>
                <a:t>The key to the future is the integration of cyberspace, EW, and info operations.</a:t>
              </a:r>
            </a:p>
          </p:txBody>
        </p:sp>
      </p:grpSp>
      <p:sp>
        <p:nvSpPr>
          <p:cNvPr id="129" name="Rectangle 128">
            <a:extLst>
              <a:ext uri="{FF2B5EF4-FFF2-40B4-BE49-F238E27FC236}">
                <a16:creationId xmlns:a16="http://schemas.microsoft.com/office/drawing/2014/main" id="{3DC39D21-B028-8C27-57DB-B76756CA69CC}"/>
              </a:ext>
            </a:extLst>
          </p:cNvPr>
          <p:cNvSpPr/>
          <p:nvPr/>
        </p:nvSpPr>
        <p:spPr>
          <a:xfrm>
            <a:off x="4967755" y="4384726"/>
            <a:ext cx="2311980" cy="369332"/>
          </a:xfrm>
          <a:prstGeom prst="rect">
            <a:avLst/>
          </a:prstGeom>
        </p:spPr>
        <p:txBody>
          <a:bodyPr wrap="none" lIns="91440" tIns="45720" rIns="91440" bIns="45720" anchor="t">
            <a:spAutoFit/>
          </a:bodyPr>
          <a:lstStyle/>
          <a:p>
            <a:r>
              <a:rPr lang="en-US">
                <a:solidFill>
                  <a:schemeClr val="bg1"/>
                </a:solidFill>
              </a:rPr>
              <a:t>    LTG Stephen Fogarty</a:t>
            </a:r>
          </a:p>
        </p:txBody>
      </p:sp>
      <p:sp>
        <p:nvSpPr>
          <p:cNvPr id="131" name="TextBox 130">
            <a:extLst>
              <a:ext uri="{FF2B5EF4-FFF2-40B4-BE49-F238E27FC236}">
                <a16:creationId xmlns:a16="http://schemas.microsoft.com/office/drawing/2014/main" id="{81C0E650-129F-B348-A3C9-86404E959424}"/>
              </a:ext>
            </a:extLst>
          </p:cNvPr>
          <p:cNvSpPr txBox="1"/>
          <p:nvPr/>
        </p:nvSpPr>
        <p:spPr>
          <a:xfrm>
            <a:off x="494635" y="5316581"/>
            <a:ext cx="11700143" cy="707886"/>
          </a:xfrm>
          <a:prstGeom prst="rect">
            <a:avLst/>
          </a:prstGeom>
          <a:noFill/>
        </p:spPr>
        <p:txBody>
          <a:bodyPr wrap="square" lIns="91440" tIns="45720" rIns="91440" bIns="45720" rtlCol="0" anchor="t">
            <a:spAutoFit/>
          </a:bodyPr>
          <a:lstStyle/>
          <a:p>
            <a:r>
              <a:rPr lang="en-GB" sz="4000" spc="300">
                <a:solidFill>
                  <a:schemeClr val="bg1"/>
                </a:solidFill>
                <a:effectLst>
                  <a:outerShdw blurRad="254000" dist="279400" dir="16200000" rotWithShape="0">
                    <a:prstClr val="black">
                      <a:alpha val="40000"/>
                    </a:prstClr>
                  </a:outerShdw>
                </a:effectLst>
                <a:latin typeface="+mj-lt"/>
                <a:cs typeface="Nirmala UI"/>
              </a:rPr>
              <a:t>170D Cyber Capabilities Developer Technician</a:t>
            </a:r>
            <a:endParaRPr lang="en-GB" sz="4000" spc="300">
              <a:solidFill>
                <a:schemeClr val="bg1"/>
              </a:solidFill>
              <a:effectLst>
                <a:outerShdw blurRad="254000" dist="279400" dir="16200000" rotWithShape="0">
                  <a:prstClr val="black">
                    <a:alpha val="40000"/>
                  </a:prstClr>
                </a:outerShdw>
              </a:effectLst>
              <a:latin typeface="+mj-lt"/>
              <a:cs typeface="Nirmala UI" panose="020B0502040204020203" pitchFamily="34" charset="0"/>
            </a:endParaRPr>
          </a:p>
        </p:txBody>
      </p:sp>
      <p:grpSp>
        <p:nvGrpSpPr>
          <p:cNvPr id="134" name="Group 133">
            <a:extLst>
              <a:ext uri="{FF2B5EF4-FFF2-40B4-BE49-F238E27FC236}">
                <a16:creationId xmlns:a16="http://schemas.microsoft.com/office/drawing/2014/main" id="{9D7025CD-D8BB-CACB-70EE-6C9F4C15FA0A}"/>
              </a:ext>
            </a:extLst>
          </p:cNvPr>
          <p:cNvGrpSpPr/>
          <p:nvPr/>
        </p:nvGrpSpPr>
        <p:grpSpPr>
          <a:xfrm>
            <a:off x="0" y="394421"/>
            <a:ext cx="6127139" cy="307777"/>
            <a:chOff x="0" y="394421"/>
            <a:chExt cx="6127139" cy="307777"/>
          </a:xfrm>
        </p:grpSpPr>
        <p:sp>
          <p:nvSpPr>
            <p:cNvPr id="135" name="TextBox 134">
              <a:extLst>
                <a:ext uri="{FF2B5EF4-FFF2-40B4-BE49-F238E27FC236}">
                  <a16:creationId xmlns:a16="http://schemas.microsoft.com/office/drawing/2014/main" id="{38D6C813-0E83-BEC6-9A4E-EFB3E167745A}"/>
                </a:ext>
              </a:extLst>
            </p:cNvPr>
            <p:cNvSpPr txBox="1"/>
            <p:nvPr/>
          </p:nvSpPr>
          <p:spPr>
            <a:xfrm>
              <a:off x="4095951" y="394421"/>
              <a:ext cx="2031188" cy="307777"/>
            </a:xfrm>
            <a:prstGeom prst="rect">
              <a:avLst/>
            </a:prstGeom>
            <a:noFill/>
          </p:spPr>
          <p:txBody>
            <a:bodyPr wrap="square" rtlCol="0">
              <a:spAutoFit/>
            </a:bodyPr>
            <a:lstStyle/>
            <a:p>
              <a:pPr algn="r"/>
              <a:endParaRPr lang="en-GB" sz="1400" spc="30">
                <a:solidFill>
                  <a:schemeClr val="bg1"/>
                </a:solidFill>
                <a:latin typeface="+mj-lt"/>
                <a:cs typeface="Rajdhani" panose="02000000000000000000" pitchFamily="2" charset="0"/>
              </a:endParaRPr>
            </a:p>
          </p:txBody>
        </p:sp>
        <p:cxnSp>
          <p:nvCxnSpPr>
            <p:cNvPr id="136" name="Straight Connector 135">
              <a:extLst>
                <a:ext uri="{FF2B5EF4-FFF2-40B4-BE49-F238E27FC236}">
                  <a16:creationId xmlns:a16="http://schemas.microsoft.com/office/drawing/2014/main" id="{D4403999-DF96-4C80-5A54-AAE842D21670}"/>
                </a:ext>
              </a:extLst>
            </p:cNvPr>
            <p:cNvCxnSpPr>
              <a:cxnSpLocks/>
            </p:cNvCxnSpPr>
            <p:nvPr/>
          </p:nvCxnSpPr>
          <p:spPr>
            <a:xfrm>
              <a:off x="0" y="554659"/>
              <a:ext cx="4984750" cy="0"/>
            </a:xfrm>
            <a:prstGeom prst="line">
              <a:avLst/>
            </a:prstGeom>
            <a:ln/>
          </p:spPr>
          <p:style>
            <a:lnRef idx="1">
              <a:schemeClr val="accent3"/>
            </a:lnRef>
            <a:fillRef idx="0">
              <a:schemeClr val="accent3"/>
            </a:fillRef>
            <a:effectRef idx="0">
              <a:schemeClr val="accent3"/>
            </a:effectRef>
            <a:fontRef idx="minor">
              <a:schemeClr val="tx1"/>
            </a:fontRef>
          </p:style>
        </p:cxnSp>
      </p:grpSp>
    </p:spTree>
    <p:extLst>
      <p:ext uri="{BB962C8B-B14F-4D97-AF65-F5344CB8AC3E}">
        <p14:creationId xmlns:p14="http://schemas.microsoft.com/office/powerpoint/2010/main" val="24216002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22" presetClass="entr" presetSubtype="8" fill="hold" nodeType="withEffect">
                                  <p:stCondLst>
                                    <p:cond delay="75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750"/>
                                        <p:tgtEl>
                                          <p:spTgt spid="2"/>
                                        </p:tgtEl>
                                      </p:cBhvr>
                                    </p:animEffect>
                                  </p:childTnLst>
                                </p:cTn>
                              </p:par>
                              <p:par>
                                <p:cTn id="16" presetID="9" presetClass="entr" presetSubtype="0" fill="hold" grpId="0" nodeType="withEffect">
                                  <p:stCondLst>
                                    <p:cond delay="750"/>
                                  </p:stCondLst>
                                  <p:iterate type="lt">
                                    <p:tmPct val="8333"/>
                                  </p:iterate>
                                  <p:childTnLst>
                                    <p:set>
                                      <p:cBhvr>
                                        <p:cTn id="17" dur="1" fill="hold">
                                          <p:stCondLst>
                                            <p:cond delay="0"/>
                                          </p:stCondLst>
                                        </p:cTn>
                                        <p:tgtEl>
                                          <p:spTgt spid="118"/>
                                        </p:tgtEl>
                                        <p:attrNameLst>
                                          <p:attrName>style.visibility</p:attrName>
                                        </p:attrNameLst>
                                      </p:cBhvr>
                                      <p:to>
                                        <p:strVal val="visible"/>
                                      </p:to>
                                    </p:set>
                                    <p:animEffect transition="in" filter="dissolve">
                                      <p:cBhvr>
                                        <p:cTn id="18" dur="750"/>
                                        <p:tgtEl>
                                          <p:spTgt spid="118"/>
                                        </p:tgtEl>
                                      </p:cBhvr>
                                    </p:animEffect>
                                  </p:childTnLst>
                                </p:cTn>
                              </p:par>
                              <p:par>
                                <p:cTn id="19" presetID="9" presetClass="entr" presetSubtype="0" fill="hold" grpId="0" nodeType="withEffect">
                                  <p:stCondLst>
                                    <p:cond delay="750"/>
                                  </p:stCondLst>
                                  <p:iterate type="lt">
                                    <p:tmPct val="8333"/>
                                  </p:iterate>
                                  <p:childTnLst>
                                    <p:set>
                                      <p:cBhvr>
                                        <p:cTn id="20" dur="1" fill="hold">
                                          <p:stCondLst>
                                            <p:cond delay="0"/>
                                          </p:stCondLst>
                                        </p:cTn>
                                        <p:tgtEl>
                                          <p:spTgt spid="121"/>
                                        </p:tgtEl>
                                        <p:attrNameLst>
                                          <p:attrName>style.visibility</p:attrName>
                                        </p:attrNameLst>
                                      </p:cBhvr>
                                      <p:to>
                                        <p:strVal val="visible"/>
                                      </p:to>
                                    </p:set>
                                    <p:animEffect transition="in" filter="dissolve">
                                      <p:cBhvr>
                                        <p:cTn id="21" dur="750"/>
                                        <p:tgtEl>
                                          <p:spTgt spid="121"/>
                                        </p:tgtEl>
                                      </p:cBhvr>
                                    </p:animEffect>
                                  </p:childTnLst>
                                </p:cTn>
                              </p:par>
                              <p:par>
                                <p:cTn id="22" presetID="22" presetClass="entr" presetSubtype="8" fill="hold" nodeType="withEffect">
                                  <p:stCondLst>
                                    <p:cond delay="750"/>
                                  </p:stCondLst>
                                  <p:childTnLst>
                                    <p:set>
                                      <p:cBhvr>
                                        <p:cTn id="23" dur="1" fill="hold">
                                          <p:stCondLst>
                                            <p:cond delay="0"/>
                                          </p:stCondLst>
                                        </p:cTn>
                                        <p:tgtEl>
                                          <p:spTgt spid="122"/>
                                        </p:tgtEl>
                                        <p:attrNameLst>
                                          <p:attrName>style.visibility</p:attrName>
                                        </p:attrNameLst>
                                      </p:cBhvr>
                                      <p:to>
                                        <p:strVal val="visible"/>
                                      </p:to>
                                    </p:set>
                                    <p:animEffect transition="in" filter="wipe(left)">
                                      <p:cBhvr>
                                        <p:cTn id="24" dur="750"/>
                                        <p:tgtEl>
                                          <p:spTgt spid="122"/>
                                        </p:tgtEl>
                                      </p:cBhvr>
                                    </p:animEffect>
                                  </p:childTnLst>
                                </p:cTn>
                              </p:par>
                              <p:par>
                                <p:cTn id="25" presetID="9" presetClass="entr" presetSubtype="0" fill="hold" grpId="0" nodeType="withEffect">
                                  <p:stCondLst>
                                    <p:cond delay="750"/>
                                  </p:stCondLst>
                                  <p:iterate type="lt">
                                    <p:tmPct val="8333"/>
                                  </p:iterate>
                                  <p:childTnLst>
                                    <p:set>
                                      <p:cBhvr>
                                        <p:cTn id="26" dur="1" fill="hold">
                                          <p:stCondLst>
                                            <p:cond delay="0"/>
                                          </p:stCondLst>
                                        </p:cTn>
                                        <p:tgtEl>
                                          <p:spTgt spid="131"/>
                                        </p:tgtEl>
                                        <p:attrNameLst>
                                          <p:attrName>style.visibility</p:attrName>
                                        </p:attrNameLst>
                                      </p:cBhvr>
                                      <p:to>
                                        <p:strVal val="visible"/>
                                      </p:to>
                                    </p:set>
                                    <p:animEffect transition="in" filter="dissolve">
                                      <p:cBhvr>
                                        <p:cTn id="27" dur="750"/>
                                        <p:tgtEl>
                                          <p:spTgt spid="131"/>
                                        </p:tgtEl>
                                      </p:cBhvr>
                                    </p:animEffect>
                                  </p:childTnLst>
                                </p:cTn>
                              </p:par>
                              <p:par>
                                <p:cTn id="28" presetID="22" presetClass="entr" presetSubtype="8" fill="hold" nodeType="withEffect">
                                  <p:stCondLst>
                                    <p:cond delay="75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75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8" grpId="0"/>
      <p:bldP spid="121" grpId="0"/>
      <p:bldP spid="13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1F5C5FB-CC46-446E-B222-733EBFA25E29}"/>
              </a:ext>
            </a:extLst>
          </p:cNvPr>
          <p:cNvSpPr txBox="1"/>
          <p:nvPr/>
        </p:nvSpPr>
        <p:spPr>
          <a:xfrm>
            <a:off x="990600" y="822960"/>
            <a:ext cx="8595360" cy="757130"/>
          </a:xfrm>
          <a:prstGeom prst="rect">
            <a:avLst/>
          </a:prstGeom>
          <a:noFill/>
        </p:spPr>
        <p:txBody>
          <a:bodyPr wrap="square" rtlCol="0">
            <a:spAutoFit/>
          </a:bodyPr>
          <a:lstStyle/>
          <a:p>
            <a:pPr>
              <a:lnSpc>
                <a:spcPct val="90000"/>
              </a:lnSpc>
            </a:pPr>
            <a:r>
              <a:rPr lang="en-GB" sz="4800" spc="30">
                <a:solidFill>
                  <a:schemeClr val="tx1">
                    <a:lumMod val="75000"/>
                    <a:lumOff val="25000"/>
                  </a:schemeClr>
                </a:solidFill>
                <a:latin typeface="+mj-lt"/>
              </a:rPr>
              <a:t>The Cyber Warrant Officer “</a:t>
            </a:r>
            <a:r>
              <a:rPr lang="en-GB" sz="4800" spc="30">
                <a:solidFill>
                  <a:srgbClr val="FFC001"/>
                </a:solidFill>
                <a:latin typeface="+mj-lt"/>
              </a:rPr>
              <a:t>IS</a:t>
            </a:r>
            <a:r>
              <a:rPr lang="en-GB" sz="4800" spc="30">
                <a:solidFill>
                  <a:schemeClr val="tx1">
                    <a:lumMod val="75000"/>
                    <a:lumOff val="25000"/>
                  </a:schemeClr>
                </a:solidFill>
                <a:latin typeface="+mj-lt"/>
              </a:rPr>
              <a:t>”</a:t>
            </a:r>
          </a:p>
        </p:txBody>
      </p:sp>
      <p:sp>
        <p:nvSpPr>
          <p:cNvPr id="5" name="TextBox 4">
            <a:extLst>
              <a:ext uri="{FF2B5EF4-FFF2-40B4-BE49-F238E27FC236}">
                <a16:creationId xmlns:a16="http://schemas.microsoft.com/office/drawing/2014/main" id="{F9A7B217-F293-472D-B1D6-EAC18DA866AC}"/>
              </a:ext>
            </a:extLst>
          </p:cNvPr>
          <p:cNvSpPr txBox="1"/>
          <p:nvPr/>
        </p:nvSpPr>
        <p:spPr>
          <a:xfrm>
            <a:off x="1080777" y="1926424"/>
            <a:ext cx="10048140" cy="3139321"/>
          </a:xfrm>
          <a:prstGeom prst="rect">
            <a:avLst/>
          </a:prstGeom>
          <a:noFill/>
        </p:spPr>
        <p:txBody>
          <a:bodyPr wrap="square" lIns="91440" tIns="45720" rIns="91440" bIns="45720" rtlCol="0" anchor="t">
            <a:spAutoFit/>
          </a:bodyPr>
          <a:lstStyle/>
          <a:p>
            <a:pPr marL="285750" indent="-285750">
              <a:buFont typeface="Arial" panose="020B0604020202020204" pitchFamily="34" charset="0"/>
              <a:buChar char="•"/>
            </a:pPr>
            <a:r>
              <a:rPr lang="en-GB" b="1" dirty="0">
                <a:solidFill>
                  <a:srgbClr val="FFC001"/>
                </a:solidFill>
              </a:rPr>
              <a:t>WO1 Basic</a:t>
            </a:r>
            <a:r>
              <a:rPr lang="en-GB" b="1" dirty="0">
                <a:solidFill>
                  <a:schemeClr val="tx1">
                    <a:lumMod val="50000"/>
                    <a:lumOff val="50000"/>
                  </a:schemeClr>
                </a:solidFill>
              </a:rPr>
              <a:t>: </a:t>
            </a:r>
            <a:r>
              <a:rPr lang="en-GB" i="1" u="sng" dirty="0">
                <a:solidFill>
                  <a:schemeClr val="tx1">
                    <a:lumMod val="50000"/>
                    <a:lumOff val="50000"/>
                  </a:schemeClr>
                </a:solidFill>
              </a:rPr>
              <a:t>Experience</a:t>
            </a:r>
            <a:r>
              <a:rPr lang="en-GB" dirty="0">
                <a:solidFill>
                  <a:schemeClr val="tx1">
                    <a:lumMod val="50000"/>
                    <a:lumOff val="50000"/>
                  </a:schemeClr>
                </a:solidFill>
              </a:rPr>
              <a:t> based on junior Enlisted and </a:t>
            </a:r>
            <a:r>
              <a:rPr lang="en-GB" i="1" u="sng" dirty="0">
                <a:solidFill>
                  <a:schemeClr val="tx1">
                    <a:lumMod val="50000"/>
                    <a:lumOff val="50000"/>
                  </a:schemeClr>
                </a:solidFill>
              </a:rPr>
              <a:t>NCO</a:t>
            </a:r>
            <a:r>
              <a:rPr lang="en-GB" dirty="0">
                <a:solidFill>
                  <a:schemeClr val="tx1">
                    <a:lumMod val="50000"/>
                    <a:lumOff val="50000"/>
                  </a:schemeClr>
                </a:solidFill>
              </a:rPr>
              <a:t> progression prior to Accession and completed WO MOS Track Course</a:t>
            </a:r>
          </a:p>
          <a:p>
            <a:pPr marL="285750" indent="-285750">
              <a:buFont typeface="Arial" panose="020B0604020202020204" pitchFamily="34" charset="0"/>
              <a:buChar char="•"/>
            </a:pPr>
            <a:r>
              <a:rPr lang="en-GB" b="1" dirty="0">
                <a:solidFill>
                  <a:srgbClr val="FFC001"/>
                </a:solidFill>
              </a:rPr>
              <a:t>CW2 Intermediate</a:t>
            </a:r>
            <a:r>
              <a:rPr lang="en-GB" b="1" dirty="0">
                <a:solidFill>
                  <a:schemeClr val="tx1">
                    <a:lumMod val="50000"/>
                    <a:lumOff val="50000"/>
                  </a:schemeClr>
                </a:solidFill>
              </a:rPr>
              <a:t>: </a:t>
            </a:r>
            <a:r>
              <a:rPr lang="en-GB" dirty="0">
                <a:solidFill>
                  <a:schemeClr val="tx1">
                    <a:lumMod val="50000"/>
                    <a:lumOff val="50000"/>
                  </a:schemeClr>
                </a:solidFill>
              </a:rPr>
              <a:t>At least one assignment (should be </a:t>
            </a:r>
            <a:r>
              <a:rPr lang="en-GB" i="1" u="sng" dirty="0">
                <a:solidFill>
                  <a:schemeClr val="tx1">
                    <a:lumMod val="50000"/>
                    <a:lumOff val="50000"/>
                  </a:schemeClr>
                </a:solidFill>
              </a:rPr>
              <a:t>starting second</a:t>
            </a:r>
            <a:r>
              <a:rPr lang="en-GB" dirty="0">
                <a:solidFill>
                  <a:schemeClr val="tx1">
                    <a:lumMod val="50000"/>
                    <a:lumOff val="50000"/>
                  </a:schemeClr>
                </a:solidFill>
              </a:rPr>
              <a:t>) and should attend WO Advance Course</a:t>
            </a:r>
          </a:p>
          <a:p>
            <a:pPr marL="285750" indent="-285750">
              <a:buFont typeface="Arial" panose="020B0604020202020204" pitchFamily="34" charset="0"/>
              <a:buChar char="•"/>
            </a:pPr>
            <a:r>
              <a:rPr lang="en-GB" b="1" dirty="0">
                <a:solidFill>
                  <a:srgbClr val="FFC001"/>
                </a:solidFill>
              </a:rPr>
              <a:t>CW3 Advanced</a:t>
            </a:r>
            <a:r>
              <a:rPr lang="en-GB" b="1" dirty="0">
                <a:solidFill>
                  <a:schemeClr val="tx1">
                    <a:lumMod val="50000"/>
                    <a:lumOff val="50000"/>
                  </a:schemeClr>
                </a:solidFill>
              </a:rPr>
              <a:t>: </a:t>
            </a:r>
            <a:r>
              <a:rPr lang="en-GB" dirty="0">
                <a:solidFill>
                  <a:schemeClr val="tx1">
                    <a:lumMod val="50000"/>
                    <a:lumOff val="50000"/>
                  </a:schemeClr>
                </a:solidFill>
              </a:rPr>
              <a:t>WO Advance Course Grad with </a:t>
            </a:r>
            <a:r>
              <a:rPr lang="en-GB" i="1" u="sng" dirty="0">
                <a:solidFill>
                  <a:schemeClr val="tx1">
                    <a:lumMod val="50000"/>
                    <a:lumOff val="50000"/>
                  </a:schemeClr>
                </a:solidFill>
              </a:rPr>
              <a:t>at least two assignments</a:t>
            </a:r>
            <a:r>
              <a:rPr lang="en-GB" dirty="0">
                <a:solidFill>
                  <a:schemeClr val="tx1">
                    <a:lumMod val="50000"/>
                    <a:lumOff val="50000"/>
                  </a:schemeClr>
                </a:solidFill>
              </a:rPr>
              <a:t> – working towards a </a:t>
            </a:r>
            <a:r>
              <a:rPr lang="en-GB" i="1" u="sng" dirty="0">
                <a:solidFill>
                  <a:schemeClr val="tx1">
                    <a:lumMod val="50000"/>
                    <a:lumOff val="50000"/>
                  </a:schemeClr>
                </a:solidFill>
              </a:rPr>
              <a:t>BA/BS degree </a:t>
            </a:r>
          </a:p>
          <a:p>
            <a:pPr marL="285750" indent="-285750">
              <a:buFont typeface="Arial" panose="020B0604020202020204" pitchFamily="34" charset="0"/>
              <a:buChar char="•"/>
            </a:pPr>
            <a:r>
              <a:rPr lang="en-GB" b="1" dirty="0">
                <a:solidFill>
                  <a:srgbClr val="FFC001"/>
                </a:solidFill>
              </a:rPr>
              <a:t>CW4 Senior</a:t>
            </a:r>
            <a:r>
              <a:rPr lang="en-GB" b="1" dirty="0">
                <a:solidFill>
                  <a:schemeClr val="tx1">
                    <a:lumMod val="50000"/>
                    <a:lumOff val="50000"/>
                  </a:schemeClr>
                </a:solidFill>
              </a:rPr>
              <a:t>: </a:t>
            </a:r>
            <a:r>
              <a:rPr lang="en-GB" dirty="0">
                <a:solidFill>
                  <a:schemeClr val="tx1">
                    <a:lumMod val="50000"/>
                    <a:lumOff val="50000"/>
                  </a:schemeClr>
                </a:solidFill>
              </a:rPr>
              <a:t>WO Staff Course (WOILE) graduate and likely a BA/BS with going on </a:t>
            </a:r>
            <a:r>
              <a:rPr lang="en-GB" i="1" u="sng" dirty="0">
                <a:solidFill>
                  <a:schemeClr val="tx1">
                    <a:lumMod val="50000"/>
                    <a:lumOff val="50000"/>
                  </a:schemeClr>
                </a:solidFill>
              </a:rPr>
              <a:t>five to six diverse assignments</a:t>
            </a:r>
          </a:p>
          <a:p>
            <a:pPr marL="285750" indent="-285750">
              <a:buFont typeface="Arial" panose="020B0604020202020204" pitchFamily="34" charset="0"/>
              <a:buChar char="•"/>
            </a:pPr>
            <a:r>
              <a:rPr lang="en-GB" b="1" dirty="0">
                <a:solidFill>
                  <a:srgbClr val="FFC001"/>
                </a:solidFill>
              </a:rPr>
              <a:t>CW5 Master</a:t>
            </a:r>
            <a:r>
              <a:rPr lang="en-GB" b="1" dirty="0">
                <a:solidFill>
                  <a:schemeClr val="tx1">
                    <a:lumMod val="50000"/>
                    <a:lumOff val="50000"/>
                  </a:schemeClr>
                </a:solidFill>
              </a:rPr>
              <a:t>: </a:t>
            </a:r>
            <a:r>
              <a:rPr lang="en-GB" dirty="0">
                <a:solidFill>
                  <a:schemeClr val="tx1">
                    <a:lumMod val="50000"/>
                    <a:lumOff val="50000"/>
                  </a:schemeClr>
                </a:solidFill>
              </a:rPr>
              <a:t>WO Senior Staff Course (WOSSE) graduate and likely working towards or completed a Master’s Degree.  CW5’s are normally assigned at the </a:t>
            </a:r>
            <a:r>
              <a:rPr lang="en-GB" i="1" u="sng" dirty="0">
                <a:solidFill>
                  <a:schemeClr val="tx1">
                    <a:lumMod val="50000"/>
                    <a:lumOff val="50000"/>
                  </a:schemeClr>
                </a:solidFill>
              </a:rPr>
              <a:t>highest echelons</a:t>
            </a:r>
            <a:r>
              <a:rPr lang="en-GB" dirty="0">
                <a:solidFill>
                  <a:schemeClr val="tx1">
                    <a:lumMod val="50000"/>
                    <a:lumOff val="50000"/>
                  </a:schemeClr>
                </a:solidFill>
              </a:rPr>
              <a:t> as senior technical advisors or Command Chief Warrant Officers.</a:t>
            </a:r>
          </a:p>
        </p:txBody>
      </p:sp>
      <p:sp>
        <p:nvSpPr>
          <p:cNvPr id="14" name="TextBox 13">
            <a:extLst>
              <a:ext uri="{FF2B5EF4-FFF2-40B4-BE49-F238E27FC236}">
                <a16:creationId xmlns:a16="http://schemas.microsoft.com/office/drawing/2014/main" id="{8D5370CF-17B6-BA4E-B5D9-2D708A3A3904}"/>
              </a:ext>
            </a:extLst>
          </p:cNvPr>
          <p:cNvSpPr txBox="1"/>
          <p:nvPr/>
        </p:nvSpPr>
        <p:spPr>
          <a:xfrm>
            <a:off x="1080777" y="1554480"/>
            <a:ext cx="8630570" cy="369332"/>
          </a:xfrm>
          <a:prstGeom prst="rect">
            <a:avLst/>
          </a:prstGeom>
          <a:noFill/>
        </p:spPr>
        <p:txBody>
          <a:bodyPr wrap="square" rtlCol="0">
            <a:spAutoFit/>
          </a:bodyPr>
          <a:lstStyle/>
          <a:p>
            <a:pPr>
              <a:lnSpc>
                <a:spcPct val="90000"/>
              </a:lnSpc>
            </a:pPr>
            <a:r>
              <a:rPr lang="en-GB" sz="2000" spc="30">
                <a:solidFill>
                  <a:schemeClr val="tx1">
                    <a:lumMod val="75000"/>
                    <a:lumOff val="25000"/>
                  </a:schemeClr>
                </a:solidFill>
                <a:latin typeface="+mj-lt"/>
              </a:rPr>
              <a:t>You’re a technical SME and leader in the Cyber Career Field</a:t>
            </a:r>
          </a:p>
        </p:txBody>
      </p:sp>
      <p:sp>
        <p:nvSpPr>
          <p:cNvPr id="15" name="TextBox 14">
            <a:extLst>
              <a:ext uri="{FF2B5EF4-FFF2-40B4-BE49-F238E27FC236}">
                <a16:creationId xmlns:a16="http://schemas.microsoft.com/office/drawing/2014/main" id="{A2F9E2DA-C8FC-FF49-9599-6E196CD97FA7}"/>
              </a:ext>
            </a:extLst>
          </p:cNvPr>
          <p:cNvSpPr txBox="1"/>
          <p:nvPr/>
        </p:nvSpPr>
        <p:spPr>
          <a:xfrm>
            <a:off x="2126593" y="5435077"/>
            <a:ext cx="8630570" cy="646331"/>
          </a:xfrm>
          <a:prstGeom prst="rect">
            <a:avLst/>
          </a:prstGeom>
          <a:noFill/>
        </p:spPr>
        <p:txBody>
          <a:bodyPr wrap="square" rtlCol="0">
            <a:spAutoFit/>
          </a:bodyPr>
          <a:lstStyle/>
          <a:p>
            <a:pPr algn="ctr">
              <a:lnSpc>
                <a:spcPct val="90000"/>
              </a:lnSpc>
            </a:pPr>
            <a:r>
              <a:rPr lang="en-GB" sz="2000" spc="30">
                <a:solidFill>
                  <a:schemeClr val="tx1">
                    <a:lumMod val="75000"/>
                    <a:lumOff val="25000"/>
                  </a:schemeClr>
                </a:solidFill>
                <a:latin typeface="+mj-lt"/>
              </a:rPr>
              <a:t> Selected from among </a:t>
            </a:r>
            <a:r>
              <a:rPr lang="en-GB" sz="2000" spc="30">
                <a:solidFill>
                  <a:schemeClr val="tx1">
                    <a:lumMod val="75000"/>
                    <a:lumOff val="25000"/>
                  </a:schemeClr>
                </a:solidFill>
                <a:highlight>
                  <a:srgbClr val="FFC001"/>
                </a:highlight>
                <a:latin typeface="+mj-lt"/>
              </a:rPr>
              <a:t>the best of the NCO Corps and Sister Services!</a:t>
            </a:r>
            <a:r>
              <a:rPr lang="en-GB" sz="2000" spc="30">
                <a:solidFill>
                  <a:schemeClr val="tx1">
                    <a:lumMod val="75000"/>
                    <a:lumOff val="25000"/>
                  </a:schemeClr>
                </a:solidFill>
                <a:latin typeface="+mj-lt"/>
              </a:rPr>
              <a:t> </a:t>
            </a:r>
          </a:p>
          <a:p>
            <a:pPr algn="ctr">
              <a:lnSpc>
                <a:spcPct val="90000"/>
              </a:lnSpc>
            </a:pPr>
            <a:r>
              <a:rPr lang="en-GB" sz="2000" spc="30">
                <a:solidFill>
                  <a:schemeClr val="tx1">
                    <a:lumMod val="75000"/>
                    <a:lumOff val="25000"/>
                  </a:schemeClr>
                </a:solidFill>
                <a:latin typeface="+mj-lt"/>
              </a:rPr>
              <a:t>Cyber WOs are experts in their field.</a:t>
            </a:r>
          </a:p>
        </p:txBody>
      </p:sp>
    </p:spTree>
    <p:extLst>
      <p:ext uri="{BB962C8B-B14F-4D97-AF65-F5344CB8AC3E}">
        <p14:creationId xmlns:p14="http://schemas.microsoft.com/office/powerpoint/2010/main" val="146664305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750"/>
                                        <p:tgtEl>
                                          <p:spTgt spid="5"/>
                                        </p:tgtEl>
                                      </p:cBhvr>
                                    </p:animEffect>
                                  </p:childTnLst>
                                </p:cTn>
                              </p:par>
                              <p:par>
                                <p:cTn id="8" presetID="9" presetClass="entr" presetSubtype="0" fill="hold" grpId="0" nodeType="withEffect">
                                  <p:stCondLst>
                                    <p:cond delay="0"/>
                                  </p:stCondLst>
                                  <p:iterate type="lt">
                                    <p:tmPct val="2609"/>
                                  </p:iterate>
                                  <p:childTnLst>
                                    <p:set>
                                      <p:cBhvr>
                                        <p:cTn id="9" dur="1" fill="hold">
                                          <p:stCondLst>
                                            <p:cond delay="0"/>
                                          </p:stCondLst>
                                        </p:cTn>
                                        <p:tgtEl>
                                          <p:spTgt spid="4"/>
                                        </p:tgtEl>
                                        <p:attrNameLst>
                                          <p:attrName>style.visibility</p:attrName>
                                        </p:attrNameLst>
                                      </p:cBhvr>
                                      <p:to>
                                        <p:strVal val="visible"/>
                                      </p:to>
                                    </p:set>
                                    <p:animEffect transition="in" filter="dissolve">
                                      <p:cBhvr>
                                        <p:cTn id="10" dur="750"/>
                                        <p:tgtEl>
                                          <p:spTgt spid="4"/>
                                        </p:tgtEl>
                                      </p:cBhvr>
                                    </p:animEffect>
                                  </p:childTnLst>
                                </p:cTn>
                              </p:par>
                              <p:par>
                                <p:cTn id="11" presetID="9" presetClass="entr" presetSubtype="0" fill="hold" grpId="0" nodeType="withEffect">
                                  <p:stCondLst>
                                    <p:cond delay="0"/>
                                  </p:stCondLst>
                                  <p:iterate type="lt">
                                    <p:tmPct val="2609"/>
                                  </p:iterate>
                                  <p:childTnLst>
                                    <p:set>
                                      <p:cBhvr>
                                        <p:cTn id="12" dur="1" fill="hold">
                                          <p:stCondLst>
                                            <p:cond delay="0"/>
                                          </p:stCondLst>
                                        </p:cTn>
                                        <p:tgtEl>
                                          <p:spTgt spid="14"/>
                                        </p:tgtEl>
                                        <p:attrNameLst>
                                          <p:attrName>style.visibility</p:attrName>
                                        </p:attrNameLst>
                                      </p:cBhvr>
                                      <p:to>
                                        <p:strVal val="visible"/>
                                      </p:to>
                                    </p:set>
                                    <p:animEffect transition="in" filter="dissolve">
                                      <p:cBhvr>
                                        <p:cTn id="13" dur="750"/>
                                        <p:tgtEl>
                                          <p:spTgt spid="14"/>
                                        </p:tgtEl>
                                      </p:cBhvr>
                                    </p:animEffect>
                                  </p:childTnLst>
                                </p:cTn>
                              </p:par>
                              <p:par>
                                <p:cTn id="14" presetID="9" presetClass="entr" presetSubtype="0" fill="hold" grpId="0" nodeType="withEffect">
                                  <p:stCondLst>
                                    <p:cond delay="0"/>
                                  </p:stCondLst>
                                  <p:iterate type="lt">
                                    <p:tmPct val="2609"/>
                                  </p:iterate>
                                  <p:childTnLst>
                                    <p:set>
                                      <p:cBhvr>
                                        <p:cTn id="15" dur="1" fill="hold">
                                          <p:stCondLst>
                                            <p:cond delay="0"/>
                                          </p:stCondLst>
                                        </p:cTn>
                                        <p:tgtEl>
                                          <p:spTgt spid="15"/>
                                        </p:tgtEl>
                                        <p:attrNameLst>
                                          <p:attrName>style.visibility</p:attrName>
                                        </p:attrNameLst>
                                      </p:cBhvr>
                                      <p:to>
                                        <p:strVal val="visible"/>
                                      </p:to>
                                    </p:set>
                                    <p:animEffect transition="in" filter="dissolve">
                                      <p:cBhvr>
                                        <p:cTn id="16" dur="7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4" grpId="0"/>
      <p:bldP spid="1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Placeholder 29" descr="A person riding a motorcycle down a dirt road&#10;&#10;Description automatically generated">
            <a:extLst>
              <a:ext uri="{FF2B5EF4-FFF2-40B4-BE49-F238E27FC236}">
                <a16:creationId xmlns:a16="http://schemas.microsoft.com/office/drawing/2014/main" id="{BA85D985-5976-854B-8A8F-162D0BAF7F42}"/>
              </a:ext>
            </a:extLst>
          </p:cNvPr>
          <p:cNvPicPr>
            <a:picLocks noGrp="1"/>
          </p:cNvPicPr>
          <p:nvPr>
            <p:ph type="pic" sz="quarter" idx="10"/>
          </p:nvPr>
        </p:nvPicPr>
        <p:blipFill>
          <a:blip r:embed="rId2" cstate="print">
            <a:extLst>
              <a:ext uri="{28A0092B-C50C-407E-A947-70E740481C1C}">
                <a14:useLocalDpi xmlns:a14="http://schemas.microsoft.com/office/drawing/2010/main" val="0"/>
              </a:ext>
            </a:extLst>
          </a:blip>
          <a:srcRect t="23476" b="23476"/>
          <a:stretch>
            <a:fillRect/>
          </a:stretch>
        </p:blipFill>
        <p:spPr>
          <a:xfrm>
            <a:off x="4675241" y="946904"/>
            <a:ext cx="6537960" cy="1152144"/>
          </a:xfrm>
        </p:spPr>
      </p:pic>
      <p:sp>
        <p:nvSpPr>
          <p:cNvPr id="3" name="Rectangle 2">
            <a:extLst>
              <a:ext uri="{FF2B5EF4-FFF2-40B4-BE49-F238E27FC236}">
                <a16:creationId xmlns:a16="http://schemas.microsoft.com/office/drawing/2014/main" id="{FE511262-8EFF-44D5-B512-177F25EED8B1}"/>
              </a:ext>
            </a:extLst>
          </p:cNvPr>
          <p:cNvSpPr/>
          <p:nvPr/>
        </p:nvSpPr>
        <p:spPr>
          <a:xfrm>
            <a:off x="4675188" y="944222"/>
            <a:ext cx="6534097" cy="1152144"/>
          </a:xfrm>
          <a:prstGeom prst="rect">
            <a:avLst/>
          </a:prstGeom>
          <a:gradFill flip="none" rotWithShape="1">
            <a:gsLst>
              <a:gs pos="0">
                <a:schemeClr val="tx1">
                  <a:lumMod val="75000"/>
                  <a:lumOff val="25000"/>
                </a:schemeClr>
              </a:gs>
              <a:gs pos="0">
                <a:schemeClr val="tx2">
                  <a:lumMod val="75000"/>
                  <a:alpha val="78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Placeholder 18">
            <a:extLst>
              <a:ext uri="{FF2B5EF4-FFF2-40B4-BE49-F238E27FC236}">
                <a16:creationId xmlns:a16="http://schemas.microsoft.com/office/drawing/2014/main" id="{ECF497B3-16BE-F84D-8514-3EAF398BB60F}"/>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p:blipFill>
        <p:spPr>
          <a:xfrm>
            <a:off x="4675134" y="3724263"/>
            <a:ext cx="6534150" cy="1147608"/>
          </a:xfrm>
        </p:spPr>
      </p:pic>
      <p:sp>
        <p:nvSpPr>
          <p:cNvPr id="4" name="Rectangle 3">
            <a:extLst>
              <a:ext uri="{FF2B5EF4-FFF2-40B4-BE49-F238E27FC236}">
                <a16:creationId xmlns:a16="http://schemas.microsoft.com/office/drawing/2014/main" id="{40085922-2912-4D68-BDE5-1EE8F25277C8}"/>
              </a:ext>
            </a:extLst>
          </p:cNvPr>
          <p:cNvSpPr/>
          <p:nvPr/>
        </p:nvSpPr>
        <p:spPr>
          <a:xfrm>
            <a:off x="4675187" y="2335544"/>
            <a:ext cx="6534097" cy="1152144"/>
          </a:xfrm>
          <a:prstGeom prst="rect">
            <a:avLst/>
          </a:prstGeom>
          <a:solidFill>
            <a:schemeClr val="tx1">
              <a:lumMod val="50000"/>
              <a:lumOff val="50000"/>
              <a:alpha val="0"/>
            </a:schemeClr>
          </a:solidFill>
          <a:ln>
            <a:solidFill>
              <a:srgbClr val="5EA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5344719-F1E2-479E-AD81-46CD0F9E81E2}"/>
              </a:ext>
            </a:extLst>
          </p:cNvPr>
          <p:cNvGrpSpPr/>
          <p:nvPr/>
        </p:nvGrpSpPr>
        <p:grpSpPr>
          <a:xfrm>
            <a:off x="4810408" y="2606642"/>
            <a:ext cx="5648042" cy="899062"/>
            <a:chOff x="4811378" y="2864996"/>
            <a:chExt cx="5082176" cy="899062"/>
          </a:xfrm>
        </p:grpSpPr>
        <p:sp>
          <p:nvSpPr>
            <p:cNvPr id="7" name="TextBox 6">
              <a:extLst>
                <a:ext uri="{FF2B5EF4-FFF2-40B4-BE49-F238E27FC236}">
                  <a16:creationId xmlns:a16="http://schemas.microsoft.com/office/drawing/2014/main" id="{E42263D7-25D6-48E1-9859-201CEBF1E220}"/>
                </a:ext>
              </a:extLst>
            </p:cNvPr>
            <p:cNvSpPr txBox="1"/>
            <p:nvPr/>
          </p:nvSpPr>
          <p:spPr>
            <a:xfrm>
              <a:off x="4811378" y="3117727"/>
              <a:ext cx="4928623" cy="646331"/>
            </a:xfrm>
            <a:prstGeom prst="rect">
              <a:avLst/>
            </a:prstGeom>
            <a:noFill/>
          </p:spPr>
          <p:txBody>
            <a:bodyPr wrap="square" rtlCol="0">
              <a:spAutoFit/>
            </a:bodyPr>
            <a:lstStyle/>
            <a:p>
              <a:r>
                <a:rPr lang="en-GB" sz="3600" spc="30">
                  <a:solidFill>
                    <a:schemeClr val="tx1">
                      <a:lumMod val="75000"/>
                      <a:lumOff val="25000"/>
                    </a:schemeClr>
                  </a:solidFill>
                  <a:latin typeface="+mj-lt"/>
                </a:rPr>
                <a:t>WARRANT OFFICER 3</a:t>
              </a:r>
            </a:p>
          </p:txBody>
        </p:sp>
        <p:sp>
          <p:nvSpPr>
            <p:cNvPr id="8" name="TextBox 7">
              <a:extLst>
                <a:ext uri="{FF2B5EF4-FFF2-40B4-BE49-F238E27FC236}">
                  <a16:creationId xmlns:a16="http://schemas.microsoft.com/office/drawing/2014/main" id="{EF2C2930-C523-474C-BAEC-E7EEC421171D}"/>
                </a:ext>
              </a:extLst>
            </p:cNvPr>
            <p:cNvSpPr txBox="1"/>
            <p:nvPr/>
          </p:nvSpPr>
          <p:spPr>
            <a:xfrm>
              <a:off x="4820060" y="2864996"/>
              <a:ext cx="5073494" cy="307777"/>
            </a:xfrm>
            <a:prstGeom prst="rect">
              <a:avLst/>
            </a:prstGeom>
            <a:noFill/>
          </p:spPr>
          <p:txBody>
            <a:bodyPr wrap="square" rtlCol="0">
              <a:spAutoFit/>
            </a:bodyPr>
            <a:lstStyle/>
            <a:p>
              <a:r>
                <a:rPr lang="en-GB" sz="1400" spc="30">
                  <a:solidFill>
                    <a:schemeClr val="tx1">
                      <a:lumMod val="75000"/>
                      <a:lumOff val="25000"/>
                    </a:schemeClr>
                  </a:solidFill>
                  <a:latin typeface="+mj-lt"/>
                  <a:cs typeface="Rajdhani" panose="02000000000000000000" pitchFamily="2" charset="0"/>
                </a:rPr>
                <a:t>Baccalaureate STEM / WOAC / NATO EW, JNAC, Brighton</a:t>
              </a:r>
            </a:p>
          </p:txBody>
        </p:sp>
      </p:grpSp>
      <p:sp>
        <p:nvSpPr>
          <p:cNvPr id="5" name="Rectangle 4">
            <a:extLst>
              <a:ext uri="{FF2B5EF4-FFF2-40B4-BE49-F238E27FC236}">
                <a16:creationId xmlns:a16="http://schemas.microsoft.com/office/drawing/2014/main" id="{168308C3-60FE-46FA-B232-DF32C4A5CC47}"/>
              </a:ext>
            </a:extLst>
          </p:cNvPr>
          <p:cNvSpPr/>
          <p:nvPr/>
        </p:nvSpPr>
        <p:spPr>
          <a:xfrm>
            <a:off x="4675187" y="3719318"/>
            <a:ext cx="6534097" cy="1152144"/>
          </a:xfrm>
          <a:prstGeom prst="rect">
            <a:avLst/>
          </a:prstGeom>
          <a:gradFill flip="none" rotWithShape="1">
            <a:gsLst>
              <a:gs pos="0">
                <a:schemeClr val="tx1">
                  <a:lumMod val="75000"/>
                  <a:lumOff val="25000"/>
                </a:schemeClr>
              </a:gs>
              <a:gs pos="85000">
                <a:srgbClr val="212227">
                  <a:alpha val="5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80CEEEAA-7785-4D2B-B909-0F0C145DF1C5}"/>
              </a:ext>
            </a:extLst>
          </p:cNvPr>
          <p:cNvGrpSpPr/>
          <p:nvPr/>
        </p:nvGrpSpPr>
        <p:grpSpPr>
          <a:xfrm>
            <a:off x="4820002" y="1213818"/>
            <a:ext cx="5314782" cy="902041"/>
            <a:chOff x="4820006" y="2728875"/>
            <a:chExt cx="4928623" cy="902041"/>
          </a:xfrm>
        </p:grpSpPr>
        <p:sp>
          <p:nvSpPr>
            <p:cNvPr id="11" name="TextBox 10">
              <a:extLst>
                <a:ext uri="{FF2B5EF4-FFF2-40B4-BE49-F238E27FC236}">
                  <a16:creationId xmlns:a16="http://schemas.microsoft.com/office/drawing/2014/main" id="{66BEA298-7C6D-4A7F-A027-D6188A9DCA1E}"/>
                </a:ext>
              </a:extLst>
            </p:cNvPr>
            <p:cNvSpPr txBox="1"/>
            <p:nvPr/>
          </p:nvSpPr>
          <p:spPr>
            <a:xfrm>
              <a:off x="4820006" y="2984585"/>
              <a:ext cx="4928623" cy="646331"/>
            </a:xfrm>
            <a:prstGeom prst="rect">
              <a:avLst/>
            </a:prstGeom>
            <a:noFill/>
          </p:spPr>
          <p:txBody>
            <a:bodyPr wrap="square" rtlCol="0">
              <a:spAutoFit/>
            </a:bodyPr>
            <a:lstStyle/>
            <a:p>
              <a:r>
                <a:rPr lang="en-GB" sz="3600" spc="30">
                  <a:solidFill>
                    <a:schemeClr val="bg1"/>
                  </a:solidFill>
                  <a:latin typeface="+mj-lt"/>
                </a:rPr>
                <a:t>WARRANT OFFICER 2</a:t>
              </a:r>
            </a:p>
          </p:txBody>
        </p:sp>
        <p:sp>
          <p:nvSpPr>
            <p:cNvPr id="12" name="TextBox 11">
              <a:extLst>
                <a:ext uri="{FF2B5EF4-FFF2-40B4-BE49-F238E27FC236}">
                  <a16:creationId xmlns:a16="http://schemas.microsoft.com/office/drawing/2014/main" id="{652D5C9E-9210-4E55-8E51-AB9EB404895C}"/>
                </a:ext>
              </a:extLst>
            </p:cNvPr>
            <p:cNvSpPr txBox="1"/>
            <p:nvPr/>
          </p:nvSpPr>
          <p:spPr>
            <a:xfrm>
              <a:off x="4820006" y="2728875"/>
              <a:ext cx="4928622" cy="307777"/>
            </a:xfrm>
            <a:prstGeom prst="rect">
              <a:avLst/>
            </a:prstGeom>
            <a:noFill/>
          </p:spPr>
          <p:txBody>
            <a:bodyPr wrap="square" rtlCol="0">
              <a:spAutoFit/>
            </a:bodyPr>
            <a:lstStyle/>
            <a:p>
              <a:r>
                <a:rPr lang="en-GB" sz="1400" spc="30">
                  <a:solidFill>
                    <a:srgbClr val="73D001"/>
                  </a:solidFill>
                  <a:latin typeface="+mj-lt"/>
                  <a:cs typeface="Rajdhani" panose="02000000000000000000" pitchFamily="2" charset="0"/>
                </a:rPr>
                <a:t>Associate STEM / WOBC / ASCBC, COPC, JOFEC </a:t>
              </a:r>
            </a:p>
          </p:txBody>
        </p:sp>
      </p:grpSp>
      <p:grpSp>
        <p:nvGrpSpPr>
          <p:cNvPr id="13" name="Group 12">
            <a:extLst>
              <a:ext uri="{FF2B5EF4-FFF2-40B4-BE49-F238E27FC236}">
                <a16:creationId xmlns:a16="http://schemas.microsoft.com/office/drawing/2014/main" id="{F12A395B-5482-4DB7-B348-D38085D5F7FF}"/>
              </a:ext>
            </a:extLst>
          </p:cNvPr>
          <p:cNvGrpSpPr/>
          <p:nvPr/>
        </p:nvGrpSpPr>
        <p:grpSpPr>
          <a:xfrm>
            <a:off x="4811349" y="3990290"/>
            <a:ext cx="5454700" cy="898725"/>
            <a:chOff x="4812160" y="2655182"/>
            <a:chExt cx="4947497" cy="898725"/>
          </a:xfrm>
        </p:grpSpPr>
        <p:sp>
          <p:nvSpPr>
            <p:cNvPr id="14" name="TextBox 13">
              <a:extLst>
                <a:ext uri="{FF2B5EF4-FFF2-40B4-BE49-F238E27FC236}">
                  <a16:creationId xmlns:a16="http://schemas.microsoft.com/office/drawing/2014/main" id="{205280B9-04B3-4F78-98C2-671E274F11EE}"/>
                </a:ext>
              </a:extLst>
            </p:cNvPr>
            <p:cNvSpPr txBox="1"/>
            <p:nvPr/>
          </p:nvSpPr>
          <p:spPr>
            <a:xfrm>
              <a:off x="4831034" y="2907576"/>
              <a:ext cx="4928623" cy="646331"/>
            </a:xfrm>
            <a:prstGeom prst="rect">
              <a:avLst/>
            </a:prstGeom>
            <a:noFill/>
          </p:spPr>
          <p:txBody>
            <a:bodyPr wrap="square" rtlCol="0">
              <a:spAutoFit/>
            </a:bodyPr>
            <a:lstStyle/>
            <a:p>
              <a:r>
                <a:rPr lang="en-GB" sz="3600" spc="30">
                  <a:solidFill>
                    <a:schemeClr val="bg1"/>
                  </a:solidFill>
                  <a:latin typeface="+mj-lt"/>
                </a:rPr>
                <a:t>WARRANT OFFICER 4</a:t>
              </a:r>
            </a:p>
          </p:txBody>
        </p:sp>
        <p:sp>
          <p:nvSpPr>
            <p:cNvPr id="15" name="TextBox 14">
              <a:extLst>
                <a:ext uri="{FF2B5EF4-FFF2-40B4-BE49-F238E27FC236}">
                  <a16:creationId xmlns:a16="http://schemas.microsoft.com/office/drawing/2014/main" id="{6278E54E-453B-4402-8B23-1807DB362B66}"/>
                </a:ext>
              </a:extLst>
            </p:cNvPr>
            <p:cNvSpPr txBox="1"/>
            <p:nvPr/>
          </p:nvSpPr>
          <p:spPr>
            <a:xfrm>
              <a:off x="4812160" y="2655182"/>
              <a:ext cx="4726276" cy="307777"/>
            </a:xfrm>
            <a:prstGeom prst="rect">
              <a:avLst/>
            </a:prstGeom>
            <a:noFill/>
          </p:spPr>
          <p:txBody>
            <a:bodyPr wrap="square" rtlCol="0">
              <a:spAutoFit/>
            </a:bodyPr>
            <a:lstStyle/>
            <a:p>
              <a:r>
                <a:rPr lang="en-GB" sz="1400" spc="30">
                  <a:solidFill>
                    <a:srgbClr val="73D001"/>
                  </a:solidFill>
                  <a:latin typeface="+mj-lt"/>
                  <a:cs typeface="Rajdhani" panose="02000000000000000000" pitchFamily="2" charset="0"/>
                </a:rPr>
                <a:t>Baccalaureate STEM /  WOILE /  Joint Targeting, MILDEC </a:t>
              </a:r>
            </a:p>
          </p:txBody>
        </p:sp>
      </p:grpSp>
      <p:sp>
        <p:nvSpPr>
          <p:cNvPr id="22" name="TextBox 21">
            <a:extLst>
              <a:ext uri="{FF2B5EF4-FFF2-40B4-BE49-F238E27FC236}">
                <a16:creationId xmlns:a16="http://schemas.microsoft.com/office/drawing/2014/main" id="{06EC0220-5EC1-4D1D-BB4C-1358907F3299}"/>
              </a:ext>
            </a:extLst>
          </p:cNvPr>
          <p:cNvSpPr txBox="1"/>
          <p:nvPr/>
        </p:nvSpPr>
        <p:spPr>
          <a:xfrm>
            <a:off x="982606" y="2807855"/>
            <a:ext cx="3347961" cy="2583912"/>
          </a:xfrm>
          <a:prstGeom prst="rect">
            <a:avLst/>
          </a:prstGeom>
          <a:noFill/>
        </p:spPr>
        <p:txBody>
          <a:bodyPr wrap="square" lIns="91440" tIns="45720" rIns="91440" bIns="45720" rtlCol="0" anchor="t">
            <a:spAutoFit/>
          </a:bodyPr>
          <a:lstStyle/>
          <a:p>
            <a:pPr>
              <a:lnSpc>
                <a:spcPct val="130000"/>
              </a:lnSpc>
              <a:spcBef>
                <a:spcPts val="1200"/>
              </a:spcBef>
            </a:pPr>
            <a:r>
              <a:rPr lang="en-GB">
                <a:solidFill>
                  <a:schemeClr val="tx1">
                    <a:lumMod val="50000"/>
                    <a:lumOff val="50000"/>
                  </a:schemeClr>
                </a:solidFill>
              </a:rPr>
              <a:t>Lifelong learning, supported by both civilian STEM degree programs, military education, and Training with Industry, provides opportunities to develop competencies throughout the Warrant Officer’s career. </a:t>
            </a:r>
          </a:p>
        </p:txBody>
      </p:sp>
      <p:sp>
        <p:nvSpPr>
          <p:cNvPr id="23" name="TextBox 22">
            <a:extLst>
              <a:ext uri="{FF2B5EF4-FFF2-40B4-BE49-F238E27FC236}">
                <a16:creationId xmlns:a16="http://schemas.microsoft.com/office/drawing/2014/main" id="{676A0AE4-26E2-458F-BA68-85B1ED7478FB}"/>
              </a:ext>
            </a:extLst>
          </p:cNvPr>
          <p:cNvSpPr txBox="1"/>
          <p:nvPr/>
        </p:nvSpPr>
        <p:spPr>
          <a:xfrm>
            <a:off x="982661" y="1355367"/>
            <a:ext cx="3981690" cy="683264"/>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latin typeface="+mj-lt"/>
              </a:rPr>
              <a:t>Education </a:t>
            </a:r>
          </a:p>
        </p:txBody>
      </p:sp>
      <p:sp>
        <p:nvSpPr>
          <p:cNvPr id="20" name="Rectangle 19">
            <a:extLst>
              <a:ext uri="{FF2B5EF4-FFF2-40B4-BE49-F238E27FC236}">
                <a16:creationId xmlns:a16="http://schemas.microsoft.com/office/drawing/2014/main" id="{17BA4863-0B35-3B42-B1E3-CF5B9D8DA53D}"/>
              </a:ext>
            </a:extLst>
          </p:cNvPr>
          <p:cNvSpPr/>
          <p:nvPr/>
        </p:nvSpPr>
        <p:spPr>
          <a:xfrm>
            <a:off x="4640461" y="5209520"/>
            <a:ext cx="6534097" cy="1147608"/>
          </a:xfrm>
          <a:prstGeom prst="rect">
            <a:avLst/>
          </a:prstGeom>
          <a:solidFill>
            <a:schemeClr val="accent1">
              <a:alpha val="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5F97329-2478-984B-94CC-758D1B1A7750}"/>
              </a:ext>
            </a:extLst>
          </p:cNvPr>
          <p:cNvGrpSpPr/>
          <p:nvPr/>
        </p:nvGrpSpPr>
        <p:grpSpPr>
          <a:xfrm>
            <a:off x="4800878" y="5457026"/>
            <a:ext cx="5480711" cy="900102"/>
            <a:chOff x="4800880" y="2730569"/>
            <a:chExt cx="4928623" cy="900102"/>
          </a:xfrm>
        </p:grpSpPr>
        <p:sp>
          <p:nvSpPr>
            <p:cNvPr id="25" name="TextBox 24">
              <a:extLst>
                <a:ext uri="{FF2B5EF4-FFF2-40B4-BE49-F238E27FC236}">
                  <a16:creationId xmlns:a16="http://schemas.microsoft.com/office/drawing/2014/main" id="{DFEE18F5-BAED-E242-85AB-48599DE84803}"/>
                </a:ext>
              </a:extLst>
            </p:cNvPr>
            <p:cNvSpPr txBox="1"/>
            <p:nvPr/>
          </p:nvSpPr>
          <p:spPr>
            <a:xfrm>
              <a:off x="4800880" y="2984340"/>
              <a:ext cx="4928623" cy="646331"/>
            </a:xfrm>
            <a:prstGeom prst="rect">
              <a:avLst/>
            </a:prstGeom>
            <a:noFill/>
          </p:spPr>
          <p:txBody>
            <a:bodyPr wrap="square" rtlCol="0">
              <a:spAutoFit/>
            </a:bodyPr>
            <a:lstStyle/>
            <a:p>
              <a:r>
                <a:rPr lang="en-GB" sz="3600" spc="30">
                  <a:solidFill>
                    <a:schemeClr val="tx1">
                      <a:lumMod val="75000"/>
                      <a:lumOff val="25000"/>
                    </a:schemeClr>
                  </a:solidFill>
                  <a:latin typeface="+mj-lt"/>
                </a:rPr>
                <a:t>WARRANT OFFICER 5</a:t>
              </a:r>
            </a:p>
          </p:txBody>
        </p:sp>
        <p:sp>
          <p:nvSpPr>
            <p:cNvPr id="26" name="TextBox 25">
              <a:extLst>
                <a:ext uri="{FF2B5EF4-FFF2-40B4-BE49-F238E27FC236}">
                  <a16:creationId xmlns:a16="http://schemas.microsoft.com/office/drawing/2014/main" id="{E61ED6A0-A1A0-DD48-9598-54CBDA5748A1}"/>
                </a:ext>
              </a:extLst>
            </p:cNvPr>
            <p:cNvSpPr txBox="1"/>
            <p:nvPr/>
          </p:nvSpPr>
          <p:spPr>
            <a:xfrm>
              <a:off x="4810410" y="2730569"/>
              <a:ext cx="3571587" cy="492443"/>
            </a:xfrm>
            <a:prstGeom prst="rect">
              <a:avLst/>
            </a:prstGeom>
            <a:noFill/>
          </p:spPr>
          <p:txBody>
            <a:bodyPr wrap="square" rtlCol="0">
              <a:spAutoFit/>
            </a:bodyPr>
            <a:lstStyle/>
            <a:p>
              <a:r>
                <a:rPr lang="en-GB" sz="1400" spc="30">
                  <a:solidFill>
                    <a:schemeClr val="tx1">
                      <a:lumMod val="75000"/>
                      <a:lumOff val="25000"/>
                    </a:schemeClr>
                  </a:solidFill>
                  <a:cs typeface="Rajdhani" panose="02000000000000000000" pitchFamily="2" charset="0"/>
                </a:rPr>
                <a:t>Graduate STEM / WOSSE</a:t>
              </a:r>
            </a:p>
            <a:p>
              <a:endParaRPr lang="en-GB" sz="1200" spc="30">
                <a:solidFill>
                  <a:schemeClr val="accent1"/>
                </a:solidFill>
                <a:latin typeface="+mj-lt"/>
                <a:cs typeface="Rajdhani" panose="02000000000000000000" pitchFamily="2" charset="0"/>
              </a:endParaRPr>
            </a:p>
          </p:txBody>
        </p:sp>
      </p:grpSp>
      <p:sp>
        <p:nvSpPr>
          <p:cNvPr id="31" name="TextBox 30">
            <a:extLst>
              <a:ext uri="{FF2B5EF4-FFF2-40B4-BE49-F238E27FC236}">
                <a16:creationId xmlns:a16="http://schemas.microsoft.com/office/drawing/2014/main" id="{4031CB80-27F9-EA4D-B516-5185B14A159D}"/>
              </a:ext>
            </a:extLst>
          </p:cNvPr>
          <p:cNvSpPr txBox="1"/>
          <p:nvPr/>
        </p:nvSpPr>
        <p:spPr>
          <a:xfrm>
            <a:off x="4811349" y="3737453"/>
            <a:ext cx="5442602" cy="307777"/>
          </a:xfrm>
          <a:prstGeom prst="rect">
            <a:avLst/>
          </a:prstGeom>
          <a:noFill/>
        </p:spPr>
        <p:txBody>
          <a:bodyPr wrap="square" rtlCol="0">
            <a:spAutoFit/>
          </a:bodyPr>
          <a:lstStyle/>
          <a:p>
            <a:r>
              <a:rPr lang="en-GB" sz="1400" spc="30">
                <a:solidFill>
                  <a:srgbClr val="73D001"/>
                </a:solidFill>
                <a:cs typeface="Rajdhani" panose="02000000000000000000" pitchFamily="2" charset="0"/>
              </a:rPr>
              <a:t>Professional Certifications: PMP / Lean Six Sigma (Black)</a:t>
            </a:r>
          </a:p>
        </p:txBody>
      </p:sp>
      <p:sp>
        <p:nvSpPr>
          <p:cNvPr id="32" name="TextBox 31">
            <a:extLst>
              <a:ext uri="{FF2B5EF4-FFF2-40B4-BE49-F238E27FC236}">
                <a16:creationId xmlns:a16="http://schemas.microsoft.com/office/drawing/2014/main" id="{E759643B-DF9A-2847-A1C1-C137CAB8AFA5}"/>
              </a:ext>
            </a:extLst>
          </p:cNvPr>
          <p:cNvSpPr txBox="1"/>
          <p:nvPr/>
        </p:nvSpPr>
        <p:spPr>
          <a:xfrm>
            <a:off x="4820057" y="2356341"/>
            <a:ext cx="6276568" cy="307777"/>
          </a:xfrm>
          <a:prstGeom prst="rect">
            <a:avLst/>
          </a:prstGeom>
          <a:noFill/>
        </p:spPr>
        <p:txBody>
          <a:bodyPr wrap="square" rtlCol="0">
            <a:spAutoFit/>
          </a:bodyPr>
          <a:lstStyle/>
          <a:p>
            <a:r>
              <a:rPr lang="en-GB" sz="1400" spc="30">
                <a:solidFill>
                  <a:schemeClr val="tx1">
                    <a:lumMod val="75000"/>
                    <a:lumOff val="25000"/>
                  </a:schemeClr>
                </a:solidFill>
                <a:cs typeface="Rajdhani" panose="02000000000000000000" pitchFamily="2" charset="0"/>
              </a:rPr>
              <a:t>Professional Certifications: CEH / Lean Six Sigma (Green) / LPIC-2</a:t>
            </a:r>
          </a:p>
        </p:txBody>
      </p:sp>
      <p:sp>
        <p:nvSpPr>
          <p:cNvPr id="33" name="TextBox 32">
            <a:extLst>
              <a:ext uri="{FF2B5EF4-FFF2-40B4-BE49-F238E27FC236}">
                <a16:creationId xmlns:a16="http://schemas.microsoft.com/office/drawing/2014/main" id="{88B5683E-FD53-794D-A716-D9535779703A}"/>
              </a:ext>
            </a:extLst>
          </p:cNvPr>
          <p:cNvSpPr txBox="1"/>
          <p:nvPr/>
        </p:nvSpPr>
        <p:spPr>
          <a:xfrm>
            <a:off x="4820057" y="966690"/>
            <a:ext cx="5486505" cy="307777"/>
          </a:xfrm>
          <a:prstGeom prst="rect">
            <a:avLst/>
          </a:prstGeom>
          <a:noFill/>
        </p:spPr>
        <p:txBody>
          <a:bodyPr wrap="square" rtlCol="0">
            <a:spAutoFit/>
          </a:bodyPr>
          <a:lstStyle/>
          <a:p>
            <a:r>
              <a:rPr lang="en-GB" sz="1400" spc="30">
                <a:solidFill>
                  <a:srgbClr val="73D001"/>
                </a:solidFill>
                <a:latin typeface="+mj-lt"/>
                <a:cs typeface="Rajdhani" panose="02000000000000000000" pitchFamily="2" charset="0"/>
              </a:rPr>
              <a:t>Professional Certifications: A+ / Network+ / Security+ / Linux</a:t>
            </a:r>
          </a:p>
        </p:txBody>
      </p:sp>
      <p:pic>
        <p:nvPicPr>
          <p:cNvPr id="36" name="Picture 35" descr="A picture containing photo, wall, indoor&#10;&#10;Description automatically generated">
            <a:extLst>
              <a:ext uri="{FF2B5EF4-FFF2-40B4-BE49-F238E27FC236}">
                <a16:creationId xmlns:a16="http://schemas.microsoft.com/office/drawing/2014/main" id="{E9F08B87-CB98-794D-89C5-B1FA1008002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10484769" y="1256457"/>
            <a:ext cx="550436" cy="707703"/>
          </a:xfrm>
          <a:prstGeom prst="rect">
            <a:avLst/>
          </a:prstGeom>
        </p:spPr>
      </p:pic>
      <p:pic>
        <p:nvPicPr>
          <p:cNvPr id="38" name="Picture 37" descr="A picture containing indoor, photo, wall, sitting&#10;&#10;Description automatically generated">
            <a:extLst>
              <a:ext uri="{FF2B5EF4-FFF2-40B4-BE49-F238E27FC236}">
                <a16:creationId xmlns:a16="http://schemas.microsoft.com/office/drawing/2014/main" id="{CF374F90-7C71-634F-B336-74330C9E03E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461478" y="2519760"/>
            <a:ext cx="621714" cy="799347"/>
          </a:xfrm>
          <a:prstGeom prst="rect">
            <a:avLst/>
          </a:prstGeom>
        </p:spPr>
      </p:pic>
      <p:pic>
        <p:nvPicPr>
          <p:cNvPr id="40" name="Picture 39" descr="A close up of a door&#10;&#10;Description automatically generated">
            <a:extLst>
              <a:ext uri="{FF2B5EF4-FFF2-40B4-BE49-F238E27FC236}">
                <a16:creationId xmlns:a16="http://schemas.microsoft.com/office/drawing/2014/main" id="{75D47D1E-61DB-5044-B313-9025D2FA06B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10459742" y="3962574"/>
            <a:ext cx="600491" cy="772060"/>
          </a:xfrm>
          <a:prstGeom prst="rect">
            <a:avLst/>
          </a:prstGeom>
        </p:spPr>
      </p:pic>
      <p:pic>
        <p:nvPicPr>
          <p:cNvPr id="42" name="Picture 41" descr="A picture containing indoor, wall&#10;&#10;Description automatically generated">
            <a:extLst>
              <a:ext uri="{FF2B5EF4-FFF2-40B4-BE49-F238E27FC236}">
                <a16:creationId xmlns:a16="http://schemas.microsoft.com/office/drawing/2014/main" id="{7D0F0D5B-1362-3C49-BFD7-7B0F4618B9EF}"/>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10442006" y="5379956"/>
            <a:ext cx="603102" cy="775417"/>
          </a:xfrm>
          <a:prstGeom prst="rect">
            <a:avLst/>
          </a:prstGeom>
        </p:spPr>
      </p:pic>
      <p:sp>
        <p:nvSpPr>
          <p:cNvPr id="43" name="TextBox 42">
            <a:extLst>
              <a:ext uri="{FF2B5EF4-FFF2-40B4-BE49-F238E27FC236}">
                <a16:creationId xmlns:a16="http://schemas.microsoft.com/office/drawing/2014/main" id="{00217E86-3BA9-234F-9537-718FF322577D}"/>
              </a:ext>
            </a:extLst>
          </p:cNvPr>
          <p:cNvSpPr txBox="1"/>
          <p:nvPr/>
        </p:nvSpPr>
        <p:spPr>
          <a:xfrm>
            <a:off x="4820002" y="5226068"/>
            <a:ext cx="4833228" cy="307777"/>
          </a:xfrm>
          <a:prstGeom prst="rect">
            <a:avLst/>
          </a:prstGeom>
          <a:noFill/>
        </p:spPr>
        <p:txBody>
          <a:bodyPr wrap="square" rtlCol="0">
            <a:spAutoFit/>
          </a:bodyPr>
          <a:lstStyle/>
          <a:p>
            <a:r>
              <a:rPr lang="en-GB" sz="1400" spc="30">
                <a:solidFill>
                  <a:schemeClr val="tx1">
                    <a:lumMod val="75000"/>
                    <a:lumOff val="25000"/>
                  </a:schemeClr>
                </a:solidFill>
                <a:cs typeface="Rajdhani" panose="02000000000000000000" pitchFamily="2" charset="0"/>
              </a:rPr>
              <a:t>Professional Certifications: CISSP / PMP </a:t>
            </a:r>
          </a:p>
        </p:txBody>
      </p:sp>
      <p:sp>
        <p:nvSpPr>
          <p:cNvPr id="34" name="TextBox 33">
            <a:extLst>
              <a:ext uri="{FF2B5EF4-FFF2-40B4-BE49-F238E27FC236}">
                <a16:creationId xmlns:a16="http://schemas.microsoft.com/office/drawing/2014/main" id="{D5B658AB-5694-FA46-A861-F46D6D8FDEBA}"/>
              </a:ext>
            </a:extLst>
          </p:cNvPr>
          <p:cNvSpPr txBox="1"/>
          <p:nvPr/>
        </p:nvSpPr>
        <p:spPr>
          <a:xfrm>
            <a:off x="982606" y="2075266"/>
            <a:ext cx="3520859" cy="646331"/>
          </a:xfrm>
          <a:prstGeom prst="rect">
            <a:avLst/>
          </a:prstGeom>
          <a:noFill/>
        </p:spPr>
        <p:txBody>
          <a:bodyPr wrap="square" rtlCol="0">
            <a:spAutoFit/>
          </a:bodyPr>
          <a:lstStyle/>
          <a:p>
            <a:r>
              <a:rPr lang="en-GB" spc="30">
                <a:solidFill>
                  <a:schemeClr val="tx1">
                    <a:lumMod val="75000"/>
                    <a:lumOff val="25000"/>
                  </a:schemeClr>
                </a:solidFill>
                <a:latin typeface="+mj-lt"/>
              </a:rPr>
              <a:t>PME &amp; Civilian Education</a:t>
            </a:r>
          </a:p>
          <a:p>
            <a:r>
              <a:rPr lang="en-GB" spc="30">
                <a:solidFill>
                  <a:schemeClr val="tx1">
                    <a:lumMod val="75000"/>
                    <a:lumOff val="25000"/>
                  </a:schemeClr>
                </a:solidFill>
                <a:latin typeface="+mj-lt"/>
              </a:rPr>
              <a:t>Professional Certifications</a:t>
            </a:r>
          </a:p>
        </p:txBody>
      </p:sp>
    </p:spTree>
    <p:extLst>
      <p:ext uri="{BB962C8B-B14F-4D97-AF65-F5344CB8AC3E}">
        <p14:creationId xmlns:p14="http://schemas.microsoft.com/office/powerpoint/2010/main" val="164374241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5000"/>
                                  </p:iterate>
                                  <p:childTnLst>
                                    <p:set>
                                      <p:cBhvr>
                                        <p:cTn id="6" dur="1" fill="hold">
                                          <p:stCondLst>
                                            <p:cond delay="0"/>
                                          </p:stCondLst>
                                        </p:cTn>
                                        <p:tgtEl>
                                          <p:spTgt spid="23"/>
                                        </p:tgtEl>
                                        <p:attrNameLst>
                                          <p:attrName>style.visibility</p:attrName>
                                        </p:attrNameLst>
                                      </p:cBhvr>
                                      <p:to>
                                        <p:strVal val="visible"/>
                                      </p:to>
                                    </p:set>
                                    <p:animEffect transition="in" filter="dissolve">
                                      <p:cBhvr>
                                        <p:cTn id="7" dur="750"/>
                                        <p:tgtEl>
                                          <p:spTgt spid="23"/>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750"/>
                                        <p:tgtEl>
                                          <p:spTgt spid="22"/>
                                        </p:tgtEl>
                                      </p:cBhvr>
                                    </p:animEffect>
                                  </p:childTnLst>
                                </p:cTn>
                              </p:par>
                              <p:par>
                                <p:cTn id="11" presetID="2" presetClass="entr" presetSubtype="2" decel="100000" fill="hold" grpId="0" nodeType="withEffect">
                                  <p:stCondLst>
                                    <p:cond delay="50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750" fill="hold"/>
                                        <p:tgtEl>
                                          <p:spTgt spid="4"/>
                                        </p:tgtEl>
                                        <p:attrNameLst>
                                          <p:attrName>ppt_x</p:attrName>
                                        </p:attrNameLst>
                                      </p:cBhvr>
                                      <p:tavLst>
                                        <p:tav tm="0">
                                          <p:val>
                                            <p:strVal val="1+#ppt_w/2"/>
                                          </p:val>
                                        </p:tav>
                                        <p:tav tm="100000">
                                          <p:val>
                                            <p:strVal val="#ppt_x"/>
                                          </p:val>
                                        </p:tav>
                                      </p:tavLst>
                                    </p:anim>
                                    <p:anim calcmode="lin" valueType="num">
                                      <p:cBhvr additive="base">
                                        <p:cTn id="14" dur="750" fill="hold"/>
                                        <p:tgtEl>
                                          <p:spTgt spid="4"/>
                                        </p:tgtEl>
                                        <p:attrNameLst>
                                          <p:attrName>ppt_y</p:attrName>
                                        </p:attrNameLst>
                                      </p:cBhvr>
                                      <p:tavLst>
                                        <p:tav tm="0">
                                          <p:val>
                                            <p:strVal val="#ppt_y"/>
                                          </p:val>
                                        </p:tav>
                                        <p:tav tm="100000">
                                          <p:val>
                                            <p:strVal val="#ppt_y"/>
                                          </p:val>
                                        </p:tav>
                                      </p:tavLst>
                                    </p:anim>
                                  </p:childTnLst>
                                </p:cTn>
                              </p:par>
                              <p:par>
                                <p:cTn id="15" presetID="9" presetClass="entr" presetSubtype="0" fill="hold" grpId="0" nodeType="withEffect">
                                  <p:stCondLst>
                                    <p:cond delay="1000"/>
                                  </p:stCondLst>
                                  <p:iterate type="lt">
                                    <p:tmPct val="2609"/>
                                  </p:iterate>
                                  <p:childTnLst>
                                    <p:set>
                                      <p:cBhvr>
                                        <p:cTn id="16" dur="1" fill="hold">
                                          <p:stCondLst>
                                            <p:cond delay="0"/>
                                          </p:stCondLst>
                                        </p:cTn>
                                        <p:tgtEl>
                                          <p:spTgt spid="3"/>
                                        </p:tgtEl>
                                        <p:attrNameLst>
                                          <p:attrName>style.visibility</p:attrName>
                                        </p:attrNameLst>
                                      </p:cBhvr>
                                      <p:to>
                                        <p:strVal val="visible"/>
                                      </p:to>
                                    </p:set>
                                    <p:animEffect transition="in" filter="dissolve">
                                      <p:cBhvr>
                                        <p:cTn id="17" dur="750"/>
                                        <p:tgtEl>
                                          <p:spTgt spid="3"/>
                                        </p:tgtEl>
                                      </p:cBhvr>
                                    </p:animEffect>
                                  </p:childTnLst>
                                </p:cTn>
                              </p:par>
                              <p:par>
                                <p:cTn id="18" presetID="9" presetClass="entr" presetSubtype="0" fill="hold" grpId="0" nodeType="withEffect">
                                  <p:stCondLst>
                                    <p:cond delay="1000"/>
                                  </p:stCondLst>
                                  <p:iterate type="lt">
                                    <p:tmPct val="2609"/>
                                  </p:iterate>
                                  <p:childTnLst>
                                    <p:set>
                                      <p:cBhvr>
                                        <p:cTn id="19" dur="1" fill="hold">
                                          <p:stCondLst>
                                            <p:cond delay="0"/>
                                          </p:stCondLst>
                                        </p:cTn>
                                        <p:tgtEl>
                                          <p:spTgt spid="5"/>
                                        </p:tgtEl>
                                        <p:attrNameLst>
                                          <p:attrName>style.visibility</p:attrName>
                                        </p:attrNameLst>
                                      </p:cBhvr>
                                      <p:to>
                                        <p:strVal val="visible"/>
                                      </p:to>
                                    </p:set>
                                    <p:animEffect transition="in" filter="dissolve">
                                      <p:cBhvr>
                                        <p:cTn id="20" dur="750"/>
                                        <p:tgtEl>
                                          <p:spTgt spid="5"/>
                                        </p:tgtEl>
                                      </p:cBhvr>
                                    </p:animEffect>
                                  </p:childTnLst>
                                </p:cTn>
                              </p:par>
                              <p:par>
                                <p:cTn id="21" presetID="10" presetClass="entr" presetSubtype="0" fill="hold" nodeType="withEffect">
                                  <p:stCondLst>
                                    <p:cond delay="125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750"/>
                                        <p:tgtEl>
                                          <p:spTgt spid="10"/>
                                        </p:tgtEl>
                                      </p:cBhvr>
                                    </p:animEffect>
                                  </p:childTnLst>
                                </p:cTn>
                              </p:par>
                              <p:par>
                                <p:cTn id="24" presetID="10" presetClass="entr" presetSubtype="0" fill="hold" nodeType="withEffect">
                                  <p:stCondLst>
                                    <p:cond delay="125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750"/>
                                        <p:tgtEl>
                                          <p:spTgt spid="9"/>
                                        </p:tgtEl>
                                      </p:cBhvr>
                                    </p:animEffect>
                                  </p:childTnLst>
                                </p:cTn>
                              </p:par>
                              <p:par>
                                <p:cTn id="27" presetID="10" presetClass="entr" presetSubtype="0" fill="hold" nodeType="withEffect">
                                  <p:stCondLst>
                                    <p:cond delay="125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750"/>
                                        <p:tgtEl>
                                          <p:spTgt spid="13"/>
                                        </p:tgtEl>
                                      </p:cBhvr>
                                    </p:animEffect>
                                  </p:childTnLst>
                                </p:cTn>
                              </p:par>
                              <p:par>
                                <p:cTn id="30" presetID="2" presetClass="entr" presetSubtype="2" decel="100000" fill="hold" grpId="0" nodeType="withEffect">
                                  <p:stCondLst>
                                    <p:cond delay="50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750" fill="hold"/>
                                        <p:tgtEl>
                                          <p:spTgt spid="20"/>
                                        </p:tgtEl>
                                        <p:attrNameLst>
                                          <p:attrName>ppt_x</p:attrName>
                                        </p:attrNameLst>
                                      </p:cBhvr>
                                      <p:tavLst>
                                        <p:tav tm="0">
                                          <p:val>
                                            <p:strVal val="1+#ppt_w/2"/>
                                          </p:val>
                                        </p:tav>
                                        <p:tav tm="100000">
                                          <p:val>
                                            <p:strVal val="#ppt_x"/>
                                          </p:val>
                                        </p:tav>
                                      </p:tavLst>
                                    </p:anim>
                                    <p:anim calcmode="lin" valueType="num">
                                      <p:cBhvr additive="base">
                                        <p:cTn id="33" dur="750" fill="hold"/>
                                        <p:tgtEl>
                                          <p:spTgt spid="20"/>
                                        </p:tgtEl>
                                        <p:attrNameLst>
                                          <p:attrName>ppt_y</p:attrName>
                                        </p:attrNameLst>
                                      </p:cBhvr>
                                      <p:tavLst>
                                        <p:tav tm="0">
                                          <p:val>
                                            <p:strVal val="#ppt_y"/>
                                          </p:val>
                                        </p:tav>
                                        <p:tav tm="100000">
                                          <p:val>
                                            <p:strVal val="#ppt_y"/>
                                          </p:val>
                                        </p:tav>
                                      </p:tavLst>
                                    </p:anim>
                                  </p:childTnLst>
                                </p:cTn>
                              </p:par>
                              <p:par>
                                <p:cTn id="34" presetID="10" presetClass="entr" presetSubtype="0" fill="hold" nodeType="withEffect">
                                  <p:stCondLst>
                                    <p:cond delay="125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75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22" grpId="0"/>
      <p:bldP spid="23" grpId="0"/>
      <p:bldP spid="2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28264014-F98A-4DE4-BD72-FD51B407AC7B}"/>
              </a:ext>
            </a:extLst>
          </p:cNvPr>
          <p:cNvSpPr txBox="1"/>
          <p:nvPr/>
        </p:nvSpPr>
        <p:spPr>
          <a:xfrm rot="16200000">
            <a:off x="-1051552" y="3136154"/>
            <a:ext cx="5130769" cy="773738"/>
          </a:xfrm>
          <a:prstGeom prst="rect">
            <a:avLst/>
          </a:prstGeom>
          <a:noFill/>
        </p:spPr>
        <p:txBody>
          <a:bodyPr wrap="square" rtlCol="0">
            <a:spAutoFit/>
          </a:bodyPr>
          <a:lstStyle/>
          <a:p>
            <a:pPr>
              <a:lnSpc>
                <a:spcPct val="80000"/>
              </a:lnSpc>
            </a:pPr>
            <a:r>
              <a:rPr lang="en-GB" sz="5400" spc="30">
                <a:solidFill>
                  <a:schemeClr val="tx1">
                    <a:lumMod val="75000"/>
                    <a:lumOff val="25000"/>
                  </a:schemeClr>
                </a:solidFill>
                <a:latin typeface="+mj-lt"/>
              </a:rPr>
              <a:t>Agenda</a:t>
            </a:r>
          </a:p>
        </p:txBody>
      </p:sp>
      <p:sp>
        <p:nvSpPr>
          <p:cNvPr id="9" name="TextBox 8">
            <a:extLst>
              <a:ext uri="{FF2B5EF4-FFF2-40B4-BE49-F238E27FC236}">
                <a16:creationId xmlns:a16="http://schemas.microsoft.com/office/drawing/2014/main" id="{28CC7F47-BF5D-44C8-923E-3AF902017B94}"/>
              </a:ext>
            </a:extLst>
          </p:cNvPr>
          <p:cNvSpPr txBox="1"/>
          <p:nvPr/>
        </p:nvSpPr>
        <p:spPr>
          <a:xfrm>
            <a:off x="2601438" y="1402804"/>
            <a:ext cx="8745831" cy="4103688"/>
          </a:xfrm>
          <a:prstGeom prst="rect">
            <a:avLst/>
          </a:prstGeom>
          <a:noFill/>
        </p:spPr>
        <p:txBody>
          <a:bodyPr wrap="square" lIns="91440" tIns="45720" rIns="91440" bIns="45720" rtlCol="0" anchor="t">
            <a:spAutoFit/>
          </a:bodyPr>
          <a:lstStyle/>
          <a:p>
            <a:pPr marL="342900" indent="-342900">
              <a:spcBef>
                <a:spcPts val="400"/>
              </a:spcBef>
              <a:buFont typeface="Arial" panose="020B0604020202020204" pitchFamily="34" charset="0"/>
              <a:buChar char="•"/>
            </a:pPr>
            <a:r>
              <a:rPr lang="en-GB" sz="2600" dirty="0">
                <a:solidFill>
                  <a:schemeClr val="tx1">
                    <a:lumMod val="50000"/>
                    <a:lumOff val="50000"/>
                  </a:schemeClr>
                </a:solidFill>
              </a:rPr>
              <a:t>Office Chief of Cyber (Proponent) Overview</a:t>
            </a:r>
          </a:p>
          <a:p>
            <a:pPr marL="342900" indent="-342900">
              <a:spcBef>
                <a:spcPts val="400"/>
              </a:spcBef>
              <a:buFont typeface="Arial" panose="020B0604020202020204" pitchFamily="34" charset="0"/>
              <a:buChar char="•"/>
            </a:pPr>
            <a:r>
              <a:rPr lang="en-GB" sz="2600" dirty="0">
                <a:solidFill>
                  <a:schemeClr val="tx1">
                    <a:lumMod val="50000"/>
                    <a:lumOff val="50000"/>
                  </a:schemeClr>
                </a:solidFill>
              </a:rPr>
              <a:t>What a Cyber Warrant Is</a:t>
            </a:r>
          </a:p>
          <a:p>
            <a:pPr marL="342900" indent="-342900">
              <a:spcBef>
                <a:spcPts val="400"/>
              </a:spcBef>
              <a:buFont typeface="Arial" panose="020B0604020202020204" pitchFamily="34" charset="0"/>
              <a:buChar char="•"/>
            </a:pPr>
            <a:r>
              <a:rPr lang="en-GB" sz="2600" dirty="0">
                <a:solidFill>
                  <a:schemeClr val="tx1">
                    <a:lumMod val="50000"/>
                    <a:lumOff val="50000"/>
                  </a:schemeClr>
                </a:solidFill>
              </a:rPr>
              <a:t>Education</a:t>
            </a:r>
          </a:p>
          <a:p>
            <a:pPr marL="342900" indent="-342900">
              <a:spcBef>
                <a:spcPts val="400"/>
              </a:spcBef>
              <a:buFont typeface="Arial" panose="020B0604020202020204" pitchFamily="34" charset="0"/>
              <a:buChar char="•"/>
            </a:pPr>
            <a:r>
              <a:rPr lang="en-GB" sz="2600" dirty="0">
                <a:solidFill>
                  <a:schemeClr val="tx1">
                    <a:lumMod val="50000"/>
                    <a:lumOff val="50000"/>
                  </a:schemeClr>
                </a:solidFill>
              </a:rPr>
              <a:t>Cyber WO Positions / Jobs 170</a:t>
            </a:r>
            <a:r>
              <a:rPr lang="en-GB" sz="2600" dirty="0">
                <a:solidFill>
                  <a:srgbClr val="FFC000"/>
                </a:solidFill>
              </a:rPr>
              <a:t>A</a:t>
            </a:r>
            <a:r>
              <a:rPr lang="en-GB" sz="2600" dirty="0">
                <a:solidFill>
                  <a:schemeClr val="tx1">
                    <a:lumMod val="50000"/>
                    <a:lumOff val="50000"/>
                  </a:schemeClr>
                </a:solidFill>
              </a:rPr>
              <a:t>/</a:t>
            </a:r>
            <a:r>
              <a:rPr lang="en-GB" sz="2600" dirty="0">
                <a:solidFill>
                  <a:srgbClr val="00B050"/>
                </a:solidFill>
              </a:rPr>
              <a:t>B</a:t>
            </a:r>
            <a:r>
              <a:rPr lang="en-GB" sz="2600" dirty="0">
                <a:solidFill>
                  <a:schemeClr val="tx1">
                    <a:lumMod val="50000"/>
                    <a:lumOff val="50000"/>
                  </a:schemeClr>
                </a:solidFill>
              </a:rPr>
              <a:t>/</a:t>
            </a:r>
            <a:r>
              <a:rPr lang="en-GB" sz="2600" dirty="0">
                <a:solidFill>
                  <a:srgbClr val="FF0000"/>
                </a:solidFill>
              </a:rPr>
              <a:t>D</a:t>
            </a:r>
          </a:p>
          <a:p>
            <a:pPr marL="342900" indent="-342900">
              <a:spcBef>
                <a:spcPts val="400"/>
              </a:spcBef>
              <a:buFont typeface="Arial" panose="020B0604020202020204" pitchFamily="34" charset="0"/>
              <a:buChar char="•"/>
            </a:pPr>
            <a:r>
              <a:rPr lang="en-GB" sz="2600" dirty="0">
                <a:solidFill>
                  <a:schemeClr val="tx1">
                    <a:lumMod val="50000"/>
                    <a:lumOff val="50000"/>
                  </a:schemeClr>
                </a:solidFill>
              </a:rPr>
              <a:t>Cyber Footprint – How we fight (OCO/DCO/EW/DEV)</a:t>
            </a:r>
          </a:p>
          <a:p>
            <a:pPr marL="342900" indent="-342900">
              <a:spcBef>
                <a:spcPts val="400"/>
              </a:spcBef>
              <a:buFont typeface="Arial" panose="020B0604020202020204" pitchFamily="34" charset="0"/>
              <a:buChar char="•"/>
            </a:pPr>
            <a:r>
              <a:rPr lang="en-GB" sz="2600" dirty="0">
                <a:solidFill>
                  <a:schemeClr val="tx1">
                    <a:lumMod val="50000"/>
                    <a:lumOff val="50000"/>
                  </a:schemeClr>
                </a:solidFill>
              </a:rPr>
              <a:t>Accession Requirements &amp; Process</a:t>
            </a:r>
          </a:p>
          <a:p>
            <a:pPr marL="342900" indent="-342900">
              <a:spcBef>
                <a:spcPts val="400"/>
              </a:spcBef>
              <a:buFont typeface="Arial" panose="020B0604020202020204" pitchFamily="34" charset="0"/>
              <a:buChar char="•"/>
            </a:pPr>
            <a:r>
              <a:rPr lang="en-GB" sz="2600" dirty="0">
                <a:solidFill>
                  <a:schemeClr val="tx1">
                    <a:lumMod val="50000"/>
                    <a:lumOff val="50000"/>
                  </a:schemeClr>
                </a:solidFill>
              </a:rPr>
              <a:t>Branch / Service</a:t>
            </a:r>
          </a:p>
          <a:p>
            <a:pPr marL="342900" indent="-342900">
              <a:spcBef>
                <a:spcPts val="400"/>
              </a:spcBef>
              <a:buFont typeface="Arial" panose="020B0604020202020204" pitchFamily="34" charset="0"/>
              <a:buChar char="•"/>
            </a:pPr>
            <a:r>
              <a:rPr lang="en-GB" sz="2600" dirty="0">
                <a:solidFill>
                  <a:schemeClr val="tx1">
                    <a:lumMod val="50000"/>
                    <a:lumOff val="50000"/>
                  </a:schemeClr>
                </a:solidFill>
              </a:rPr>
              <a:t>Contacting USAREC &amp; OCC</a:t>
            </a:r>
          </a:p>
          <a:p>
            <a:pPr marL="342900" indent="-342900">
              <a:spcBef>
                <a:spcPts val="400"/>
              </a:spcBef>
              <a:buFont typeface="Arial" panose="020B0604020202020204" pitchFamily="34" charset="0"/>
              <a:buChar char="•"/>
            </a:pPr>
            <a:r>
              <a:rPr lang="en-GB" sz="2600" dirty="0">
                <a:solidFill>
                  <a:schemeClr val="tx1">
                    <a:lumMod val="50000"/>
                    <a:lumOff val="50000"/>
                  </a:schemeClr>
                </a:solidFill>
              </a:rPr>
              <a:t>Discussion &amp; Questions</a:t>
            </a:r>
          </a:p>
        </p:txBody>
      </p:sp>
      <p:pic>
        <p:nvPicPr>
          <p:cNvPr id="3" name="Picture 2">
            <a:extLst>
              <a:ext uri="{FF2B5EF4-FFF2-40B4-BE49-F238E27FC236}">
                <a16:creationId xmlns:a16="http://schemas.microsoft.com/office/drawing/2014/main" id="{D6795A30-150B-C64F-BEE5-9F27EBE9BD4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8663" y="1496770"/>
            <a:ext cx="1730341" cy="1546092"/>
          </a:xfrm>
          <a:prstGeom prst="rect">
            <a:avLst/>
          </a:prstGeom>
        </p:spPr>
      </p:pic>
    </p:spTree>
    <p:extLst>
      <p:ext uri="{BB962C8B-B14F-4D97-AF65-F5344CB8AC3E}">
        <p14:creationId xmlns:p14="http://schemas.microsoft.com/office/powerpoint/2010/main" val="92644461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8"/>
                                        </p:tgtEl>
                                        <p:attrNameLst>
                                          <p:attrName>style.visibility</p:attrName>
                                        </p:attrNameLst>
                                      </p:cBhvr>
                                      <p:to>
                                        <p:strVal val="visible"/>
                                      </p:to>
                                    </p:set>
                                    <p:animEffect transition="in" filter="dissolve">
                                      <p:cBhvr>
                                        <p:cTn id="7" dur="750"/>
                                        <p:tgtEl>
                                          <p:spTgt spid="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C55EECB5-3ED2-49B5-A6C4-09E3547389C4}"/>
              </a:ext>
            </a:extLst>
          </p:cNvPr>
          <p:cNvSpPr/>
          <p:nvPr/>
        </p:nvSpPr>
        <p:spPr>
          <a:xfrm>
            <a:off x="0" y="-289933"/>
            <a:ext cx="7292051" cy="64912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57D34989-A0EE-4C15-986E-12B8ECE80876}"/>
              </a:ext>
            </a:extLst>
          </p:cNvPr>
          <p:cNvSpPr txBox="1"/>
          <p:nvPr/>
        </p:nvSpPr>
        <p:spPr>
          <a:xfrm>
            <a:off x="692351" y="571306"/>
            <a:ext cx="5907346"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latin typeface="+mj-lt"/>
              </a:rPr>
              <a:t>The OCC Mission Statement</a:t>
            </a:r>
          </a:p>
        </p:txBody>
      </p:sp>
      <p:sp>
        <p:nvSpPr>
          <p:cNvPr id="22" name="TextBox 21">
            <a:extLst>
              <a:ext uri="{FF2B5EF4-FFF2-40B4-BE49-F238E27FC236}">
                <a16:creationId xmlns:a16="http://schemas.microsoft.com/office/drawing/2014/main" id="{9A75B8CB-84E9-44CD-B5CC-652255DB7817}"/>
              </a:ext>
            </a:extLst>
          </p:cNvPr>
          <p:cNvSpPr txBox="1"/>
          <p:nvPr/>
        </p:nvSpPr>
        <p:spPr>
          <a:xfrm>
            <a:off x="767586" y="1851187"/>
            <a:ext cx="5950218" cy="3655316"/>
          </a:xfrm>
          <a:prstGeom prst="rect">
            <a:avLst/>
          </a:prstGeom>
          <a:noFill/>
        </p:spPr>
        <p:txBody>
          <a:bodyPr wrap="square" lIns="91440" tIns="45720" rIns="91440" bIns="45720" rtlCol="0" anchor="t">
            <a:spAutoFit/>
          </a:bodyPr>
          <a:lstStyle/>
          <a:p>
            <a:pPr>
              <a:lnSpc>
                <a:spcPct val="130000"/>
              </a:lnSpc>
              <a:spcBef>
                <a:spcPts val="1200"/>
              </a:spcBef>
            </a:pPr>
            <a:r>
              <a:rPr lang="en-US" sz="2000">
                <a:solidFill>
                  <a:schemeClr val="tx1">
                    <a:lumMod val="50000"/>
                    <a:lumOff val="50000"/>
                  </a:schemeClr>
                </a:solidFill>
              </a:rPr>
              <a:t>Serve as the Strategic Human Resources </a:t>
            </a:r>
            <a:r>
              <a:rPr lang="en-US" sz="2000" i="1" u="sng">
                <a:solidFill>
                  <a:schemeClr val="tx1">
                    <a:lumMod val="50000"/>
                    <a:lumOff val="50000"/>
                  </a:schemeClr>
                </a:solidFill>
              </a:rPr>
              <a:t>Planner and Advisor to the Chief of Cyber </a:t>
            </a:r>
            <a:r>
              <a:rPr lang="en-US" sz="2000">
                <a:solidFill>
                  <a:schemeClr val="tx1">
                    <a:lumMod val="50000"/>
                    <a:lumOff val="50000"/>
                  </a:schemeClr>
                </a:solidFill>
              </a:rPr>
              <a:t>for all Cyber Corps Enlisted Soldiers, Noncommissioned Officers, </a:t>
            </a:r>
            <a:r>
              <a:rPr lang="en-US" sz="2000" i="1" u="sng">
                <a:solidFill>
                  <a:schemeClr val="tx1">
                    <a:lumMod val="50000"/>
                    <a:lumOff val="50000"/>
                  </a:schemeClr>
                </a:solidFill>
              </a:rPr>
              <a:t>Warrant Officers</a:t>
            </a:r>
            <a:r>
              <a:rPr lang="en-US" sz="2000">
                <a:solidFill>
                  <a:schemeClr val="tx1">
                    <a:lumMod val="50000"/>
                    <a:lumOff val="50000"/>
                  </a:schemeClr>
                </a:solidFill>
              </a:rPr>
              <a:t>, and Branch/Functional Area Officers, both Active Component (AC) and Reserve Component (RC); primary point of contact for </a:t>
            </a:r>
            <a:r>
              <a:rPr lang="en-US" sz="2000" i="1" u="sng">
                <a:solidFill>
                  <a:schemeClr val="tx1">
                    <a:lumMod val="50000"/>
                    <a:lumOff val="50000"/>
                  </a:schemeClr>
                </a:solidFill>
              </a:rPr>
              <a:t>all personnel and total Army force worldwide on Cyber Corps matters</a:t>
            </a:r>
            <a:r>
              <a:rPr lang="en-US" sz="2000">
                <a:solidFill>
                  <a:schemeClr val="tx1">
                    <a:lumMod val="50000"/>
                    <a:lumOff val="50000"/>
                  </a:schemeClr>
                </a:solidFill>
              </a:rPr>
              <a:t>.  Serves as the </a:t>
            </a:r>
            <a:r>
              <a:rPr lang="en-US" sz="2000" i="1" u="sng">
                <a:solidFill>
                  <a:schemeClr val="tx1">
                    <a:lumMod val="50000"/>
                    <a:lumOff val="50000"/>
                  </a:schemeClr>
                </a:solidFill>
              </a:rPr>
              <a:t>focal point</a:t>
            </a:r>
            <a:r>
              <a:rPr lang="en-US" sz="2000">
                <a:solidFill>
                  <a:schemeClr val="tx1">
                    <a:lumMod val="50000"/>
                    <a:lumOff val="50000"/>
                  </a:schemeClr>
                </a:solidFill>
              </a:rPr>
              <a:t>, internal and external, for </a:t>
            </a:r>
            <a:r>
              <a:rPr lang="en-US" sz="2000" i="1" u="sng">
                <a:solidFill>
                  <a:schemeClr val="tx1">
                    <a:lumMod val="50000"/>
                    <a:lumOff val="50000"/>
                  </a:schemeClr>
                </a:solidFill>
              </a:rPr>
              <a:t>Cyber Corps functions and marketing activities</a:t>
            </a:r>
            <a:r>
              <a:rPr lang="en-US" sz="2000">
                <a:solidFill>
                  <a:schemeClr val="tx1">
                    <a:lumMod val="50000"/>
                    <a:lumOff val="50000"/>
                  </a:schemeClr>
                </a:solidFill>
              </a:rPr>
              <a:t>.</a:t>
            </a:r>
            <a:endParaRPr lang="en-GB" sz="2000">
              <a:solidFill>
                <a:schemeClr val="tx1">
                  <a:lumMod val="50000"/>
                  <a:lumOff val="50000"/>
                </a:schemeClr>
              </a:solidFill>
            </a:endParaRPr>
          </a:p>
        </p:txBody>
      </p:sp>
      <p:pic>
        <p:nvPicPr>
          <p:cNvPr id="8" name="Picture Placeholder 7" descr="A close up of a clock&#10;&#10;Description automatically generated">
            <a:extLst>
              <a:ext uri="{FF2B5EF4-FFF2-40B4-BE49-F238E27FC236}">
                <a16:creationId xmlns:a16="http://schemas.microsoft.com/office/drawing/2014/main" id="{2EB9B6C5-A04D-1846-85A8-7B39F93F3B57}"/>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10892" b="10892"/>
          <a:stretch>
            <a:fillRect/>
          </a:stretch>
        </p:blipFill>
        <p:spPr/>
      </p:pic>
    </p:spTree>
    <p:extLst>
      <p:ext uri="{BB962C8B-B14F-4D97-AF65-F5344CB8AC3E}">
        <p14:creationId xmlns:p14="http://schemas.microsoft.com/office/powerpoint/2010/main" val="293645531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1000" fill="hold"/>
                                        <p:tgtEl>
                                          <p:spTgt spid="29"/>
                                        </p:tgtEl>
                                        <p:attrNameLst>
                                          <p:attrName>ppt_x</p:attrName>
                                        </p:attrNameLst>
                                      </p:cBhvr>
                                      <p:tavLst>
                                        <p:tav tm="0">
                                          <p:val>
                                            <p:strVal val="#ppt_x"/>
                                          </p:val>
                                        </p:tav>
                                        <p:tav tm="100000">
                                          <p:val>
                                            <p:strVal val="#ppt_x"/>
                                          </p:val>
                                        </p:tav>
                                      </p:tavLst>
                                    </p:anim>
                                    <p:anim calcmode="lin" valueType="num">
                                      <p:cBhvr additive="base">
                                        <p:cTn id="8" dur="1000" fill="hold"/>
                                        <p:tgtEl>
                                          <p:spTgt spid="29"/>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750"/>
                                        <p:tgtEl>
                                          <p:spTgt spid="22"/>
                                        </p:tgtEl>
                                      </p:cBhvr>
                                    </p:animEffect>
                                  </p:childTnLst>
                                </p:cTn>
                              </p:par>
                              <p:par>
                                <p:cTn id="12" presetID="9" presetClass="entr" presetSubtype="0" fill="hold" grpId="0" nodeType="withEffect">
                                  <p:stCondLst>
                                    <p:cond delay="0"/>
                                  </p:stCondLst>
                                  <p:iterate type="lt">
                                    <p:tmPct val="3158"/>
                                  </p:iterate>
                                  <p:childTnLst>
                                    <p:set>
                                      <p:cBhvr>
                                        <p:cTn id="13" dur="1" fill="hold">
                                          <p:stCondLst>
                                            <p:cond delay="0"/>
                                          </p:stCondLst>
                                        </p:cTn>
                                        <p:tgtEl>
                                          <p:spTgt spid="21"/>
                                        </p:tgtEl>
                                        <p:attrNameLst>
                                          <p:attrName>style.visibility</p:attrName>
                                        </p:attrNameLst>
                                      </p:cBhvr>
                                      <p:to>
                                        <p:strVal val="visible"/>
                                      </p:to>
                                    </p:set>
                                    <p:animEffect transition="in" filter="dissolve">
                                      <p:cBhvr>
                                        <p:cTn id="14"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1" grpId="0"/>
      <p:bldP spid="2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group of people posing for the camera&#10;&#10;Description automatically generated">
            <a:extLst>
              <a:ext uri="{FF2B5EF4-FFF2-40B4-BE49-F238E27FC236}">
                <a16:creationId xmlns:a16="http://schemas.microsoft.com/office/drawing/2014/main" id="{66407FF9-4EB6-0243-9908-1A52171543D1}"/>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2674" b="2674"/>
          <a:stretch>
            <a:fillRect/>
          </a:stretch>
        </p:blipFill>
        <p:spPr/>
      </p:pic>
      <p:sp>
        <p:nvSpPr>
          <p:cNvPr id="5" name="Rectangle 4">
            <a:extLst>
              <a:ext uri="{FF2B5EF4-FFF2-40B4-BE49-F238E27FC236}">
                <a16:creationId xmlns:a16="http://schemas.microsoft.com/office/drawing/2014/main" id="{A7AE44BC-CA25-4D0B-8AE1-2AC6997D120D}"/>
              </a:ext>
            </a:extLst>
          </p:cNvPr>
          <p:cNvSpPr/>
          <p:nvPr/>
        </p:nvSpPr>
        <p:spPr>
          <a:xfrm>
            <a:off x="0" y="0"/>
            <a:ext cx="12192000" cy="6491288"/>
          </a:xfrm>
          <a:prstGeom prst="rect">
            <a:avLst/>
          </a:prstGeom>
          <a:gradFill flip="none" rotWithShape="1">
            <a:gsLst>
              <a:gs pos="0">
                <a:srgbClr val="212227">
                  <a:alpha val="75000"/>
                </a:srgbClr>
              </a:gs>
              <a:gs pos="35000">
                <a:srgbClr val="212227">
                  <a:alpha val="75000"/>
                </a:srgbClr>
              </a:gs>
              <a:gs pos="100000">
                <a:srgbClr val="212227">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F0FCF401-006C-4C5D-866B-C9B1AAA49497}"/>
              </a:ext>
            </a:extLst>
          </p:cNvPr>
          <p:cNvGrpSpPr/>
          <p:nvPr/>
        </p:nvGrpSpPr>
        <p:grpSpPr>
          <a:xfrm>
            <a:off x="0" y="0"/>
            <a:ext cx="12192000" cy="6490788"/>
            <a:chOff x="0" y="0"/>
            <a:chExt cx="12192000" cy="6490788"/>
          </a:xfrm>
        </p:grpSpPr>
        <p:grpSp>
          <p:nvGrpSpPr>
            <p:cNvPr id="7" name="Group 6">
              <a:extLst>
                <a:ext uri="{FF2B5EF4-FFF2-40B4-BE49-F238E27FC236}">
                  <a16:creationId xmlns:a16="http://schemas.microsoft.com/office/drawing/2014/main" id="{D6FE6B73-89A0-4886-ABD4-9043D63B38EE}"/>
                </a:ext>
              </a:extLst>
            </p:cNvPr>
            <p:cNvGrpSpPr/>
            <p:nvPr/>
          </p:nvGrpSpPr>
          <p:grpSpPr>
            <a:xfrm>
              <a:off x="0" y="0"/>
              <a:ext cx="12192000" cy="6490788"/>
              <a:chOff x="0" y="0"/>
              <a:chExt cx="12192000" cy="6490788"/>
            </a:xfrm>
          </p:grpSpPr>
          <p:grpSp>
            <p:nvGrpSpPr>
              <p:cNvPr id="87" name="Group 86">
                <a:extLst>
                  <a:ext uri="{FF2B5EF4-FFF2-40B4-BE49-F238E27FC236}">
                    <a16:creationId xmlns:a16="http://schemas.microsoft.com/office/drawing/2014/main" id="{51AFE357-E0AB-463A-A030-456689701768}"/>
                  </a:ext>
                </a:extLst>
              </p:cNvPr>
              <p:cNvGrpSpPr/>
              <p:nvPr/>
            </p:nvGrpSpPr>
            <p:grpSpPr>
              <a:xfrm>
                <a:off x="0" y="551996"/>
                <a:ext cx="12192000" cy="5754009"/>
                <a:chOff x="0" y="551996"/>
                <a:chExt cx="12192000" cy="5754009"/>
              </a:xfrm>
            </p:grpSpPr>
            <p:cxnSp>
              <p:nvCxnSpPr>
                <p:cNvPr id="106" name="Straight Connector 105">
                  <a:extLst>
                    <a:ext uri="{FF2B5EF4-FFF2-40B4-BE49-F238E27FC236}">
                      <a16:creationId xmlns:a16="http://schemas.microsoft.com/office/drawing/2014/main" id="{BBB7E795-BED5-4044-9DDF-B35E1126E397}"/>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46980A3-CAC2-45FB-93AE-C6B68DD5ECA2}"/>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695AA02D-2306-453A-B0FC-7034F259A0D5}"/>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9F126C8-63BB-4462-9C10-5FCBA677CD1F}"/>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E072CA59-2A69-4A0C-99ED-82A1219638C7}"/>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5626AD31-B861-45EE-A2D5-8E5AE9CAE5AC}"/>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01AE6E1A-C024-4AB1-BFA2-F3ACE0BF3A23}"/>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3890630-FF8D-43A9-AD05-1BEAA2EBC7B6}"/>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E19E4CF-FA62-47F4-869F-0D77A773F20E}"/>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63D7477B-CE5F-4150-B1C2-8F0715A4BF1D}"/>
                  </a:ext>
                </a:extLst>
              </p:cNvPr>
              <p:cNvGrpSpPr/>
              <p:nvPr/>
            </p:nvGrpSpPr>
            <p:grpSpPr>
              <a:xfrm>
                <a:off x="334918" y="0"/>
                <a:ext cx="11522164" cy="6490788"/>
                <a:chOff x="334918" y="0"/>
                <a:chExt cx="11522164" cy="6858000"/>
              </a:xfrm>
            </p:grpSpPr>
            <p:cxnSp>
              <p:nvCxnSpPr>
                <p:cNvPr id="89" name="Straight Connector 88">
                  <a:extLst>
                    <a:ext uri="{FF2B5EF4-FFF2-40B4-BE49-F238E27FC236}">
                      <a16:creationId xmlns:a16="http://schemas.microsoft.com/office/drawing/2014/main" id="{8ADEF3E3-774D-4663-B0D0-06A077C9DE47}"/>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5C36A0AB-E6C6-4A0B-8259-243C1DD69182}"/>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74137B5-2788-4DF2-A71A-004C63EFD602}"/>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506010A-DB37-4DB4-8558-2217F9CE9C81}"/>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DCFC8F9-993C-4993-A12C-39BCF5758368}"/>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8087864-9E5A-4CA8-84DE-C3EAD31782A8}"/>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7AF46B3-9714-426B-99A5-A02D7876D940}"/>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E86E5A03-4094-40E3-A7B1-426182A50906}"/>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8BC8C67-C830-4E16-8FF5-9699C6FFEC3C}"/>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1E84C07-D41A-44C2-905F-75B80FB3F513}"/>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CEC7AECA-4B1C-4696-8BB6-CD8DB109DA59}"/>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88A897A3-25C6-4B76-A5B2-566C72C724B9}"/>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49555BE-BCB5-4DFF-8E9D-745744D90876}"/>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145EDAF-ED7C-4272-9E3B-DC5449A979E0}"/>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5E8FA20-5611-44C4-A955-89A93925443F}"/>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C9E5ADC3-0170-4DB1-A774-D2969D7ED229}"/>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E827B1EB-90CD-4A76-BE33-F2F98CA1A13D}"/>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8" name="Group 7">
              <a:extLst>
                <a:ext uri="{FF2B5EF4-FFF2-40B4-BE49-F238E27FC236}">
                  <a16:creationId xmlns:a16="http://schemas.microsoft.com/office/drawing/2014/main" id="{8250E964-F3B4-47D5-850E-E7B3126DA0F8}"/>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2" name="Freeform 18">
                <a:extLst>
                  <a:ext uri="{FF2B5EF4-FFF2-40B4-BE49-F238E27FC236}">
                    <a16:creationId xmlns:a16="http://schemas.microsoft.com/office/drawing/2014/main" id="{741307AF-A080-4A24-AA2A-E82B2FF2112A}"/>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E86629CB-7249-4A35-8F4A-AE36E5AD81E8}"/>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7426F0EB-D9E9-4D63-9A4A-A13EC3C75355}"/>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469C9D1C-B60C-41A5-8C16-7C83C496F97D}"/>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E5BE7BE4-B149-44B6-AF0B-5D74418FFABF}"/>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5647EBAA-359E-4536-BC7A-EEF8FA7013D8}"/>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FA04226C-ABCA-42C8-A06D-C12C2485CFB7}"/>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01FF95B5-DEE6-4F86-AF59-4BAF028A1063}"/>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5922425B-8299-4D88-96A3-2E6522B55ADD}"/>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A566C271-4643-4BFA-A5FD-4AC403532247}"/>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079A52DF-F4F9-4D0B-96E6-19CE14707F71}"/>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8192649C-2550-477F-8105-C968813CB1C2}"/>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C69207F6-490E-462A-8E07-7690F36AA0FF}"/>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BF8D7677-74F9-4DBA-AB5B-6DBC926AC42D}"/>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1F2B4352-0973-43A2-9C01-01FC7203830D}"/>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83F8B2C4-4F33-4B81-88F2-0B4451E353D1}"/>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6610E94B-5A6C-403E-BC2B-E3BE6C3D93E2}"/>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3AB3B354-24A2-4365-8947-01D5CA35877B}"/>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FAA4F4C6-1F52-4D4F-9DC7-335D88E4ADFA}"/>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B7A34629-2EF7-480E-B3B2-8C5BAAD43B9D}"/>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2972968E-D2CE-43BD-9297-36A8D86C81E6}"/>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721BFFF4-5D14-4290-9D5C-0A5431DBD133}"/>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A4DBAE7E-D302-40CD-A2FA-577314A78569}"/>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5BF6FD82-00C8-4439-98DB-EF4ADB33DAD2}"/>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3783C1AA-DAF9-4C46-9775-E27EF410BD80}"/>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2C3FF293-F6F8-4525-823D-F7DC489E7CFD}"/>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76508ED9-8297-46F9-8384-B76A81170233}"/>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54880656-97E5-4F01-ABA3-E0A154DE04E3}"/>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49C5B561-D44F-4067-AFB5-69DAE993DA0A}"/>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C61F86EF-1960-42D8-BB4C-40176C675162}"/>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66A4FA8F-DC3E-4A12-B22D-B19427943812}"/>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1E5C0170-1868-418E-9412-FCBC651CB1EC}"/>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021D2FF9-E66B-40AE-84B2-3F79E520251D}"/>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6603867C-B293-48FB-80D3-6313DBE9FEE3}"/>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FE6432B9-415B-4AC7-9ECC-FDF5FB6D02FB}"/>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9E6525C9-CEF2-4AEE-B806-0D2AA23A9DC2}"/>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F126200F-6911-4DC0-8274-7CEF1310A0DD}"/>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7AAC9F61-0E74-4A16-B1C4-E7F7DF83BE1A}"/>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AE5C932B-6698-41C6-8736-9AF811CF4AB2}"/>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DB446A8F-502C-4FE4-BBF7-200ACC6A5B50}"/>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A5CC4714-6603-445F-A745-E0F03AFFB48E}"/>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B19EE20D-9ACE-456C-831F-2C6A0D674FD2}"/>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5B46BB76-76F2-4970-A95B-B556EE001E54}"/>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5E2CC57E-7D98-4552-8E1D-2A42740C50EE}"/>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275987CC-3D0D-46BD-8665-C3F3E0882AA6}"/>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9" name="Group 8">
              <a:extLst>
                <a:ext uri="{FF2B5EF4-FFF2-40B4-BE49-F238E27FC236}">
                  <a16:creationId xmlns:a16="http://schemas.microsoft.com/office/drawing/2014/main" id="{90B8FACE-F1F4-43E3-8A37-0D1A8D0397B8}"/>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0" name="Freeform 18">
                <a:extLst>
                  <a:ext uri="{FF2B5EF4-FFF2-40B4-BE49-F238E27FC236}">
                    <a16:creationId xmlns:a16="http://schemas.microsoft.com/office/drawing/2014/main" id="{7EEB3B5C-AD6E-4513-83FD-8AF70611A93A}"/>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449B0D1E-27ED-4616-98B3-C32404B0A096}"/>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C47E1780-3075-4EFA-B7B1-BBFF61DF82CA}"/>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380F64EB-2C1A-4AC7-B297-4CCECE07663E}"/>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9AB3D234-2793-4183-8362-B9AC989A0940}"/>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6265AF09-47F8-4182-8632-CB05F468DAB7}"/>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C0B7B31B-F0BD-45C2-9209-E20714E854DC}"/>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120A0D15-46A9-4B20-A542-FA554BCC0F63}"/>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7D211438-90D7-4C8E-82A4-85BD44CD4755}"/>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D2330D9B-F4E1-4C4E-89C1-D02815BE90EE}"/>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38328F00-CDC6-41A2-AFC4-5FCD66059E08}"/>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AD52EA2B-23D0-4D5D-8194-DF2A9838ED08}"/>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F606C40C-BAAF-492A-A699-0269C9167B28}"/>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31C013C7-7D2B-457A-BE28-D7EE4478637B}"/>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01F4D716-8EFA-4534-84E6-A0EDC9FF0555}"/>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80DE8084-3A53-40E2-881D-A2296882BAC4}"/>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92997DD6-5F5C-4E4A-8B2F-68A73BFC6066}"/>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93065BA4-CF8F-48DB-99FF-71F4F062FA7D}"/>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60B6A5FE-346F-45C6-B4EB-EA1B9E504E39}"/>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AEA34DBD-4923-4F87-BDFD-ABDA345D47B1}"/>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45FFB3A4-C536-4039-A5A0-9C21567CECF8}"/>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61DAC9C8-0BD5-4A14-82E5-C9CC9949B32D}"/>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25DE7BB9-A280-404C-A5FC-4CA3BAB0DAA9}"/>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BF9101B2-FC95-4951-A8EC-AA6BD7CCE40B}"/>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97EE9329-7CD2-442D-BCF7-A747F668AF10}"/>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CC35C3BD-F02C-4EB1-9666-85AF8C96FEBD}"/>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1781662A-B9D0-4ED1-9D1C-A9C0327F653B}"/>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95A72DEA-A546-4E46-828C-BEC2E0FD3855}"/>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D80041F8-0D35-400B-946F-47CECBED9DF3}"/>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3F9685B6-375B-4956-8A91-599573686CCE}"/>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F5AD16B4-959C-4F87-AAF4-D3BD232C5DFD}"/>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45547CC6-EB78-4BCC-B6E4-7E2E4AFBA1D9}"/>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cxnSp>
        <p:nvCxnSpPr>
          <p:cNvPr id="120" name="Straight Connector 119">
            <a:extLst>
              <a:ext uri="{FF2B5EF4-FFF2-40B4-BE49-F238E27FC236}">
                <a16:creationId xmlns:a16="http://schemas.microsoft.com/office/drawing/2014/main" id="{7E584943-5F48-487B-9E25-CB8DE35E8145}"/>
              </a:ext>
            </a:extLst>
          </p:cNvPr>
          <p:cNvCxnSpPr>
            <a:cxnSpLocks/>
          </p:cNvCxnSpPr>
          <p:nvPr/>
        </p:nvCxnSpPr>
        <p:spPr>
          <a:xfrm>
            <a:off x="0" y="4869000"/>
            <a:ext cx="12192000" cy="0"/>
          </a:xfrm>
          <a:prstGeom prst="line">
            <a:avLst/>
          </a:prstGeom>
          <a:ln w="12700">
            <a:solidFill>
              <a:schemeClr val="accent1">
                <a:alpha val="60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09AF8831-E19E-4E8C-8FCE-625C0B518337}"/>
              </a:ext>
            </a:extLst>
          </p:cNvPr>
          <p:cNvCxnSpPr>
            <a:cxnSpLocks/>
          </p:cNvCxnSpPr>
          <p:nvPr/>
        </p:nvCxnSpPr>
        <p:spPr>
          <a:xfrm rot="5400000">
            <a:off x="6445406" y="3245394"/>
            <a:ext cx="6490788" cy="0"/>
          </a:xfrm>
          <a:prstGeom prst="line">
            <a:avLst/>
          </a:prstGeom>
          <a:ln w="12700">
            <a:solidFill>
              <a:schemeClr val="accent1">
                <a:alpha val="60000"/>
              </a:schemeClr>
            </a:solidFill>
          </a:ln>
        </p:spPr>
        <p:style>
          <a:lnRef idx="1">
            <a:schemeClr val="accent1"/>
          </a:lnRef>
          <a:fillRef idx="0">
            <a:schemeClr val="accent1"/>
          </a:fillRef>
          <a:effectRef idx="0">
            <a:schemeClr val="accent1"/>
          </a:effectRef>
          <a:fontRef idx="minor">
            <a:schemeClr val="tx1"/>
          </a:fontRef>
        </p:style>
      </p:cxnSp>
      <p:sp>
        <p:nvSpPr>
          <p:cNvPr id="11270" name="Isosceles Triangle 11269">
            <a:extLst>
              <a:ext uri="{FF2B5EF4-FFF2-40B4-BE49-F238E27FC236}">
                <a16:creationId xmlns:a16="http://schemas.microsoft.com/office/drawing/2014/main" id="{C2BDB1F3-9E6D-4E13-A52C-96D08A1D470F}"/>
              </a:ext>
            </a:extLst>
          </p:cNvPr>
          <p:cNvSpPr/>
          <p:nvPr/>
        </p:nvSpPr>
        <p:spPr>
          <a:xfrm>
            <a:off x="9595370" y="4768346"/>
            <a:ext cx="186102" cy="155578"/>
          </a:xfrm>
          <a:prstGeom prst="triangle">
            <a:avLst/>
          </a:prstGeom>
          <a:solidFill>
            <a:schemeClr val="accent1">
              <a:alpha val="0"/>
            </a:schemeClr>
          </a:solidFill>
          <a:ln>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9" name="Group 128">
            <a:extLst>
              <a:ext uri="{FF2B5EF4-FFF2-40B4-BE49-F238E27FC236}">
                <a16:creationId xmlns:a16="http://schemas.microsoft.com/office/drawing/2014/main" id="{52D7C9DB-A518-4A6F-A67E-C0F8E7B62776}"/>
              </a:ext>
            </a:extLst>
          </p:cNvPr>
          <p:cNvGrpSpPr/>
          <p:nvPr/>
        </p:nvGrpSpPr>
        <p:grpSpPr>
          <a:xfrm>
            <a:off x="4062425" y="1395430"/>
            <a:ext cx="4067150" cy="4067142"/>
            <a:chOff x="5402945" y="2735945"/>
            <a:chExt cx="1386112" cy="1386112"/>
          </a:xfrm>
        </p:grpSpPr>
        <p:sp>
          <p:nvSpPr>
            <p:cNvPr id="132" name="Oval 131">
              <a:extLst>
                <a:ext uri="{FF2B5EF4-FFF2-40B4-BE49-F238E27FC236}">
                  <a16:creationId xmlns:a16="http://schemas.microsoft.com/office/drawing/2014/main" id="{585E07B1-6C43-4D6C-9CD5-3204C947382A}"/>
                </a:ext>
              </a:extLst>
            </p:cNvPr>
            <p:cNvSpPr/>
            <p:nvPr/>
          </p:nvSpPr>
          <p:spPr>
            <a:xfrm>
              <a:off x="5517385" y="2850385"/>
              <a:ext cx="1157230" cy="1157230"/>
            </a:xfrm>
            <a:prstGeom prst="ellipse">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a:extLst>
                <a:ext uri="{FF2B5EF4-FFF2-40B4-BE49-F238E27FC236}">
                  <a16:creationId xmlns:a16="http://schemas.microsoft.com/office/drawing/2014/main" id="{1740E82D-195B-4422-9F05-7CD25B15EACB}"/>
                </a:ext>
              </a:extLst>
            </p:cNvPr>
            <p:cNvGrpSpPr/>
            <p:nvPr/>
          </p:nvGrpSpPr>
          <p:grpSpPr>
            <a:xfrm>
              <a:off x="5402945" y="2735945"/>
              <a:ext cx="1386112" cy="1386112"/>
              <a:chOff x="4194174" y="1527174"/>
              <a:chExt cx="3803653" cy="3803653"/>
            </a:xfrm>
          </p:grpSpPr>
          <p:sp>
            <p:nvSpPr>
              <p:cNvPr id="135" name="Rectangle 134">
                <a:extLst>
                  <a:ext uri="{FF2B5EF4-FFF2-40B4-BE49-F238E27FC236}">
                    <a16:creationId xmlns:a16="http://schemas.microsoft.com/office/drawing/2014/main" id="{5E2E6012-4A32-42BE-B296-698490E434EB}"/>
                  </a:ext>
                </a:extLst>
              </p:cNvPr>
              <p:cNvSpPr/>
              <p:nvPr/>
            </p:nvSpPr>
            <p:spPr>
              <a:xfrm>
                <a:off x="5915025" y="1527174"/>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135">
                <a:extLst>
                  <a:ext uri="{FF2B5EF4-FFF2-40B4-BE49-F238E27FC236}">
                    <a16:creationId xmlns:a16="http://schemas.microsoft.com/office/drawing/2014/main" id="{5D256C28-EFC2-4B1F-9608-610253417793}"/>
                  </a:ext>
                </a:extLst>
              </p:cNvPr>
              <p:cNvSpPr/>
              <p:nvPr/>
            </p:nvSpPr>
            <p:spPr>
              <a:xfrm>
                <a:off x="5915025" y="5222875"/>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a:extLst>
                  <a:ext uri="{FF2B5EF4-FFF2-40B4-BE49-F238E27FC236}">
                    <a16:creationId xmlns:a16="http://schemas.microsoft.com/office/drawing/2014/main" id="{E1651CDC-CA43-4ABB-A116-ECFED69E0087}"/>
                  </a:ext>
                </a:extLst>
              </p:cNvPr>
              <p:cNvSpPr/>
              <p:nvPr/>
            </p:nvSpPr>
            <p:spPr>
              <a:xfrm rot="5400000">
                <a:off x="7762876" y="3375025"/>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1D69A540-7E49-4E83-BCC1-E99958ED69A5}"/>
                  </a:ext>
                </a:extLst>
              </p:cNvPr>
              <p:cNvSpPr/>
              <p:nvPr/>
            </p:nvSpPr>
            <p:spPr>
              <a:xfrm rot="5400000">
                <a:off x="4067175" y="3375025"/>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ectangle 138">
                <a:extLst>
                  <a:ext uri="{FF2B5EF4-FFF2-40B4-BE49-F238E27FC236}">
                    <a16:creationId xmlns:a16="http://schemas.microsoft.com/office/drawing/2014/main" id="{89FAF91F-46D9-488F-91EA-F51D5D3C79F6}"/>
                  </a:ext>
                </a:extLst>
              </p:cNvPr>
              <p:cNvSpPr/>
              <p:nvPr/>
            </p:nvSpPr>
            <p:spPr>
              <a:xfrm rot="8100000">
                <a:off x="7221653" y="468165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Rectangle 139">
                <a:extLst>
                  <a:ext uri="{FF2B5EF4-FFF2-40B4-BE49-F238E27FC236}">
                    <a16:creationId xmlns:a16="http://schemas.microsoft.com/office/drawing/2014/main" id="{06812F78-4C36-4647-B79D-75344002F909}"/>
                  </a:ext>
                </a:extLst>
              </p:cNvPr>
              <p:cNvSpPr/>
              <p:nvPr/>
            </p:nvSpPr>
            <p:spPr>
              <a:xfrm rot="8100000">
                <a:off x="4608397" y="206839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ectangle 140">
                <a:extLst>
                  <a:ext uri="{FF2B5EF4-FFF2-40B4-BE49-F238E27FC236}">
                    <a16:creationId xmlns:a16="http://schemas.microsoft.com/office/drawing/2014/main" id="{2BEA866A-A453-43CA-82CD-48E365E53798}"/>
                  </a:ext>
                </a:extLst>
              </p:cNvPr>
              <p:cNvSpPr/>
              <p:nvPr/>
            </p:nvSpPr>
            <p:spPr>
              <a:xfrm rot="13500000">
                <a:off x="4608397" y="468165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A7F27AAA-3405-49C5-B5C0-B1330C2D17BB}"/>
                  </a:ext>
                </a:extLst>
              </p:cNvPr>
              <p:cNvSpPr/>
              <p:nvPr/>
            </p:nvSpPr>
            <p:spPr>
              <a:xfrm rot="13500000">
                <a:off x="7221653" y="206839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7C38F1F0-7BCC-440E-8709-DCB7E811DEB4}"/>
                  </a:ext>
                </a:extLst>
              </p:cNvPr>
              <p:cNvSpPr/>
              <p:nvPr/>
            </p:nvSpPr>
            <p:spPr>
              <a:xfrm rot="14848878">
                <a:off x="4208065" y="4082723"/>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25269B23-D025-4B22-9DB0-64F65DD5D7DF}"/>
                  </a:ext>
                </a:extLst>
              </p:cNvPr>
              <p:cNvSpPr/>
              <p:nvPr/>
            </p:nvSpPr>
            <p:spPr>
              <a:xfrm rot="14848878">
                <a:off x="7621985" y="2667326"/>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BA6CF719-24F3-498E-B44C-19227824C2D1}"/>
                  </a:ext>
                </a:extLst>
              </p:cNvPr>
              <p:cNvSpPr/>
              <p:nvPr/>
            </p:nvSpPr>
            <p:spPr>
              <a:xfrm rot="6751122" flipH="1">
                <a:off x="7621985" y="4082723"/>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Rectangle 145">
                <a:extLst>
                  <a:ext uri="{FF2B5EF4-FFF2-40B4-BE49-F238E27FC236}">
                    <a16:creationId xmlns:a16="http://schemas.microsoft.com/office/drawing/2014/main" id="{1567E9B5-EE67-482A-919E-C0549AFF9509}"/>
                  </a:ext>
                </a:extLst>
              </p:cNvPr>
              <p:cNvSpPr/>
              <p:nvPr/>
            </p:nvSpPr>
            <p:spPr>
              <a:xfrm rot="6751122" flipH="1">
                <a:off x="4208065" y="2667326"/>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ectangle 146">
                <a:extLst>
                  <a:ext uri="{FF2B5EF4-FFF2-40B4-BE49-F238E27FC236}">
                    <a16:creationId xmlns:a16="http://schemas.microsoft.com/office/drawing/2014/main" id="{FC1F6F59-BC62-4B32-84E1-3052380D5BFA}"/>
                  </a:ext>
                </a:extLst>
              </p:cNvPr>
              <p:cNvSpPr/>
              <p:nvPr/>
            </p:nvSpPr>
            <p:spPr>
              <a:xfrm rot="9442008" flipH="1">
                <a:off x="6626134" y="508056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E82CA9B0-0F15-4C14-A869-BA2D97EDB44A}"/>
                  </a:ext>
                </a:extLst>
              </p:cNvPr>
              <p:cNvSpPr/>
              <p:nvPr/>
            </p:nvSpPr>
            <p:spPr>
              <a:xfrm rot="9442008" flipH="1">
                <a:off x="5203916" y="166948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a:extLst>
                  <a:ext uri="{FF2B5EF4-FFF2-40B4-BE49-F238E27FC236}">
                    <a16:creationId xmlns:a16="http://schemas.microsoft.com/office/drawing/2014/main" id="{AF8E1C10-F8AE-4881-A0FD-3E6854867C59}"/>
                  </a:ext>
                </a:extLst>
              </p:cNvPr>
              <p:cNvSpPr/>
              <p:nvPr/>
            </p:nvSpPr>
            <p:spPr>
              <a:xfrm rot="12157992">
                <a:off x="5203916" y="508056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DA946AC2-E74E-42CB-BAE6-8C19CEAEDFB6}"/>
                  </a:ext>
                </a:extLst>
              </p:cNvPr>
              <p:cNvSpPr/>
              <p:nvPr/>
            </p:nvSpPr>
            <p:spPr>
              <a:xfrm rot="12157992">
                <a:off x="6626134" y="166948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4" name="Freeform: Shape 133">
              <a:extLst>
                <a:ext uri="{FF2B5EF4-FFF2-40B4-BE49-F238E27FC236}">
                  <a16:creationId xmlns:a16="http://schemas.microsoft.com/office/drawing/2014/main" id="{DB1A7114-2576-43FD-8E1F-D36A55E687EA}"/>
                </a:ext>
              </a:extLst>
            </p:cNvPr>
            <p:cNvSpPr/>
            <p:nvPr/>
          </p:nvSpPr>
          <p:spPr>
            <a:xfrm>
              <a:off x="5517385" y="3429001"/>
              <a:ext cx="1157230" cy="578616"/>
            </a:xfrm>
            <a:custGeom>
              <a:avLst/>
              <a:gdLst>
                <a:gd name="connsiteX0" fmla="*/ 0 w 3175576"/>
                <a:gd name="connsiteY0" fmla="*/ 0 h 1587788"/>
                <a:gd name="connsiteX1" fmla="*/ 3175576 w 3175576"/>
                <a:gd name="connsiteY1" fmla="*/ 0 h 1587788"/>
                <a:gd name="connsiteX2" fmla="*/ 1587788 w 3175576"/>
                <a:gd name="connsiteY2" fmla="*/ 1587788 h 1587788"/>
                <a:gd name="connsiteX3" fmla="*/ 0 w 3175576"/>
                <a:gd name="connsiteY3" fmla="*/ 0 h 1587788"/>
              </a:gdLst>
              <a:ahLst/>
              <a:cxnLst>
                <a:cxn ang="0">
                  <a:pos x="connsiteX0" y="connsiteY0"/>
                </a:cxn>
                <a:cxn ang="0">
                  <a:pos x="connsiteX1" y="connsiteY1"/>
                </a:cxn>
                <a:cxn ang="0">
                  <a:pos x="connsiteX2" y="connsiteY2"/>
                </a:cxn>
                <a:cxn ang="0">
                  <a:pos x="connsiteX3" y="connsiteY3"/>
                </a:cxn>
              </a:cxnLst>
              <a:rect l="l" t="t" r="r" b="b"/>
              <a:pathLst>
                <a:path w="3175576" h="1587788">
                  <a:moveTo>
                    <a:pt x="0" y="0"/>
                  </a:moveTo>
                  <a:lnTo>
                    <a:pt x="3175576" y="0"/>
                  </a:lnTo>
                  <a:cubicBezTo>
                    <a:pt x="3175576" y="876911"/>
                    <a:pt x="2464699" y="1587788"/>
                    <a:pt x="1587788" y="1587788"/>
                  </a:cubicBezTo>
                  <a:cubicBezTo>
                    <a:pt x="710877" y="1587788"/>
                    <a:pt x="0" y="876911"/>
                    <a:pt x="0" y="0"/>
                  </a:cubicBezTo>
                  <a:close/>
                </a:path>
              </a:pathLst>
            </a:custGeom>
            <a:solidFill>
              <a:schemeClr val="bg1">
                <a:lumMod val="65000"/>
                <a:alpha val="1000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71" name="Group 11270">
            <a:extLst>
              <a:ext uri="{FF2B5EF4-FFF2-40B4-BE49-F238E27FC236}">
                <a16:creationId xmlns:a16="http://schemas.microsoft.com/office/drawing/2014/main" id="{1009FDD5-83D1-48FD-8C9C-20D7096BFC59}"/>
              </a:ext>
            </a:extLst>
          </p:cNvPr>
          <p:cNvGrpSpPr/>
          <p:nvPr/>
        </p:nvGrpSpPr>
        <p:grpSpPr>
          <a:xfrm>
            <a:off x="3200017" y="533021"/>
            <a:ext cx="5791966" cy="5791958"/>
            <a:chOff x="8888655" y="4058661"/>
            <a:chExt cx="1614690" cy="1614688"/>
          </a:xfrm>
        </p:grpSpPr>
        <p:sp>
          <p:nvSpPr>
            <p:cNvPr id="130" name="Arc 129">
              <a:extLst>
                <a:ext uri="{FF2B5EF4-FFF2-40B4-BE49-F238E27FC236}">
                  <a16:creationId xmlns:a16="http://schemas.microsoft.com/office/drawing/2014/main" id="{1A11BA52-8EED-41C4-9F92-DE5F25BDDD27}"/>
                </a:ext>
              </a:extLst>
            </p:cNvPr>
            <p:cNvSpPr/>
            <p:nvPr/>
          </p:nvSpPr>
          <p:spPr>
            <a:xfrm>
              <a:off x="8888656" y="4058662"/>
              <a:ext cx="1614689" cy="1614687"/>
            </a:xfrm>
            <a:prstGeom prst="arc">
              <a:avLst/>
            </a:prstGeom>
            <a:ln w="19050">
              <a:solidFill>
                <a:schemeClr val="bg1">
                  <a:lumMod val="65000"/>
                  <a:alpha val="4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Arc 130">
              <a:extLst>
                <a:ext uri="{FF2B5EF4-FFF2-40B4-BE49-F238E27FC236}">
                  <a16:creationId xmlns:a16="http://schemas.microsoft.com/office/drawing/2014/main" id="{B3CC056F-3062-4A17-9C50-37D1F7E6930F}"/>
                </a:ext>
              </a:extLst>
            </p:cNvPr>
            <p:cNvSpPr/>
            <p:nvPr/>
          </p:nvSpPr>
          <p:spPr>
            <a:xfrm flipH="1" flipV="1">
              <a:off x="8888655" y="4058661"/>
              <a:ext cx="1614689" cy="1614687"/>
            </a:xfrm>
            <a:prstGeom prst="arc">
              <a:avLst/>
            </a:prstGeom>
            <a:ln w="19050">
              <a:solidFill>
                <a:schemeClr val="bg1">
                  <a:lumMod val="65000"/>
                  <a:alpha val="4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80" name="Parallelogram 179">
            <a:extLst>
              <a:ext uri="{FF2B5EF4-FFF2-40B4-BE49-F238E27FC236}">
                <a16:creationId xmlns:a16="http://schemas.microsoft.com/office/drawing/2014/main" id="{2AD7B43E-4FE4-474A-B22B-3C5943C47305}"/>
              </a:ext>
            </a:extLst>
          </p:cNvPr>
          <p:cNvSpPr/>
          <p:nvPr/>
        </p:nvSpPr>
        <p:spPr>
          <a:xfrm>
            <a:off x="5402162" y="2727300"/>
            <a:ext cx="1537960" cy="1434010"/>
          </a:xfrm>
          <a:prstGeom prst="parallelogram">
            <a:avLst>
              <a:gd name="adj" fmla="val 14072"/>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TextBox 180">
            <a:extLst>
              <a:ext uri="{FF2B5EF4-FFF2-40B4-BE49-F238E27FC236}">
                <a16:creationId xmlns:a16="http://schemas.microsoft.com/office/drawing/2014/main" id="{02331AA5-2B9C-4F69-9E44-0F85943EEAC9}"/>
              </a:ext>
            </a:extLst>
          </p:cNvPr>
          <p:cNvSpPr txBox="1"/>
          <p:nvPr/>
        </p:nvSpPr>
        <p:spPr>
          <a:xfrm>
            <a:off x="5261480" y="2859400"/>
            <a:ext cx="1349350" cy="1107996"/>
          </a:xfrm>
          <a:prstGeom prst="rect">
            <a:avLst/>
          </a:prstGeom>
          <a:noFill/>
        </p:spPr>
        <p:txBody>
          <a:bodyPr wrap="square" rtlCol="0">
            <a:spAutoFit/>
          </a:bodyPr>
          <a:lstStyle/>
          <a:p>
            <a:pPr algn="r"/>
            <a:r>
              <a:rPr lang="en-GB" sz="6600">
                <a:solidFill>
                  <a:schemeClr val="bg1"/>
                </a:solidFill>
                <a:latin typeface="ScoutCond BoldItalic" panose="02000506000000020004" pitchFamily="50" charset="0"/>
                <a:cs typeface="Rajdhani Bold" panose="02000000000000000000" pitchFamily="2" charset="0"/>
              </a:rPr>
              <a:t>&amp;</a:t>
            </a:r>
          </a:p>
        </p:txBody>
      </p:sp>
      <p:sp>
        <p:nvSpPr>
          <p:cNvPr id="179" name="Parallelogram 178">
            <a:extLst>
              <a:ext uri="{FF2B5EF4-FFF2-40B4-BE49-F238E27FC236}">
                <a16:creationId xmlns:a16="http://schemas.microsoft.com/office/drawing/2014/main" id="{8DB1832C-4584-4F05-9FD6-8D8BDBF3DA14}"/>
              </a:ext>
            </a:extLst>
          </p:cNvPr>
          <p:cNvSpPr/>
          <p:nvPr/>
        </p:nvSpPr>
        <p:spPr>
          <a:xfrm>
            <a:off x="6506733" y="3614379"/>
            <a:ext cx="4280330" cy="1070312"/>
          </a:xfrm>
          <a:prstGeom prst="parallelogram">
            <a:avLst>
              <a:gd name="adj" fmla="val 14072"/>
            </a:avLst>
          </a:prstGeom>
          <a:solidFill>
            <a:srgbClr val="2122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6000" spc="300">
                <a:latin typeface="ScoutCond BoldItalic" panose="02000506000000020004" pitchFamily="50" charset="0"/>
              </a:rPr>
              <a:t>Process</a:t>
            </a:r>
            <a:endParaRPr lang="en-US" sz="6000" spc="300">
              <a:latin typeface="ScoutCond BoldItalic" panose="02000506000000020004" pitchFamily="50" charset="0"/>
            </a:endParaRPr>
          </a:p>
        </p:txBody>
      </p:sp>
      <p:sp>
        <p:nvSpPr>
          <p:cNvPr id="151" name="Parallelogram 150">
            <a:extLst>
              <a:ext uri="{FF2B5EF4-FFF2-40B4-BE49-F238E27FC236}">
                <a16:creationId xmlns:a16="http://schemas.microsoft.com/office/drawing/2014/main" id="{DB6359F7-667E-454A-874F-AE5C1D57F267}"/>
              </a:ext>
            </a:extLst>
          </p:cNvPr>
          <p:cNvSpPr/>
          <p:nvPr/>
        </p:nvSpPr>
        <p:spPr>
          <a:xfrm>
            <a:off x="304859" y="1837760"/>
            <a:ext cx="6101245" cy="1070312"/>
          </a:xfrm>
          <a:prstGeom prst="parallelogram">
            <a:avLst>
              <a:gd name="adj" fmla="val 14072"/>
            </a:avLst>
          </a:prstGeom>
          <a:solidFill>
            <a:srgbClr val="2122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6000">
                <a:solidFill>
                  <a:schemeClr val="bg1"/>
                </a:solidFill>
                <a:latin typeface="ScoutCond BoldItalic" panose="02000506000000020004" pitchFamily="50" charset="0"/>
                <a:cs typeface="Rajdhani Bold" panose="02000000000000000000" pitchFamily="2" charset="0"/>
              </a:rPr>
              <a:t>Requirements</a:t>
            </a:r>
            <a:endParaRPr lang="en-US" sz="6000" spc="300">
              <a:latin typeface="ScoutCond BoldItalic" panose="02000506000000020004" pitchFamily="50" charset="0"/>
            </a:endParaRPr>
          </a:p>
        </p:txBody>
      </p:sp>
    </p:spTree>
    <p:extLst>
      <p:ext uri="{BB962C8B-B14F-4D97-AF65-F5344CB8AC3E}">
        <p14:creationId xmlns:p14="http://schemas.microsoft.com/office/powerpoint/2010/main" val="12963892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fade">
                                      <p:cBhvr>
                                        <p:cTn id="7" dur="500"/>
                                        <p:tgtEl>
                                          <p:spTgt spid="121"/>
                                        </p:tgtEl>
                                      </p:cBhvr>
                                    </p:animEffect>
                                  </p:childTnLst>
                                </p:cTn>
                              </p:par>
                              <p:par>
                                <p:cTn id="8" presetID="35" presetClass="path" presetSubtype="0" repeatCount="indefinite" accel="15385" decel="76923" autoRev="1" fill="hold" nodeType="withEffect">
                                  <p:stCondLst>
                                    <p:cond delay="0"/>
                                  </p:stCondLst>
                                  <p:childTnLst>
                                    <p:animMotion origin="layout" path="M -1.66667E-6 1.85185E-6 L -0.59127 1.85185E-6 " pathEditMode="relative" rAng="0" ptsTypes="AA">
                                      <p:cBhvr>
                                        <p:cTn id="9" dur="6500" fill="hold"/>
                                        <p:tgtEl>
                                          <p:spTgt spid="121"/>
                                        </p:tgtEl>
                                        <p:attrNameLst>
                                          <p:attrName>ppt_x</p:attrName>
                                          <p:attrName>ppt_y</p:attrName>
                                        </p:attrNameLst>
                                      </p:cBhvr>
                                      <p:rCtr x="-29570" y="0"/>
                                    </p:animMotion>
                                  </p:childTnLst>
                                </p:cTn>
                              </p:par>
                              <p:par>
                                <p:cTn id="10" presetID="10" presetClass="entr" presetSubtype="0" fill="hold" nodeType="withEffect">
                                  <p:stCondLst>
                                    <p:cond delay="0"/>
                                  </p:stCondLst>
                                  <p:childTnLst>
                                    <p:set>
                                      <p:cBhvr>
                                        <p:cTn id="11" dur="1" fill="hold">
                                          <p:stCondLst>
                                            <p:cond delay="0"/>
                                          </p:stCondLst>
                                        </p:cTn>
                                        <p:tgtEl>
                                          <p:spTgt spid="120"/>
                                        </p:tgtEl>
                                        <p:attrNameLst>
                                          <p:attrName>style.visibility</p:attrName>
                                        </p:attrNameLst>
                                      </p:cBhvr>
                                      <p:to>
                                        <p:strVal val="visible"/>
                                      </p:to>
                                    </p:set>
                                    <p:animEffect transition="in" filter="fade">
                                      <p:cBhvr>
                                        <p:cTn id="12" dur="500"/>
                                        <p:tgtEl>
                                          <p:spTgt spid="120"/>
                                        </p:tgtEl>
                                      </p:cBhvr>
                                    </p:animEffect>
                                  </p:childTnLst>
                                </p:cTn>
                              </p:par>
                              <p:par>
                                <p:cTn id="13" presetID="64" presetClass="path" presetSubtype="0" repeatCount="indefinite" accel="15385" decel="76923" autoRev="1" fill="hold" nodeType="withEffect">
                                  <p:stCondLst>
                                    <p:cond delay="0"/>
                                  </p:stCondLst>
                                  <p:childTnLst>
                                    <p:animMotion origin="layout" path="M 0 -3.7037E-6 L 0 -0.52245 " pathEditMode="relative" rAng="0" ptsTypes="AA">
                                      <p:cBhvr>
                                        <p:cTn id="14" dur="6500" fill="hold"/>
                                        <p:tgtEl>
                                          <p:spTgt spid="120"/>
                                        </p:tgtEl>
                                        <p:attrNameLst>
                                          <p:attrName>ppt_x</p:attrName>
                                          <p:attrName>ppt_y</p:attrName>
                                        </p:attrNameLst>
                                      </p:cBhvr>
                                      <p:rCtr x="0" y="-26134"/>
                                    </p:animMotion>
                                  </p:childTnLst>
                                </p:cTn>
                              </p:par>
                              <p:par>
                                <p:cTn id="15" presetID="10" presetClass="entr" presetSubtype="0" fill="hold" grpId="0" nodeType="withEffect">
                                  <p:stCondLst>
                                    <p:cond delay="0"/>
                                  </p:stCondLst>
                                  <p:childTnLst>
                                    <p:set>
                                      <p:cBhvr>
                                        <p:cTn id="16" dur="1" fill="hold">
                                          <p:stCondLst>
                                            <p:cond delay="0"/>
                                          </p:stCondLst>
                                        </p:cTn>
                                        <p:tgtEl>
                                          <p:spTgt spid="11270"/>
                                        </p:tgtEl>
                                        <p:attrNameLst>
                                          <p:attrName>style.visibility</p:attrName>
                                        </p:attrNameLst>
                                      </p:cBhvr>
                                      <p:to>
                                        <p:strVal val="visible"/>
                                      </p:to>
                                    </p:set>
                                    <p:animEffect transition="in" filter="fade">
                                      <p:cBhvr>
                                        <p:cTn id="17" dur="500"/>
                                        <p:tgtEl>
                                          <p:spTgt spid="11270"/>
                                        </p:tgtEl>
                                      </p:cBhvr>
                                    </p:animEffect>
                                  </p:childTnLst>
                                </p:cTn>
                              </p:par>
                              <p:par>
                                <p:cTn id="18" presetID="0" presetClass="path" presetSubtype="0" repeatCount="indefinite" accel="15385" decel="76923" autoRev="1" fill="hold" grpId="1" nodeType="withEffect">
                                  <p:stCondLst>
                                    <p:cond delay="0"/>
                                  </p:stCondLst>
                                  <p:childTnLst>
                                    <p:animMotion origin="layout" path="M 0.00039 0.00324 L -0.59049 -0.52083 " pathEditMode="relative" rAng="0" ptsTypes="AA">
                                      <p:cBhvr>
                                        <p:cTn id="19" dur="6500" fill="hold"/>
                                        <p:tgtEl>
                                          <p:spTgt spid="11270"/>
                                        </p:tgtEl>
                                        <p:attrNameLst>
                                          <p:attrName>ppt_x</p:attrName>
                                          <p:attrName>ppt_y</p:attrName>
                                        </p:attrNameLst>
                                      </p:cBhvr>
                                      <p:rCtr x="-29544" y="-26204"/>
                                    </p:animMotion>
                                  </p:childTnLst>
                                </p:cTn>
                              </p:par>
                              <p:par>
                                <p:cTn id="20" presetID="10" presetClass="entr" presetSubtype="0" fill="hold" nodeType="withEffect">
                                  <p:stCondLst>
                                    <p:cond delay="500"/>
                                  </p:stCondLst>
                                  <p:childTnLst>
                                    <p:set>
                                      <p:cBhvr>
                                        <p:cTn id="21" dur="1" fill="hold">
                                          <p:stCondLst>
                                            <p:cond delay="0"/>
                                          </p:stCondLst>
                                        </p:cTn>
                                        <p:tgtEl>
                                          <p:spTgt spid="129"/>
                                        </p:tgtEl>
                                        <p:attrNameLst>
                                          <p:attrName>style.visibility</p:attrName>
                                        </p:attrNameLst>
                                      </p:cBhvr>
                                      <p:to>
                                        <p:strVal val="visible"/>
                                      </p:to>
                                    </p:set>
                                    <p:animEffect transition="in" filter="fade">
                                      <p:cBhvr>
                                        <p:cTn id="22" dur="500"/>
                                        <p:tgtEl>
                                          <p:spTgt spid="129"/>
                                        </p:tgtEl>
                                      </p:cBhvr>
                                    </p:animEffect>
                                  </p:childTnLst>
                                </p:cTn>
                              </p:par>
                              <p:par>
                                <p:cTn id="23" presetID="8" presetClass="emph" presetSubtype="0" repeatCount="indefinite" accel="10000" decel="90000" autoRev="1" fill="hold" nodeType="withEffect">
                                  <p:stCondLst>
                                    <p:cond delay="500"/>
                                  </p:stCondLst>
                                  <p:childTnLst>
                                    <p:animRot by="7200000">
                                      <p:cBhvr>
                                        <p:cTn id="24" dur="6500" fill="hold"/>
                                        <p:tgtEl>
                                          <p:spTgt spid="129"/>
                                        </p:tgtEl>
                                        <p:attrNameLst>
                                          <p:attrName>r</p:attrName>
                                        </p:attrNameLst>
                                      </p:cBhvr>
                                    </p:animRot>
                                  </p:childTnLst>
                                </p:cTn>
                              </p:par>
                              <p:par>
                                <p:cTn id="25" presetID="10" presetClass="entr" presetSubtype="0" fill="hold" nodeType="withEffect">
                                  <p:stCondLst>
                                    <p:cond delay="500"/>
                                  </p:stCondLst>
                                  <p:childTnLst>
                                    <p:set>
                                      <p:cBhvr>
                                        <p:cTn id="26" dur="1" fill="hold">
                                          <p:stCondLst>
                                            <p:cond delay="0"/>
                                          </p:stCondLst>
                                        </p:cTn>
                                        <p:tgtEl>
                                          <p:spTgt spid="11271"/>
                                        </p:tgtEl>
                                        <p:attrNameLst>
                                          <p:attrName>style.visibility</p:attrName>
                                        </p:attrNameLst>
                                      </p:cBhvr>
                                      <p:to>
                                        <p:strVal val="visible"/>
                                      </p:to>
                                    </p:set>
                                    <p:animEffect transition="in" filter="fade">
                                      <p:cBhvr>
                                        <p:cTn id="27" dur="500"/>
                                        <p:tgtEl>
                                          <p:spTgt spid="11271"/>
                                        </p:tgtEl>
                                      </p:cBhvr>
                                    </p:animEffect>
                                  </p:childTnLst>
                                </p:cTn>
                              </p:par>
                              <p:par>
                                <p:cTn id="28" presetID="8" presetClass="emph" presetSubtype="0" repeatCount="indefinite" accel="10000" decel="90000" autoRev="1" fill="hold" nodeType="withEffect">
                                  <p:stCondLst>
                                    <p:cond delay="500"/>
                                  </p:stCondLst>
                                  <p:childTnLst>
                                    <p:animRot by="-7200000">
                                      <p:cBhvr>
                                        <p:cTn id="29" dur="6500" fill="hold"/>
                                        <p:tgtEl>
                                          <p:spTgt spid="11271"/>
                                        </p:tgtEl>
                                        <p:attrNameLst>
                                          <p:attrName>r</p:attrName>
                                        </p:attrNameLst>
                                      </p:cBhvr>
                                    </p:animRot>
                                  </p:childTnLst>
                                </p:cTn>
                              </p:par>
                              <p:par>
                                <p:cTn id="30" presetID="2" presetClass="entr" presetSubtype="4" decel="100000" fill="hold" grpId="0" nodeType="withEffect">
                                  <p:stCondLst>
                                    <p:cond delay="25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1000" fill="hold"/>
                                        <p:tgtEl>
                                          <p:spTgt spid="5"/>
                                        </p:tgtEl>
                                        <p:attrNameLst>
                                          <p:attrName>ppt_x</p:attrName>
                                        </p:attrNameLst>
                                      </p:cBhvr>
                                      <p:tavLst>
                                        <p:tav tm="0">
                                          <p:val>
                                            <p:strVal val="#ppt_x"/>
                                          </p:val>
                                        </p:tav>
                                        <p:tav tm="100000">
                                          <p:val>
                                            <p:strVal val="#ppt_x"/>
                                          </p:val>
                                        </p:tav>
                                      </p:tavLst>
                                    </p:anim>
                                    <p:anim calcmode="lin" valueType="num">
                                      <p:cBhvr additive="base">
                                        <p:cTn id="33" dur="1000" fill="hold"/>
                                        <p:tgtEl>
                                          <p:spTgt spid="5"/>
                                        </p:tgtEl>
                                        <p:attrNameLst>
                                          <p:attrName>ppt_y</p:attrName>
                                        </p:attrNameLst>
                                      </p:cBhvr>
                                      <p:tavLst>
                                        <p:tav tm="0">
                                          <p:val>
                                            <p:strVal val="1+#ppt_h/2"/>
                                          </p:val>
                                        </p:tav>
                                        <p:tav tm="100000">
                                          <p:val>
                                            <p:strVal val="#ppt_y"/>
                                          </p:val>
                                        </p:tav>
                                      </p:tavLst>
                                    </p:anim>
                                  </p:childTnLst>
                                </p:cTn>
                              </p:par>
                              <p:par>
                                <p:cTn id="34" presetID="2" presetClass="entr" presetSubtype="4" decel="100000" fill="hold" nodeType="withEffect">
                                  <p:stCondLst>
                                    <p:cond delay="25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1000" fill="hold"/>
                                        <p:tgtEl>
                                          <p:spTgt spid="6"/>
                                        </p:tgtEl>
                                        <p:attrNameLst>
                                          <p:attrName>ppt_x</p:attrName>
                                        </p:attrNameLst>
                                      </p:cBhvr>
                                      <p:tavLst>
                                        <p:tav tm="0">
                                          <p:val>
                                            <p:strVal val="#ppt_x"/>
                                          </p:val>
                                        </p:tav>
                                        <p:tav tm="100000">
                                          <p:val>
                                            <p:strVal val="#ppt_x"/>
                                          </p:val>
                                        </p:tav>
                                      </p:tavLst>
                                    </p:anim>
                                    <p:anim calcmode="lin" valueType="num">
                                      <p:cBhvr additive="base">
                                        <p:cTn id="37" dur="1000" fill="hold"/>
                                        <p:tgtEl>
                                          <p:spTgt spid="6"/>
                                        </p:tgtEl>
                                        <p:attrNameLst>
                                          <p:attrName>ppt_y</p:attrName>
                                        </p:attrNameLst>
                                      </p:cBhvr>
                                      <p:tavLst>
                                        <p:tav tm="0">
                                          <p:val>
                                            <p:strVal val="1+#ppt_h/2"/>
                                          </p:val>
                                        </p:tav>
                                        <p:tav tm="100000">
                                          <p:val>
                                            <p:strVal val="#ppt_y"/>
                                          </p:val>
                                        </p:tav>
                                      </p:tavLst>
                                    </p:anim>
                                  </p:childTnLst>
                                </p:cTn>
                              </p:par>
                              <p:par>
                                <p:cTn id="38" presetID="10" presetClass="entr" presetSubtype="0" fill="hold" grpId="0" nodeType="withEffect">
                                  <p:stCondLst>
                                    <p:cond delay="1250"/>
                                  </p:stCondLst>
                                  <p:childTnLst>
                                    <p:set>
                                      <p:cBhvr>
                                        <p:cTn id="39" dur="1" fill="hold">
                                          <p:stCondLst>
                                            <p:cond delay="0"/>
                                          </p:stCondLst>
                                        </p:cTn>
                                        <p:tgtEl>
                                          <p:spTgt spid="181"/>
                                        </p:tgtEl>
                                        <p:attrNameLst>
                                          <p:attrName>style.visibility</p:attrName>
                                        </p:attrNameLst>
                                      </p:cBhvr>
                                      <p:to>
                                        <p:strVal val="visible"/>
                                      </p:to>
                                    </p:set>
                                    <p:animEffect transition="in" filter="fade">
                                      <p:cBhvr>
                                        <p:cTn id="40" dur="500"/>
                                        <p:tgtEl>
                                          <p:spTgt spid="181"/>
                                        </p:tgtEl>
                                      </p:cBhvr>
                                    </p:animEffect>
                                  </p:childTnLst>
                                </p:cTn>
                              </p:par>
                              <p:par>
                                <p:cTn id="41" presetID="2" presetClass="entr" presetSubtype="2" decel="100000" fill="hold" grpId="0" nodeType="withEffect">
                                  <p:stCondLst>
                                    <p:cond delay="500"/>
                                  </p:stCondLst>
                                  <p:childTnLst>
                                    <p:set>
                                      <p:cBhvr>
                                        <p:cTn id="42" dur="1" fill="hold">
                                          <p:stCondLst>
                                            <p:cond delay="0"/>
                                          </p:stCondLst>
                                        </p:cTn>
                                        <p:tgtEl>
                                          <p:spTgt spid="180"/>
                                        </p:tgtEl>
                                        <p:attrNameLst>
                                          <p:attrName>style.visibility</p:attrName>
                                        </p:attrNameLst>
                                      </p:cBhvr>
                                      <p:to>
                                        <p:strVal val="visible"/>
                                      </p:to>
                                    </p:set>
                                    <p:anim calcmode="lin" valueType="num">
                                      <p:cBhvr additive="base">
                                        <p:cTn id="43" dur="1250" fill="hold"/>
                                        <p:tgtEl>
                                          <p:spTgt spid="180"/>
                                        </p:tgtEl>
                                        <p:attrNameLst>
                                          <p:attrName>ppt_x</p:attrName>
                                        </p:attrNameLst>
                                      </p:cBhvr>
                                      <p:tavLst>
                                        <p:tav tm="0">
                                          <p:val>
                                            <p:strVal val="1+#ppt_w/2"/>
                                          </p:val>
                                        </p:tav>
                                        <p:tav tm="100000">
                                          <p:val>
                                            <p:strVal val="#ppt_x"/>
                                          </p:val>
                                        </p:tav>
                                      </p:tavLst>
                                    </p:anim>
                                    <p:anim calcmode="lin" valueType="num">
                                      <p:cBhvr additive="base">
                                        <p:cTn id="44" dur="1250" fill="hold"/>
                                        <p:tgtEl>
                                          <p:spTgt spid="180"/>
                                        </p:tgtEl>
                                        <p:attrNameLst>
                                          <p:attrName>ppt_y</p:attrName>
                                        </p:attrNameLst>
                                      </p:cBhvr>
                                      <p:tavLst>
                                        <p:tav tm="0">
                                          <p:val>
                                            <p:strVal val="#ppt_y"/>
                                          </p:val>
                                        </p:tav>
                                        <p:tav tm="100000">
                                          <p:val>
                                            <p:strVal val="#ppt_y"/>
                                          </p:val>
                                        </p:tav>
                                      </p:tavLst>
                                    </p:anim>
                                  </p:childTnLst>
                                </p:cTn>
                              </p:par>
                              <p:par>
                                <p:cTn id="45" presetID="9" presetClass="entr" presetSubtype="0" fill="hold" grpId="0" nodeType="withEffect">
                                  <p:stCondLst>
                                    <p:cond delay="1500"/>
                                  </p:stCondLst>
                                  <p:childTnLst>
                                    <p:set>
                                      <p:cBhvr>
                                        <p:cTn id="46" dur="1" fill="hold">
                                          <p:stCondLst>
                                            <p:cond delay="0"/>
                                          </p:stCondLst>
                                        </p:cTn>
                                        <p:tgtEl>
                                          <p:spTgt spid="179"/>
                                        </p:tgtEl>
                                        <p:attrNameLst>
                                          <p:attrName>style.visibility</p:attrName>
                                        </p:attrNameLst>
                                      </p:cBhvr>
                                      <p:to>
                                        <p:strVal val="visible"/>
                                      </p:to>
                                    </p:set>
                                    <p:animEffect transition="in" filter="dissolve">
                                      <p:cBhvr>
                                        <p:cTn id="47" dur="500"/>
                                        <p:tgtEl>
                                          <p:spTgt spid="179"/>
                                        </p:tgtEl>
                                      </p:cBhvr>
                                    </p:animEffect>
                                  </p:childTnLst>
                                </p:cTn>
                              </p:par>
                              <p:par>
                                <p:cTn id="48" presetID="9" presetClass="entr" presetSubtype="0" fill="hold" grpId="0" nodeType="withEffect">
                                  <p:stCondLst>
                                    <p:cond delay="1500"/>
                                  </p:stCondLst>
                                  <p:childTnLst>
                                    <p:set>
                                      <p:cBhvr>
                                        <p:cTn id="49" dur="1" fill="hold">
                                          <p:stCondLst>
                                            <p:cond delay="0"/>
                                          </p:stCondLst>
                                        </p:cTn>
                                        <p:tgtEl>
                                          <p:spTgt spid="151"/>
                                        </p:tgtEl>
                                        <p:attrNameLst>
                                          <p:attrName>style.visibility</p:attrName>
                                        </p:attrNameLst>
                                      </p:cBhvr>
                                      <p:to>
                                        <p:strVal val="visible"/>
                                      </p:to>
                                    </p:set>
                                    <p:animEffect transition="in" filter="dissolve">
                                      <p:cBhvr>
                                        <p:cTn id="50"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1270" grpId="0" animBg="1"/>
      <p:bldP spid="11270" grpId="1" animBg="1"/>
      <p:bldP spid="180" grpId="0" animBg="1"/>
      <p:bldP spid="181" grpId="0"/>
      <p:bldP spid="179" grpId="0" animBg="1"/>
      <p:bldP spid="15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28264014-F98A-4DE4-BD72-FD51B407AC7B}"/>
              </a:ext>
            </a:extLst>
          </p:cNvPr>
          <p:cNvSpPr txBox="1"/>
          <p:nvPr/>
        </p:nvSpPr>
        <p:spPr>
          <a:xfrm rot="16200000">
            <a:off x="-1332515" y="2791902"/>
            <a:ext cx="5729593"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latin typeface="+mj-lt"/>
              </a:rPr>
              <a:t>General </a:t>
            </a:r>
          </a:p>
          <a:p>
            <a:pPr>
              <a:lnSpc>
                <a:spcPct val="80000"/>
              </a:lnSpc>
            </a:pPr>
            <a:r>
              <a:rPr lang="en-GB" sz="4800" spc="30">
                <a:solidFill>
                  <a:schemeClr val="tx1">
                    <a:lumMod val="75000"/>
                    <a:lumOff val="25000"/>
                  </a:schemeClr>
                </a:solidFill>
                <a:latin typeface="+mj-lt"/>
              </a:rPr>
              <a:t>Prerequisites</a:t>
            </a:r>
          </a:p>
        </p:txBody>
      </p:sp>
      <p:sp>
        <p:nvSpPr>
          <p:cNvPr id="9" name="TextBox 8">
            <a:extLst>
              <a:ext uri="{FF2B5EF4-FFF2-40B4-BE49-F238E27FC236}">
                <a16:creationId xmlns:a16="http://schemas.microsoft.com/office/drawing/2014/main" id="{28CC7F47-BF5D-44C8-923E-3AF902017B94}"/>
              </a:ext>
            </a:extLst>
          </p:cNvPr>
          <p:cNvSpPr txBox="1"/>
          <p:nvPr/>
        </p:nvSpPr>
        <p:spPr>
          <a:xfrm>
            <a:off x="3229337" y="1559028"/>
            <a:ext cx="8353063" cy="4439933"/>
          </a:xfrm>
          <a:prstGeom prst="rect">
            <a:avLst/>
          </a:prstGeom>
          <a:noFill/>
        </p:spPr>
        <p:txBody>
          <a:bodyPr wrap="square" lIns="91440" tIns="45720" rIns="91440" bIns="45720" rtlCol="0" anchor="t">
            <a:spAutoFit/>
          </a:bodyPr>
          <a:lstStyle/>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Army GT Score of 110.  (No Waivers)                 </a:t>
            </a:r>
          </a:p>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US Citizenship.  (No Waivers)</a:t>
            </a:r>
          </a:p>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High school graduate or have a GED.  (No Waivers)</a:t>
            </a:r>
          </a:p>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FINAL Secret or Top Secret Security Clearance.  (No Waivers)    </a:t>
            </a:r>
          </a:p>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Pass the standard 3-event Army Physical Fitness Test (APFT)/Army Combat Fitness Test (ACFT) and meet height/weight standards. APFT/ACFT date must be within 6 months of the board.</a:t>
            </a:r>
          </a:p>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Pass the commissioning physical for Technicians and/or the Class 1 (Warrant Officer candidate) </a:t>
            </a:r>
          </a:p>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All applicants must have 12 months remaining on their enlistment contract.</a:t>
            </a:r>
          </a:p>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Active Federal Service (AFS): Aspiring Technicians must have 12 years of AFS or less prior to the signature date on the DA 61.  </a:t>
            </a:r>
          </a:p>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Age: Aspiring Technicians must be 46 years of age or less at the time of the board.   </a:t>
            </a:r>
          </a:p>
          <a:p>
            <a:pPr marL="285750" indent="-285750">
              <a:lnSpc>
                <a:spcPct val="120000"/>
              </a:lnSpc>
              <a:spcBef>
                <a:spcPts val="200"/>
              </a:spcBef>
              <a:buFont typeface="Arial" panose="020B0604020202020204" pitchFamily="34" charset="0"/>
              <a:buChar char="•"/>
            </a:pPr>
            <a:r>
              <a:rPr lang="en-GB" sz="1600">
                <a:solidFill>
                  <a:schemeClr val="tx1">
                    <a:lumMod val="50000"/>
                    <a:lumOff val="50000"/>
                  </a:schemeClr>
                </a:solidFill>
              </a:rPr>
              <a:t>Applicants must include waiver requests for Age, AFS and ETS as part of their application packets. </a:t>
            </a:r>
          </a:p>
        </p:txBody>
      </p:sp>
      <p:sp>
        <p:nvSpPr>
          <p:cNvPr id="16" name="TextBox 15">
            <a:extLst>
              <a:ext uri="{FF2B5EF4-FFF2-40B4-BE49-F238E27FC236}">
                <a16:creationId xmlns:a16="http://schemas.microsoft.com/office/drawing/2014/main" id="{2F2FC44B-D5BA-1545-A237-C9DCC124AF81}"/>
              </a:ext>
            </a:extLst>
          </p:cNvPr>
          <p:cNvSpPr txBox="1"/>
          <p:nvPr/>
        </p:nvSpPr>
        <p:spPr>
          <a:xfrm>
            <a:off x="3229337" y="1097363"/>
            <a:ext cx="3349562" cy="461665"/>
          </a:xfrm>
          <a:prstGeom prst="rect">
            <a:avLst/>
          </a:prstGeom>
          <a:noFill/>
        </p:spPr>
        <p:txBody>
          <a:bodyPr wrap="square" rtlCol="0">
            <a:spAutoFit/>
          </a:bodyPr>
          <a:lstStyle/>
          <a:p>
            <a:r>
              <a:rPr lang="en-GB" sz="2400" spc="30">
                <a:solidFill>
                  <a:schemeClr val="tx1">
                    <a:lumMod val="75000"/>
                    <a:lumOff val="25000"/>
                  </a:schemeClr>
                </a:solidFill>
                <a:latin typeface="+mj-lt"/>
              </a:rPr>
              <a:t>Minimum</a:t>
            </a:r>
          </a:p>
        </p:txBody>
      </p:sp>
    </p:spTree>
    <p:extLst>
      <p:ext uri="{BB962C8B-B14F-4D97-AF65-F5344CB8AC3E}">
        <p14:creationId xmlns:p14="http://schemas.microsoft.com/office/powerpoint/2010/main" val="88378752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8"/>
                                        </p:tgtEl>
                                        <p:attrNameLst>
                                          <p:attrName>style.visibility</p:attrName>
                                        </p:attrNameLst>
                                      </p:cBhvr>
                                      <p:to>
                                        <p:strVal val="visible"/>
                                      </p:to>
                                    </p:set>
                                    <p:animEffect transition="in" filter="dissolve">
                                      <p:cBhvr>
                                        <p:cTn id="7" dur="750"/>
                                        <p:tgtEl>
                                          <p:spTgt spid="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28264014-F98A-4DE4-BD72-FD51B407AC7B}"/>
              </a:ext>
            </a:extLst>
          </p:cNvPr>
          <p:cNvSpPr txBox="1"/>
          <p:nvPr/>
        </p:nvSpPr>
        <p:spPr>
          <a:xfrm rot="16200000">
            <a:off x="-1332515" y="2791902"/>
            <a:ext cx="5729593"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latin typeface="+mj-lt"/>
              </a:rPr>
              <a:t>170</a:t>
            </a:r>
            <a:r>
              <a:rPr lang="en-GB" sz="4800" spc="30">
                <a:solidFill>
                  <a:schemeClr val="accent1"/>
                </a:solidFill>
                <a:latin typeface="+mj-lt"/>
              </a:rPr>
              <a:t>A</a:t>
            </a:r>
            <a:r>
              <a:rPr lang="en-GB" sz="4800" spc="30">
                <a:solidFill>
                  <a:schemeClr val="tx1">
                    <a:lumMod val="75000"/>
                    <a:lumOff val="25000"/>
                  </a:schemeClr>
                </a:solidFill>
                <a:latin typeface="+mj-lt"/>
              </a:rPr>
              <a:t> </a:t>
            </a:r>
          </a:p>
          <a:p>
            <a:pPr>
              <a:lnSpc>
                <a:spcPct val="80000"/>
              </a:lnSpc>
            </a:pPr>
            <a:r>
              <a:rPr lang="en-GB" sz="4800" spc="30">
                <a:solidFill>
                  <a:schemeClr val="tx1">
                    <a:lumMod val="75000"/>
                    <a:lumOff val="25000"/>
                  </a:schemeClr>
                </a:solidFill>
                <a:latin typeface="+mj-lt"/>
              </a:rPr>
              <a:t>Prerequisites</a:t>
            </a:r>
          </a:p>
        </p:txBody>
      </p:sp>
      <p:sp>
        <p:nvSpPr>
          <p:cNvPr id="9" name="TextBox 8">
            <a:extLst>
              <a:ext uri="{FF2B5EF4-FFF2-40B4-BE49-F238E27FC236}">
                <a16:creationId xmlns:a16="http://schemas.microsoft.com/office/drawing/2014/main" id="{28CC7F47-BF5D-44C8-923E-3AF902017B94}"/>
              </a:ext>
            </a:extLst>
          </p:cNvPr>
          <p:cNvSpPr txBox="1"/>
          <p:nvPr/>
        </p:nvSpPr>
        <p:spPr>
          <a:xfrm>
            <a:off x="3229336" y="1571568"/>
            <a:ext cx="8695185" cy="2600712"/>
          </a:xfrm>
          <a:prstGeom prst="rect">
            <a:avLst/>
          </a:prstGeom>
          <a:noFill/>
        </p:spPr>
        <p:txBody>
          <a:bodyPr wrap="square" rtlCol="0">
            <a:spAutoFit/>
          </a:bodyPr>
          <a:lstStyle/>
          <a:p>
            <a:pPr marL="285750" indent="-285750">
              <a:spcBef>
                <a:spcPts val="200"/>
              </a:spcBef>
              <a:spcAft>
                <a:spcPts val="400"/>
              </a:spcAft>
              <a:buFont typeface="Arial" panose="020B0604020202020204" pitchFamily="34" charset="0"/>
              <a:buChar char="•"/>
            </a:pPr>
            <a:r>
              <a:rPr lang="en-GB" sz="1600">
                <a:solidFill>
                  <a:schemeClr val="tx1">
                    <a:lumMod val="50000"/>
                    <a:lumOff val="50000"/>
                  </a:schemeClr>
                </a:solidFill>
              </a:rPr>
              <a:t>Be a SGT (E5) or above. (NO Active Component WAIVERS)</a:t>
            </a:r>
          </a:p>
          <a:p>
            <a:pPr marL="285750" indent="-285750">
              <a:spcBef>
                <a:spcPts val="200"/>
              </a:spcBef>
              <a:spcAft>
                <a:spcPts val="400"/>
              </a:spcAft>
              <a:buFont typeface="Arial" panose="020B0604020202020204" pitchFamily="34" charset="0"/>
              <a:buChar char="•"/>
            </a:pPr>
            <a:r>
              <a:rPr lang="en-GB" sz="1600">
                <a:solidFill>
                  <a:schemeClr val="tx1">
                    <a:lumMod val="50000"/>
                    <a:lumOff val="50000"/>
                  </a:schemeClr>
                </a:solidFill>
              </a:rPr>
              <a:t>BLC Graduate. (NO WAIVERS)</a:t>
            </a:r>
          </a:p>
          <a:p>
            <a:pPr marL="285750" indent="-285750">
              <a:spcBef>
                <a:spcPts val="200"/>
              </a:spcBef>
              <a:spcAft>
                <a:spcPts val="400"/>
              </a:spcAft>
              <a:buFont typeface="Arial" panose="020B0604020202020204" pitchFamily="34" charset="0"/>
              <a:buChar char="•"/>
            </a:pPr>
            <a:r>
              <a:rPr lang="en-US" sz="1600">
                <a:solidFill>
                  <a:schemeClr val="tx1">
                    <a:lumMod val="50000"/>
                    <a:lumOff val="50000"/>
                  </a:schemeClr>
                </a:solidFill>
              </a:rPr>
              <a:t>Hold a DoD IAT II / IAM Level II or certificate from equivalent training.  (NO WAIVERS)</a:t>
            </a:r>
          </a:p>
          <a:p>
            <a:pPr marL="285750" indent="-285750">
              <a:spcBef>
                <a:spcPts val="200"/>
              </a:spcBef>
              <a:spcAft>
                <a:spcPts val="400"/>
              </a:spcAft>
              <a:buFont typeface="Arial" panose="020B0604020202020204" pitchFamily="34" charset="0"/>
              <a:buChar char="•"/>
            </a:pPr>
            <a:r>
              <a:rPr lang="en-GB" sz="1600">
                <a:solidFill>
                  <a:schemeClr val="tx1">
                    <a:lumMod val="50000"/>
                    <a:lumOff val="50000"/>
                  </a:schemeClr>
                </a:solidFill>
              </a:rPr>
              <a:t>Currently hold an adjudicated TS/SCI security clearance. (NO WAIVERS)</a:t>
            </a:r>
          </a:p>
          <a:p>
            <a:pPr marL="285750" indent="-285750">
              <a:spcBef>
                <a:spcPts val="200"/>
              </a:spcBef>
              <a:spcAft>
                <a:spcPts val="400"/>
              </a:spcAft>
              <a:buFont typeface="Arial" panose="020B0604020202020204" pitchFamily="34" charset="0"/>
              <a:buChar char="•"/>
            </a:pPr>
            <a:r>
              <a:rPr lang="en-US" sz="1600">
                <a:solidFill>
                  <a:schemeClr val="tx1">
                    <a:lumMod val="50000"/>
                    <a:lumOff val="50000"/>
                  </a:schemeClr>
                </a:solidFill>
              </a:rPr>
              <a:t>Three years of documented practical cyber-related experience (training time not included)</a:t>
            </a:r>
          </a:p>
          <a:p>
            <a:pPr marL="285750" indent="-285750">
              <a:spcBef>
                <a:spcPts val="200"/>
              </a:spcBef>
              <a:spcAft>
                <a:spcPts val="400"/>
              </a:spcAft>
              <a:buFont typeface="Arial" panose="020B0604020202020204" pitchFamily="34" charset="0"/>
              <a:buChar char="•"/>
            </a:pPr>
            <a:r>
              <a:rPr lang="en-GB" sz="1600">
                <a:solidFill>
                  <a:schemeClr val="tx1">
                    <a:lumMod val="50000"/>
                    <a:lumOff val="50000"/>
                  </a:schemeClr>
                </a:solidFill>
              </a:rPr>
              <a:t>A minimum of three years of rated time documented in NCOERs.</a:t>
            </a:r>
          </a:p>
          <a:p>
            <a:pPr marL="285750" indent="-285750">
              <a:spcBef>
                <a:spcPts val="200"/>
              </a:spcBef>
              <a:spcAft>
                <a:spcPts val="400"/>
              </a:spcAft>
              <a:buFont typeface="Arial" panose="020B0604020202020204" pitchFamily="34" charset="0"/>
              <a:buChar char="•"/>
            </a:pPr>
            <a:r>
              <a:rPr lang="en-GB" sz="1600">
                <a:solidFill>
                  <a:schemeClr val="tx1">
                    <a:lumMod val="50000"/>
                    <a:lumOff val="50000"/>
                  </a:schemeClr>
                </a:solidFill>
              </a:rPr>
              <a:t>A letter of recommendation (LOR) from a 170A Senior Warrant Officer (CW3-CW5)</a:t>
            </a:r>
          </a:p>
          <a:p>
            <a:pPr marL="285750" indent="-285750">
              <a:spcBef>
                <a:spcPts val="200"/>
              </a:spcBef>
              <a:spcAft>
                <a:spcPts val="400"/>
              </a:spcAft>
              <a:buFont typeface="Arial" panose="020B0604020202020204" pitchFamily="34" charset="0"/>
              <a:buChar char="•"/>
            </a:pPr>
            <a:r>
              <a:rPr lang="en-GB" sz="1600">
                <a:solidFill>
                  <a:schemeClr val="tx1">
                    <a:lumMod val="50000"/>
                    <a:lumOff val="50000"/>
                  </a:schemeClr>
                </a:solidFill>
              </a:rPr>
              <a:t>6 credit hours of English / 3 credit hours of Algebra</a:t>
            </a:r>
          </a:p>
        </p:txBody>
      </p:sp>
      <p:sp>
        <p:nvSpPr>
          <p:cNvPr id="16" name="TextBox 15">
            <a:extLst>
              <a:ext uri="{FF2B5EF4-FFF2-40B4-BE49-F238E27FC236}">
                <a16:creationId xmlns:a16="http://schemas.microsoft.com/office/drawing/2014/main" id="{2F2FC44B-D5BA-1545-A237-C9DCC124AF81}"/>
              </a:ext>
            </a:extLst>
          </p:cNvPr>
          <p:cNvSpPr txBox="1"/>
          <p:nvPr/>
        </p:nvSpPr>
        <p:spPr>
          <a:xfrm>
            <a:off x="3229336" y="1109903"/>
            <a:ext cx="3349562" cy="461665"/>
          </a:xfrm>
          <a:prstGeom prst="rect">
            <a:avLst/>
          </a:prstGeom>
          <a:noFill/>
        </p:spPr>
        <p:txBody>
          <a:bodyPr wrap="square" rtlCol="0">
            <a:spAutoFit/>
          </a:bodyPr>
          <a:lstStyle/>
          <a:p>
            <a:r>
              <a:rPr lang="en-GB" sz="2400" spc="30">
                <a:solidFill>
                  <a:schemeClr val="tx1">
                    <a:lumMod val="75000"/>
                    <a:lumOff val="25000"/>
                  </a:schemeClr>
                </a:solidFill>
                <a:latin typeface="+mj-lt"/>
              </a:rPr>
              <a:t>Minimum</a:t>
            </a:r>
          </a:p>
        </p:txBody>
      </p:sp>
      <p:sp>
        <p:nvSpPr>
          <p:cNvPr id="17" name="TextBox 16">
            <a:extLst>
              <a:ext uri="{FF2B5EF4-FFF2-40B4-BE49-F238E27FC236}">
                <a16:creationId xmlns:a16="http://schemas.microsoft.com/office/drawing/2014/main" id="{6F9523D3-72C8-A947-A020-53B89593B038}"/>
              </a:ext>
            </a:extLst>
          </p:cNvPr>
          <p:cNvSpPr txBox="1"/>
          <p:nvPr/>
        </p:nvSpPr>
        <p:spPr>
          <a:xfrm>
            <a:off x="3229337" y="4370882"/>
            <a:ext cx="3349562" cy="461665"/>
          </a:xfrm>
          <a:prstGeom prst="rect">
            <a:avLst/>
          </a:prstGeom>
          <a:noFill/>
        </p:spPr>
        <p:txBody>
          <a:bodyPr wrap="square" rtlCol="0">
            <a:spAutoFit/>
          </a:bodyPr>
          <a:lstStyle/>
          <a:p>
            <a:r>
              <a:rPr lang="en-GB" sz="2400" spc="30">
                <a:solidFill>
                  <a:schemeClr val="tx1">
                    <a:lumMod val="75000"/>
                    <a:lumOff val="25000"/>
                  </a:schemeClr>
                </a:solidFill>
                <a:latin typeface="+mj-lt"/>
              </a:rPr>
              <a:t>Preferred</a:t>
            </a:r>
          </a:p>
        </p:txBody>
      </p:sp>
      <p:sp>
        <p:nvSpPr>
          <p:cNvPr id="18" name="TextBox 17">
            <a:extLst>
              <a:ext uri="{FF2B5EF4-FFF2-40B4-BE49-F238E27FC236}">
                <a16:creationId xmlns:a16="http://schemas.microsoft.com/office/drawing/2014/main" id="{C941DDE6-2F4F-AF48-B9B4-09768EC7638E}"/>
              </a:ext>
            </a:extLst>
          </p:cNvPr>
          <p:cNvSpPr txBox="1"/>
          <p:nvPr/>
        </p:nvSpPr>
        <p:spPr>
          <a:xfrm>
            <a:off x="3229336" y="4832547"/>
            <a:ext cx="8353063" cy="1077987"/>
          </a:xfrm>
          <a:prstGeom prst="rect">
            <a:avLst/>
          </a:prstGeom>
          <a:noFill/>
        </p:spPr>
        <p:txBody>
          <a:bodyPr wrap="square" rtlCol="0">
            <a:spAutoFit/>
          </a:bodyPr>
          <a:lstStyle/>
          <a:p>
            <a:pPr marL="285750" indent="-285750">
              <a:lnSpc>
                <a:spcPct val="130000"/>
              </a:lnSpc>
              <a:spcBef>
                <a:spcPts val="200"/>
              </a:spcBef>
              <a:buFont typeface="Arial" panose="020B0604020202020204" pitchFamily="34" charset="0"/>
              <a:buChar char="•"/>
            </a:pPr>
            <a:r>
              <a:rPr lang="en-GB" sz="1600">
                <a:solidFill>
                  <a:schemeClr val="tx1">
                    <a:lumMod val="50000"/>
                    <a:lumOff val="50000"/>
                  </a:schemeClr>
                </a:solidFill>
              </a:rPr>
              <a:t>ALC Graduate</a:t>
            </a:r>
          </a:p>
          <a:p>
            <a:pPr marL="285750" indent="-285750">
              <a:lnSpc>
                <a:spcPct val="130000"/>
              </a:lnSpc>
              <a:spcBef>
                <a:spcPts val="200"/>
              </a:spcBef>
              <a:buFont typeface="Arial" panose="020B0604020202020204" pitchFamily="34" charset="0"/>
              <a:buChar char="•"/>
            </a:pPr>
            <a:r>
              <a:rPr lang="en-GB" sz="1600">
                <a:solidFill>
                  <a:schemeClr val="tx1">
                    <a:lumMod val="50000"/>
                    <a:lumOff val="50000"/>
                  </a:schemeClr>
                </a:solidFill>
              </a:rPr>
              <a:t>Associate STEM degree or higher from an accredited college or university.</a:t>
            </a:r>
          </a:p>
          <a:p>
            <a:pPr marL="285750" indent="-285750">
              <a:lnSpc>
                <a:spcPct val="130000"/>
              </a:lnSpc>
              <a:spcBef>
                <a:spcPts val="200"/>
              </a:spcBef>
              <a:buFont typeface="Arial" panose="020B0604020202020204" pitchFamily="34" charset="0"/>
              <a:buChar char="•"/>
            </a:pPr>
            <a:r>
              <a:rPr lang="en-GB" sz="1600">
                <a:solidFill>
                  <a:schemeClr val="tx1">
                    <a:lumMod val="50000"/>
                    <a:lumOff val="50000"/>
                  </a:schemeClr>
                </a:solidFill>
              </a:rPr>
              <a:t>Multiple Level 2/3 Certifications</a:t>
            </a:r>
          </a:p>
        </p:txBody>
      </p:sp>
    </p:spTree>
    <p:extLst>
      <p:ext uri="{BB962C8B-B14F-4D97-AF65-F5344CB8AC3E}">
        <p14:creationId xmlns:p14="http://schemas.microsoft.com/office/powerpoint/2010/main" val="245281099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8"/>
                                        </p:tgtEl>
                                        <p:attrNameLst>
                                          <p:attrName>style.visibility</p:attrName>
                                        </p:attrNameLst>
                                      </p:cBhvr>
                                      <p:to>
                                        <p:strVal val="visible"/>
                                      </p:to>
                                    </p:set>
                                    <p:animEffect transition="in" filter="dissolve">
                                      <p:cBhvr>
                                        <p:cTn id="7" dur="750"/>
                                        <p:tgtEl>
                                          <p:spTgt spid="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750"/>
                                        <p:tgtEl>
                                          <p:spTgt spid="9"/>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75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28264014-F98A-4DE4-BD72-FD51B407AC7B}"/>
              </a:ext>
            </a:extLst>
          </p:cNvPr>
          <p:cNvSpPr txBox="1"/>
          <p:nvPr/>
        </p:nvSpPr>
        <p:spPr>
          <a:xfrm rot="16200000">
            <a:off x="-1332515" y="2791902"/>
            <a:ext cx="5729593"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latin typeface="+mj-lt"/>
              </a:rPr>
              <a:t>170</a:t>
            </a:r>
            <a:r>
              <a:rPr lang="en-GB" sz="4800" spc="30">
                <a:solidFill>
                  <a:srgbClr val="5EA900"/>
                </a:solidFill>
                <a:latin typeface="+mj-lt"/>
              </a:rPr>
              <a:t>B</a:t>
            </a:r>
            <a:r>
              <a:rPr lang="en-GB" sz="4800" spc="30">
                <a:solidFill>
                  <a:schemeClr val="tx1">
                    <a:lumMod val="75000"/>
                    <a:lumOff val="25000"/>
                  </a:schemeClr>
                </a:solidFill>
                <a:latin typeface="+mj-lt"/>
              </a:rPr>
              <a:t> </a:t>
            </a:r>
          </a:p>
          <a:p>
            <a:pPr>
              <a:lnSpc>
                <a:spcPct val="80000"/>
              </a:lnSpc>
            </a:pPr>
            <a:r>
              <a:rPr lang="en-GB" sz="4800" spc="30">
                <a:solidFill>
                  <a:schemeClr val="tx1">
                    <a:lumMod val="75000"/>
                    <a:lumOff val="25000"/>
                  </a:schemeClr>
                </a:solidFill>
                <a:latin typeface="+mj-lt"/>
              </a:rPr>
              <a:t>Prerequisites</a:t>
            </a:r>
          </a:p>
        </p:txBody>
      </p:sp>
      <p:sp>
        <p:nvSpPr>
          <p:cNvPr id="9" name="TextBox 8">
            <a:extLst>
              <a:ext uri="{FF2B5EF4-FFF2-40B4-BE49-F238E27FC236}">
                <a16:creationId xmlns:a16="http://schemas.microsoft.com/office/drawing/2014/main" id="{28CC7F47-BF5D-44C8-923E-3AF902017B94}"/>
              </a:ext>
            </a:extLst>
          </p:cNvPr>
          <p:cNvSpPr txBox="1"/>
          <p:nvPr/>
        </p:nvSpPr>
        <p:spPr>
          <a:xfrm>
            <a:off x="3229337" y="1559028"/>
            <a:ext cx="8353063" cy="3547638"/>
          </a:xfrm>
          <a:prstGeom prst="rect">
            <a:avLst/>
          </a:prstGeom>
          <a:noFill/>
        </p:spPr>
        <p:txBody>
          <a:bodyPr wrap="square" rtlCol="0">
            <a:spAutoFit/>
          </a:bodyPr>
          <a:lstStyle/>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Be a SSG and Above.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Be a Advance Leadership Course (ALC) graduate.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(ARMY) MOS external to 17E must have at least 3 years of documented (NCOER) EW experience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Have a TOP SECRET clearance prior to attendance at the 170B qualification course.</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(LOR) from CW3-CW5 Active Duty Electronic Warfare Warrant.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Base line scores of 110 for Electronics (EL) and Technical (ST).</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Must have three (3) hours of English Composition, Science, Math (“C “grade or higher)</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Must have two years documented (NCOERs) in a leadership position in feeder MOS.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The majority of NCOERs must reflect outstanding and exceptional duty performance ratings noted with "among the best” and “excellence” ratings by the Rater and top (1) "successful" and "superior" ratings by the Senior Rater.</a:t>
            </a:r>
            <a:endParaRPr lang="en-GB" sz="1600">
              <a:solidFill>
                <a:schemeClr val="tx1">
                  <a:lumMod val="50000"/>
                  <a:lumOff val="50000"/>
                </a:schemeClr>
              </a:solidFill>
            </a:endParaRPr>
          </a:p>
        </p:txBody>
      </p:sp>
      <p:sp>
        <p:nvSpPr>
          <p:cNvPr id="16" name="TextBox 15">
            <a:extLst>
              <a:ext uri="{FF2B5EF4-FFF2-40B4-BE49-F238E27FC236}">
                <a16:creationId xmlns:a16="http://schemas.microsoft.com/office/drawing/2014/main" id="{2F2FC44B-D5BA-1545-A237-C9DCC124AF81}"/>
              </a:ext>
            </a:extLst>
          </p:cNvPr>
          <p:cNvSpPr txBox="1"/>
          <p:nvPr/>
        </p:nvSpPr>
        <p:spPr>
          <a:xfrm>
            <a:off x="3229337" y="1097363"/>
            <a:ext cx="3349562" cy="461665"/>
          </a:xfrm>
          <a:prstGeom prst="rect">
            <a:avLst/>
          </a:prstGeom>
          <a:noFill/>
        </p:spPr>
        <p:txBody>
          <a:bodyPr wrap="square" rtlCol="0">
            <a:spAutoFit/>
          </a:bodyPr>
          <a:lstStyle/>
          <a:p>
            <a:r>
              <a:rPr lang="en-GB" sz="2400" spc="30">
                <a:solidFill>
                  <a:schemeClr val="tx1">
                    <a:lumMod val="75000"/>
                    <a:lumOff val="25000"/>
                  </a:schemeClr>
                </a:solidFill>
                <a:latin typeface="+mj-lt"/>
              </a:rPr>
              <a:t>Minimum</a:t>
            </a:r>
          </a:p>
        </p:txBody>
      </p:sp>
      <p:sp>
        <p:nvSpPr>
          <p:cNvPr id="17" name="TextBox 16">
            <a:extLst>
              <a:ext uri="{FF2B5EF4-FFF2-40B4-BE49-F238E27FC236}">
                <a16:creationId xmlns:a16="http://schemas.microsoft.com/office/drawing/2014/main" id="{6F9523D3-72C8-A947-A020-53B89593B038}"/>
              </a:ext>
            </a:extLst>
          </p:cNvPr>
          <p:cNvSpPr txBox="1"/>
          <p:nvPr/>
        </p:nvSpPr>
        <p:spPr>
          <a:xfrm>
            <a:off x="3229337" y="5033759"/>
            <a:ext cx="3349562" cy="461665"/>
          </a:xfrm>
          <a:prstGeom prst="rect">
            <a:avLst/>
          </a:prstGeom>
          <a:noFill/>
        </p:spPr>
        <p:txBody>
          <a:bodyPr wrap="square" rtlCol="0">
            <a:spAutoFit/>
          </a:bodyPr>
          <a:lstStyle/>
          <a:p>
            <a:r>
              <a:rPr lang="en-GB" sz="2400" spc="30">
                <a:solidFill>
                  <a:schemeClr val="tx1">
                    <a:lumMod val="75000"/>
                    <a:lumOff val="25000"/>
                  </a:schemeClr>
                </a:solidFill>
                <a:latin typeface="+mj-lt"/>
              </a:rPr>
              <a:t>Preferred</a:t>
            </a:r>
          </a:p>
        </p:txBody>
      </p:sp>
      <p:sp>
        <p:nvSpPr>
          <p:cNvPr id="18" name="TextBox 17">
            <a:extLst>
              <a:ext uri="{FF2B5EF4-FFF2-40B4-BE49-F238E27FC236}">
                <a16:creationId xmlns:a16="http://schemas.microsoft.com/office/drawing/2014/main" id="{C941DDE6-2F4F-AF48-B9B4-09768EC7638E}"/>
              </a:ext>
            </a:extLst>
          </p:cNvPr>
          <p:cNvSpPr txBox="1"/>
          <p:nvPr/>
        </p:nvSpPr>
        <p:spPr>
          <a:xfrm>
            <a:off x="3229336" y="5446262"/>
            <a:ext cx="8353063" cy="638636"/>
          </a:xfrm>
          <a:prstGeom prst="rect">
            <a:avLst/>
          </a:prstGeom>
          <a:noFill/>
        </p:spPr>
        <p:txBody>
          <a:bodyPr wrap="square" rtlCol="0">
            <a:spAutoFit/>
          </a:bodyPr>
          <a:lstStyle/>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Hold an associate degree or higher from an accredited college or university.</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Have 2-3 years of staff experience at multiple echelons to include BCT, DIV, and Corps.</a:t>
            </a:r>
            <a:endParaRPr lang="en-GB" sz="1600">
              <a:solidFill>
                <a:schemeClr val="tx1">
                  <a:lumMod val="50000"/>
                  <a:lumOff val="50000"/>
                </a:schemeClr>
              </a:solidFill>
            </a:endParaRPr>
          </a:p>
        </p:txBody>
      </p:sp>
    </p:spTree>
    <p:extLst>
      <p:ext uri="{BB962C8B-B14F-4D97-AF65-F5344CB8AC3E}">
        <p14:creationId xmlns:p14="http://schemas.microsoft.com/office/powerpoint/2010/main" val="35513454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8"/>
                                        </p:tgtEl>
                                        <p:attrNameLst>
                                          <p:attrName>style.visibility</p:attrName>
                                        </p:attrNameLst>
                                      </p:cBhvr>
                                      <p:to>
                                        <p:strVal val="visible"/>
                                      </p:to>
                                    </p:set>
                                    <p:animEffect transition="in" filter="dissolve">
                                      <p:cBhvr>
                                        <p:cTn id="7" dur="750"/>
                                        <p:tgtEl>
                                          <p:spTgt spid="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750"/>
                                        <p:tgtEl>
                                          <p:spTgt spid="9"/>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75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28264014-F98A-4DE4-BD72-FD51B407AC7B}"/>
              </a:ext>
            </a:extLst>
          </p:cNvPr>
          <p:cNvSpPr txBox="1"/>
          <p:nvPr/>
        </p:nvSpPr>
        <p:spPr>
          <a:xfrm rot="16200000">
            <a:off x="-1332515" y="2791902"/>
            <a:ext cx="5729593"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latin typeface="+mj-lt"/>
              </a:rPr>
              <a:t>170</a:t>
            </a:r>
            <a:r>
              <a:rPr lang="en-GB" sz="4800" spc="30">
                <a:solidFill>
                  <a:srgbClr val="C00000"/>
                </a:solidFill>
                <a:latin typeface="+mj-lt"/>
              </a:rPr>
              <a:t>D</a:t>
            </a:r>
            <a:r>
              <a:rPr lang="en-GB" sz="4800" spc="30">
                <a:solidFill>
                  <a:schemeClr val="tx1">
                    <a:lumMod val="75000"/>
                    <a:lumOff val="25000"/>
                  </a:schemeClr>
                </a:solidFill>
                <a:latin typeface="+mj-lt"/>
              </a:rPr>
              <a:t> </a:t>
            </a:r>
          </a:p>
          <a:p>
            <a:pPr>
              <a:lnSpc>
                <a:spcPct val="80000"/>
              </a:lnSpc>
            </a:pPr>
            <a:r>
              <a:rPr lang="en-GB" sz="4800" spc="30">
                <a:solidFill>
                  <a:schemeClr val="tx1">
                    <a:lumMod val="75000"/>
                    <a:lumOff val="25000"/>
                  </a:schemeClr>
                </a:solidFill>
                <a:latin typeface="+mj-lt"/>
              </a:rPr>
              <a:t>Prerequisites</a:t>
            </a:r>
          </a:p>
        </p:txBody>
      </p:sp>
      <p:sp>
        <p:nvSpPr>
          <p:cNvPr id="9" name="TextBox 8">
            <a:extLst>
              <a:ext uri="{FF2B5EF4-FFF2-40B4-BE49-F238E27FC236}">
                <a16:creationId xmlns:a16="http://schemas.microsoft.com/office/drawing/2014/main" id="{28CC7F47-BF5D-44C8-923E-3AF902017B94}"/>
              </a:ext>
            </a:extLst>
          </p:cNvPr>
          <p:cNvSpPr txBox="1"/>
          <p:nvPr/>
        </p:nvSpPr>
        <p:spPr>
          <a:xfrm>
            <a:off x="3229337" y="1559028"/>
            <a:ext cx="8353063" cy="2980303"/>
          </a:xfrm>
          <a:prstGeom prst="rect">
            <a:avLst/>
          </a:prstGeom>
          <a:noFill/>
        </p:spPr>
        <p:txBody>
          <a:bodyPr wrap="square" rtlCol="0">
            <a:spAutoFit/>
          </a:bodyPr>
          <a:lstStyle/>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Must be an SGT (E-5) or above.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BLC Graduate.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Pass the Cyber Capabilities Developer Assessment (CCDA) or possess a Cyberspace Capability Developer Certification (applies only to soldiers working within the Cyber Mission Force).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LOR from cyber branch Warrant Officer (170A/170D).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LOR from senior warrant officer within the current unit (CW3 or above)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Must be eligible to obtain and maintain a TOP SECRET clearance. (NO WAIVERS)</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Any MOS may apply.</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EL, GT, or ST score must be 115 or above (1 of the 3)</a:t>
            </a:r>
            <a:endParaRPr lang="en-GB" sz="1600">
              <a:solidFill>
                <a:schemeClr val="tx1">
                  <a:lumMod val="50000"/>
                  <a:lumOff val="50000"/>
                </a:schemeClr>
              </a:solidFill>
            </a:endParaRPr>
          </a:p>
        </p:txBody>
      </p:sp>
      <p:sp>
        <p:nvSpPr>
          <p:cNvPr id="16" name="TextBox 15">
            <a:extLst>
              <a:ext uri="{FF2B5EF4-FFF2-40B4-BE49-F238E27FC236}">
                <a16:creationId xmlns:a16="http://schemas.microsoft.com/office/drawing/2014/main" id="{2F2FC44B-D5BA-1545-A237-C9DCC124AF81}"/>
              </a:ext>
            </a:extLst>
          </p:cNvPr>
          <p:cNvSpPr txBox="1"/>
          <p:nvPr/>
        </p:nvSpPr>
        <p:spPr>
          <a:xfrm>
            <a:off x="3229337" y="1097363"/>
            <a:ext cx="3349562" cy="461665"/>
          </a:xfrm>
          <a:prstGeom prst="rect">
            <a:avLst/>
          </a:prstGeom>
          <a:noFill/>
        </p:spPr>
        <p:txBody>
          <a:bodyPr wrap="square" rtlCol="0">
            <a:spAutoFit/>
          </a:bodyPr>
          <a:lstStyle/>
          <a:p>
            <a:r>
              <a:rPr lang="en-GB" sz="2400" spc="30">
                <a:solidFill>
                  <a:schemeClr val="tx1">
                    <a:lumMod val="75000"/>
                    <a:lumOff val="25000"/>
                  </a:schemeClr>
                </a:solidFill>
                <a:latin typeface="+mj-lt"/>
              </a:rPr>
              <a:t>Minimum</a:t>
            </a:r>
          </a:p>
        </p:txBody>
      </p:sp>
      <p:sp>
        <p:nvSpPr>
          <p:cNvPr id="17" name="TextBox 16">
            <a:extLst>
              <a:ext uri="{FF2B5EF4-FFF2-40B4-BE49-F238E27FC236}">
                <a16:creationId xmlns:a16="http://schemas.microsoft.com/office/drawing/2014/main" id="{6F9523D3-72C8-A947-A020-53B89593B038}"/>
              </a:ext>
            </a:extLst>
          </p:cNvPr>
          <p:cNvSpPr txBox="1"/>
          <p:nvPr/>
        </p:nvSpPr>
        <p:spPr>
          <a:xfrm>
            <a:off x="3229337" y="4539331"/>
            <a:ext cx="3349562" cy="461665"/>
          </a:xfrm>
          <a:prstGeom prst="rect">
            <a:avLst/>
          </a:prstGeom>
          <a:noFill/>
        </p:spPr>
        <p:txBody>
          <a:bodyPr wrap="square" rtlCol="0">
            <a:spAutoFit/>
          </a:bodyPr>
          <a:lstStyle/>
          <a:p>
            <a:r>
              <a:rPr lang="en-GB" sz="2400" spc="30">
                <a:solidFill>
                  <a:schemeClr val="tx1">
                    <a:lumMod val="75000"/>
                    <a:lumOff val="25000"/>
                  </a:schemeClr>
                </a:solidFill>
                <a:latin typeface="+mj-lt"/>
              </a:rPr>
              <a:t>Preferred</a:t>
            </a:r>
          </a:p>
        </p:txBody>
      </p:sp>
      <p:sp>
        <p:nvSpPr>
          <p:cNvPr id="18" name="TextBox 17">
            <a:extLst>
              <a:ext uri="{FF2B5EF4-FFF2-40B4-BE49-F238E27FC236}">
                <a16:creationId xmlns:a16="http://schemas.microsoft.com/office/drawing/2014/main" id="{C941DDE6-2F4F-AF48-B9B4-09768EC7638E}"/>
              </a:ext>
            </a:extLst>
          </p:cNvPr>
          <p:cNvSpPr txBox="1"/>
          <p:nvPr/>
        </p:nvSpPr>
        <p:spPr>
          <a:xfrm>
            <a:off x="3229337" y="5038015"/>
            <a:ext cx="8353063" cy="1819985"/>
          </a:xfrm>
          <a:prstGeom prst="rect">
            <a:avLst/>
          </a:prstGeom>
          <a:noFill/>
        </p:spPr>
        <p:txBody>
          <a:bodyPr wrap="square" rtlCol="0">
            <a:spAutoFit/>
          </a:bodyPr>
          <a:lstStyle/>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3 or more NCOERS or equivalent civilian evaluations with at least one evaluation demonstrating superior leadership performance and potential</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STEM-related degree</a:t>
            </a: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Object-Oriented Programming experience</a:t>
            </a:r>
          </a:p>
          <a:p>
            <a:pPr marL="285750" indent="-285750">
              <a:lnSpc>
                <a:spcPct val="110000"/>
              </a:lnSpc>
              <a:spcBef>
                <a:spcPts val="200"/>
              </a:spcBef>
              <a:buFont typeface="Arial" panose="020B0604020202020204" pitchFamily="34" charset="0"/>
              <a:buChar char="•"/>
            </a:pPr>
            <a:endParaRPr lang="en-US" sz="1600">
              <a:solidFill>
                <a:schemeClr val="tx1">
                  <a:lumMod val="50000"/>
                  <a:lumOff val="50000"/>
                </a:schemeClr>
              </a:solidFill>
            </a:endParaRPr>
          </a:p>
          <a:p>
            <a:pPr marL="285750" indent="-285750">
              <a:lnSpc>
                <a:spcPct val="110000"/>
              </a:lnSpc>
              <a:spcBef>
                <a:spcPts val="200"/>
              </a:spcBef>
              <a:buFont typeface="Arial" panose="020B0604020202020204" pitchFamily="34" charset="0"/>
              <a:buChar char="•"/>
            </a:pPr>
            <a:r>
              <a:rPr lang="en-US" sz="1600">
                <a:solidFill>
                  <a:schemeClr val="tx1">
                    <a:lumMod val="50000"/>
                    <a:lumOff val="50000"/>
                  </a:schemeClr>
                </a:solidFill>
              </a:rPr>
              <a:t> </a:t>
            </a:r>
            <a:endParaRPr lang="en-GB" sz="1600">
              <a:solidFill>
                <a:schemeClr val="tx1">
                  <a:lumMod val="50000"/>
                  <a:lumOff val="50000"/>
                </a:schemeClr>
              </a:solidFill>
            </a:endParaRPr>
          </a:p>
        </p:txBody>
      </p:sp>
    </p:spTree>
    <p:extLst>
      <p:ext uri="{BB962C8B-B14F-4D97-AF65-F5344CB8AC3E}">
        <p14:creationId xmlns:p14="http://schemas.microsoft.com/office/powerpoint/2010/main" val="28497783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8"/>
                                        </p:tgtEl>
                                        <p:attrNameLst>
                                          <p:attrName>style.visibility</p:attrName>
                                        </p:attrNameLst>
                                      </p:cBhvr>
                                      <p:to>
                                        <p:strVal val="visible"/>
                                      </p:to>
                                    </p:set>
                                    <p:animEffect transition="in" filter="dissolve">
                                      <p:cBhvr>
                                        <p:cTn id="7" dur="750"/>
                                        <p:tgtEl>
                                          <p:spTgt spid="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750"/>
                                        <p:tgtEl>
                                          <p:spTgt spid="9"/>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75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268D681-8AE7-4D07-85F7-ACA6E2329B2D}"/>
              </a:ext>
            </a:extLst>
          </p:cNvPr>
          <p:cNvSpPr txBox="1"/>
          <p:nvPr/>
        </p:nvSpPr>
        <p:spPr>
          <a:xfrm>
            <a:off x="978408" y="822960"/>
            <a:ext cx="4610463" cy="1569660"/>
          </a:xfrm>
          <a:prstGeom prst="rect">
            <a:avLst/>
          </a:prstGeom>
          <a:noFill/>
        </p:spPr>
        <p:txBody>
          <a:bodyPr wrap="square" rtlCol="0">
            <a:spAutoFit/>
          </a:bodyPr>
          <a:lstStyle/>
          <a:p>
            <a:pPr algn="ctr"/>
            <a:r>
              <a:rPr lang="en-GB" sz="4800" spc="30">
                <a:latin typeface="+mj-lt"/>
              </a:rPr>
              <a:t>Application Process</a:t>
            </a:r>
          </a:p>
        </p:txBody>
      </p:sp>
      <p:cxnSp>
        <p:nvCxnSpPr>
          <p:cNvPr id="20" name="AutoShape 43"/>
          <p:cNvCxnSpPr>
            <a:cxnSpLocks noChangeShapeType="1"/>
          </p:cNvCxnSpPr>
          <p:nvPr/>
        </p:nvCxnSpPr>
        <p:spPr bwMode="auto">
          <a:xfrm>
            <a:off x="3247155" y="3616531"/>
            <a:ext cx="266854" cy="0"/>
          </a:xfrm>
          <a:prstGeom prst="straightConnector1">
            <a:avLst/>
          </a:prstGeom>
          <a:noFill/>
          <a:ln w="38100">
            <a:solidFill>
              <a:schemeClr val="tx1"/>
            </a:solidFill>
            <a:round/>
            <a:headEnd/>
            <a:tailEnd type="triangle" w="med" len="med"/>
          </a:ln>
        </p:spPr>
      </p:cxnSp>
      <p:sp>
        <p:nvSpPr>
          <p:cNvPr id="21" name="Oval 5"/>
          <p:cNvSpPr>
            <a:spLocks noChangeAspect="1" noChangeArrowheads="1"/>
          </p:cNvSpPr>
          <p:nvPr/>
        </p:nvSpPr>
        <p:spPr bwMode="auto">
          <a:xfrm>
            <a:off x="3573969" y="2878277"/>
            <a:ext cx="1463040" cy="1463040"/>
          </a:xfrm>
          <a:prstGeom prst="ellipse">
            <a:avLst/>
          </a:prstGeom>
          <a:solidFill>
            <a:srgbClr val="92D05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lstStyle/>
          <a:p>
            <a:pPr algn="ctr" eaLnBrk="0" hangingPunct="0">
              <a:lnSpc>
                <a:spcPts val="1000"/>
              </a:lnSpc>
              <a:spcBef>
                <a:spcPct val="50000"/>
              </a:spcBef>
              <a:defRPr/>
            </a:pPr>
            <a:endParaRPr lang="en-US" sz="1200" b="1">
              <a:latin typeface="+mn-lt"/>
              <a:cs typeface="+mn-cs"/>
            </a:endParaRPr>
          </a:p>
          <a:p>
            <a:pPr algn="ctr" eaLnBrk="0" hangingPunct="0">
              <a:lnSpc>
                <a:spcPts val="400"/>
              </a:lnSpc>
              <a:spcBef>
                <a:spcPct val="50000"/>
              </a:spcBef>
              <a:defRPr/>
            </a:pPr>
            <a:r>
              <a:rPr lang="en-US" sz="1400" b="1">
                <a:latin typeface="+mn-lt"/>
                <a:cs typeface="+mn-cs"/>
              </a:rPr>
              <a:t>Level 1</a:t>
            </a:r>
          </a:p>
          <a:p>
            <a:pPr algn="ctr" eaLnBrk="0" hangingPunct="0">
              <a:lnSpc>
                <a:spcPts val="600"/>
              </a:lnSpc>
              <a:spcBef>
                <a:spcPct val="50000"/>
              </a:spcBef>
              <a:defRPr/>
            </a:pPr>
            <a:r>
              <a:rPr lang="en-US" sz="1400" b="1">
                <a:latin typeface="+mn-lt"/>
                <a:cs typeface="+mn-cs"/>
              </a:rPr>
              <a:t>WORC </a:t>
            </a:r>
          </a:p>
          <a:p>
            <a:pPr algn="ctr" eaLnBrk="0" hangingPunct="0">
              <a:lnSpc>
                <a:spcPts val="1000"/>
              </a:lnSpc>
              <a:spcBef>
                <a:spcPct val="50000"/>
              </a:spcBef>
              <a:defRPr/>
            </a:pPr>
            <a:r>
              <a:rPr lang="en-US" sz="1200">
                <a:latin typeface="+mn-lt"/>
                <a:cs typeface="+mn-cs"/>
              </a:rPr>
              <a:t>Administrative </a:t>
            </a:r>
          </a:p>
          <a:p>
            <a:pPr algn="ctr" eaLnBrk="0" hangingPunct="0">
              <a:lnSpc>
                <a:spcPts val="600"/>
              </a:lnSpc>
              <a:spcBef>
                <a:spcPct val="50000"/>
              </a:spcBef>
              <a:defRPr/>
            </a:pPr>
            <a:r>
              <a:rPr lang="en-US" sz="1200">
                <a:latin typeface="+mn-lt"/>
                <a:cs typeface="+mn-cs"/>
              </a:rPr>
              <a:t>Qualification</a:t>
            </a:r>
          </a:p>
          <a:p>
            <a:pPr algn="ctr" eaLnBrk="0" hangingPunct="0">
              <a:lnSpc>
                <a:spcPts val="1000"/>
              </a:lnSpc>
              <a:spcBef>
                <a:spcPct val="50000"/>
              </a:spcBef>
              <a:defRPr/>
            </a:pPr>
            <a:endParaRPr lang="en-US" sz="1200" b="1">
              <a:latin typeface="+mn-lt"/>
              <a:cs typeface="+mn-cs"/>
            </a:endParaRPr>
          </a:p>
        </p:txBody>
      </p:sp>
      <p:sp>
        <p:nvSpPr>
          <p:cNvPr id="22" name="Oval 21"/>
          <p:cNvSpPr>
            <a:spLocks noChangeAspect="1" noChangeArrowheads="1"/>
          </p:cNvSpPr>
          <p:nvPr/>
        </p:nvSpPr>
        <p:spPr bwMode="auto">
          <a:xfrm>
            <a:off x="7325135" y="929724"/>
            <a:ext cx="1463040" cy="1463040"/>
          </a:xfrm>
          <a:prstGeom prst="ellipse">
            <a:avLst/>
          </a:prstGeom>
          <a:solidFill>
            <a:srgbClr val="FCF60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nchorCtr="0"/>
          <a:lstStyle/>
          <a:p>
            <a:pPr algn="ctr" eaLnBrk="0" hangingPunct="0">
              <a:lnSpc>
                <a:spcPts val="600"/>
              </a:lnSpc>
              <a:spcBef>
                <a:spcPct val="50000"/>
              </a:spcBef>
              <a:defRPr/>
            </a:pPr>
            <a:r>
              <a:rPr lang="en-US" sz="1400" b="1">
                <a:latin typeface="+mn-lt"/>
                <a:cs typeface="+mn-cs"/>
              </a:rPr>
              <a:t>Medical </a:t>
            </a:r>
          </a:p>
          <a:p>
            <a:pPr algn="ctr" eaLnBrk="0" hangingPunct="0">
              <a:lnSpc>
                <a:spcPts val="600"/>
              </a:lnSpc>
              <a:spcBef>
                <a:spcPct val="50000"/>
              </a:spcBef>
              <a:defRPr/>
            </a:pPr>
            <a:r>
              <a:rPr lang="en-US" sz="1400" b="1">
                <a:latin typeface="+mn-lt"/>
                <a:cs typeface="+mn-cs"/>
              </a:rPr>
              <a:t>Waivers</a:t>
            </a:r>
          </a:p>
          <a:p>
            <a:pPr algn="ctr" eaLnBrk="0" hangingPunct="0">
              <a:lnSpc>
                <a:spcPts val="1000"/>
              </a:lnSpc>
              <a:spcBef>
                <a:spcPct val="50000"/>
              </a:spcBef>
              <a:defRPr/>
            </a:pPr>
            <a:r>
              <a:rPr lang="en-US" sz="1200">
                <a:latin typeface="+mn-lt"/>
                <a:cs typeface="+mn-cs"/>
              </a:rPr>
              <a:t>Approved by</a:t>
            </a:r>
          </a:p>
          <a:p>
            <a:pPr algn="ctr" eaLnBrk="0" hangingPunct="0">
              <a:lnSpc>
                <a:spcPts val="600"/>
              </a:lnSpc>
              <a:spcBef>
                <a:spcPct val="50000"/>
              </a:spcBef>
              <a:defRPr/>
            </a:pPr>
            <a:r>
              <a:rPr lang="en-US" sz="1200">
                <a:latin typeface="+mn-lt"/>
                <a:cs typeface="+mn-cs"/>
              </a:rPr>
              <a:t>USAREC MED</a:t>
            </a:r>
          </a:p>
        </p:txBody>
      </p:sp>
      <p:sp>
        <p:nvSpPr>
          <p:cNvPr id="23" name="Oval 5"/>
          <p:cNvSpPr>
            <a:spLocks noChangeAspect="1" noChangeArrowheads="1"/>
          </p:cNvSpPr>
          <p:nvPr/>
        </p:nvSpPr>
        <p:spPr bwMode="auto">
          <a:xfrm>
            <a:off x="7325135" y="2864611"/>
            <a:ext cx="1463040" cy="1463040"/>
          </a:xfrm>
          <a:prstGeom prst="ellipse">
            <a:avLst/>
          </a:prstGeom>
          <a:solidFill>
            <a:srgbClr val="92D05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lstStyle/>
          <a:p>
            <a:pPr algn="ctr" eaLnBrk="0" hangingPunct="0">
              <a:lnSpc>
                <a:spcPts val="600"/>
              </a:lnSpc>
              <a:spcBef>
                <a:spcPct val="50000"/>
              </a:spcBef>
              <a:defRPr/>
            </a:pPr>
            <a:r>
              <a:rPr lang="en-US" sz="1400" b="1">
                <a:latin typeface="+mn-lt"/>
                <a:cs typeface="+mn-cs"/>
              </a:rPr>
              <a:t>Level 3</a:t>
            </a:r>
          </a:p>
          <a:p>
            <a:pPr algn="ctr" eaLnBrk="0" hangingPunct="0">
              <a:lnSpc>
                <a:spcPts val="600"/>
              </a:lnSpc>
              <a:spcBef>
                <a:spcPct val="50000"/>
              </a:spcBef>
              <a:defRPr/>
            </a:pPr>
            <a:r>
              <a:rPr lang="en-US" sz="1400" b="1">
                <a:latin typeface="+mn-lt"/>
                <a:cs typeface="+mn-cs"/>
              </a:rPr>
              <a:t>USAREC</a:t>
            </a:r>
          </a:p>
          <a:p>
            <a:pPr algn="ctr" eaLnBrk="0" hangingPunct="0">
              <a:lnSpc>
                <a:spcPts val="600"/>
              </a:lnSpc>
              <a:spcBef>
                <a:spcPct val="50000"/>
              </a:spcBef>
              <a:defRPr/>
            </a:pPr>
            <a:r>
              <a:rPr lang="en-US" sz="1200">
                <a:latin typeface="+mn-lt"/>
                <a:cs typeface="+mn-cs"/>
              </a:rPr>
              <a:t>Regulatory </a:t>
            </a:r>
          </a:p>
          <a:p>
            <a:pPr algn="ctr" eaLnBrk="0" hangingPunct="0">
              <a:lnSpc>
                <a:spcPts val="600"/>
              </a:lnSpc>
              <a:spcBef>
                <a:spcPct val="50000"/>
              </a:spcBef>
              <a:defRPr/>
            </a:pPr>
            <a:r>
              <a:rPr lang="en-US" sz="1200">
                <a:latin typeface="+mn-lt"/>
                <a:cs typeface="+mn-cs"/>
              </a:rPr>
              <a:t>Qualification </a:t>
            </a:r>
          </a:p>
        </p:txBody>
      </p:sp>
      <p:grpSp>
        <p:nvGrpSpPr>
          <p:cNvPr id="24" name="Group 23"/>
          <p:cNvGrpSpPr/>
          <p:nvPr/>
        </p:nvGrpSpPr>
        <p:grpSpPr>
          <a:xfrm>
            <a:off x="5449552" y="929724"/>
            <a:ext cx="1484276" cy="3411594"/>
            <a:chOff x="3801413" y="1061479"/>
            <a:chExt cx="1484276" cy="3411594"/>
          </a:xfrm>
        </p:grpSpPr>
        <p:sp>
          <p:nvSpPr>
            <p:cNvPr id="25" name="Oval 24"/>
            <p:cNvSpPr>
              <a:spLocks noChangeAspect="1" noChangeArrowheads="1"/>
            </p:cNvSpPr>
            <p:nvPr/>
          </p:nvSpPr>
          <p:spPr bwMode="auto">
            <a:xfrm>
              <a:off x="3822649" y="1061479"/>
              <a:ext cx="1463040" cy="1463040"/>
            </a:xfrm>
            <a:prstGeom prst="ellipse">
              <a:avLst/>
            </a:prstGeom>
            <a:solidFill>
              <a:srgbClr val="FCF60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nchorCtr="0"/>
            <a:lstStyle/>
            <a:p>
              <a:pPr algn="ctr" eaLnBrk="0" hangingPunct="0">
                <a:lnSpc>
                  <a:spcPts val="600"/>
                </a:lnSpc>
                <a:spcBef>
                  <a:spcPct val="50000"/>
                </a:spcBef>
                <a:defRPr/>
              </a:pPr>
              <a:r>
                <a:rPr lang="en-US" sz="1400" b="1">
                  <a:latin typeface="+mn-lt"/>
                  <a:cs typeface="+mn-cs"/>
                </a:rPr>
                <a:t>Prerequisite</a:t>
              </a:r>
            </a:p>
            <a:p>
              <a:pPr algn="ctr" eaLnBrk="0" hangingPunct="0">
                <a:lnSpc>
                  <a:spcPts val="400"/>
                </a:lnSpc>
                <a:spcBef>
                  <a:spcPct val="50000"/>
                </a:spcBef>
                <a:defRPr/>
              </a:pPr>
              <a:r>
                <a:rPr lang="en-US" sz="1400" b="1">
                  <a:latin typeface="+mn-lt"/>
                  <a:cs typeface="+mn-cs"/>
                </a:rPr>
                <a:t>Waivers</a:t>
              </a:r>
            </a:p>
            <a:p>
              <a:pPr algn="ctr" eaLnBrk="0" hangingPunct="0">
                <a:lnSpc>
                  <a:spcPts val="1000"/>
                </a:lnSpc>
                <a:spcBef>
                  <a:spcPct val="50000"/>
                </a:spcBef>
                <a:defRPr/>
              </a:pPr>
              <a:r>
                <a:rPr lang="en-US" sz="1200">
                  <a:latin typeface="+mn-lt"/>
                  <a:cs typeface="+mn-cs"/>
                </a:rPr>
                <a:t>Approved by </a:t>
              </a:r>
            </a:p>
            <a:p>
              <a:pPr algn="ctr" eaLnBrk="0" hangingPunct="0">
                <a:lnSpc>
                  <a:spcPts val="600"/>
                </a:lnSpc>
                <a:spcBef>
                  <a:spcPct val="50000"/>
                </a:spcBef>
                <a:defRPr/>
              </a:pPr>
              <a:r>
                <a:rPr lang="en-US" sz="1200">
                  <a:latin typeface="+mn-lt"/>
                  <a:cs typeface="+mn-cs"/>
                </a:rPr>
                <a:t>Proponent</a:t>
              </a:r>
            </a:p>
          </p:txBody>
        </p:sp>
        <p:sp>
          <p:nvSpPr>
            <p:cNvPr id="26" name="Oval 5"/>
            <p:cNvSpPr>
              <a:spLocks noChangeAspect="1" noChangeArrowheads="1"/>
            </p:cNvSpPr>
            <p:nvPr/>
          </p:nvSpPr>
          <p:spPr bwMode="auto">
            <a:xfrm>
              <a:off x="3801413" y="3010033"/>
              <a:ext cx="1463040" cy="1463040"/>
            </a:xfrm>
            <a:prstGeom prst="ellipse">
              <a:avLst/>
            </a:prstGeom>
            <a:solidFill>
              <a:srgbClr val="92D05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lstStyle/>
            <a:p>
              <a:pPr algn="ctr" eaLnBrk="0" hangingPunct="0">
                <a:lnSpc>
                  <a:spcPts val="600"/>
                </a:lnSpc>
                <a:spcBef>
                  <a:spcPct val="50000"/>
                </a:spcBef>
                <a:defRPr/>
              </a:pPr>
              <a:r>
                <a:rPr lang="en-US" sz="1400" b="1">
                  <a:latin typeface="+mn-lt"/>
                  <a:cs typeface="+mn-cs"/>
                </a:rPr>
                <a:t>Level 2</a:t>
              </a:r>
            </a:p>
            <a:p>
              <a:pPr algn="ctr" eaLnBrk="0" hangingPunct="0">
                <a:lnSpc>
                  <a:spcPts val="600"/>
                </a:lnSpc>
                <a:spcBef>
                  <a:spcPct val="50000"/>
                </a:spcBef>
                <a:defRPr/>
              </a:pPr>
              <a:r>
                <a:rPr lang="en-US" sz="1400" b="1">
                  <a:latin typeface="+mn-lt"/>
                  <a:cs typeface="+mn-cs"/>
                </a:rPr>
                <a:t>Proponent </a:t>
              </a:r>
            </a:p>
            <a:p>
              <a:pPr algn="ctr" eaLnBrk="0" hangingPunct="0">
                <a:lnSpc>
                  <a:spcPts val="1000"/>
                </a:lnSpc>
                <a:spcBef>
                  <a:spcPct val="50000"/>
                </a:spcBef>
                <a:defRPr/>
              </a:pPr>
              <a:r>
                <a:rPr lang="en-US" sz="1200">
                  <a:latin typeface="+mn-lt"/>
                  <a:cs typeface="+mn-cs"/>
                </a:rPr>
                <a:t>Technical </a:t>
              </a:r>
            </a:p>
            <a:p>
              <a:pPr algn="ctr" eaLnBrk="0" hangingPunct="0">
                <a:lnSpc>
                  <a:spcPts val="600"/>
                </a:lnSpc>
                <a:spcBef>
                  <a:spcPct val="50000"/>
                </a:spcBef>
                <a:defRPr/>
              </a:pPr>
              <a:r>
                <a:rPr lang="en-US" sz="1200">
                  <a:latin typeface="+mn-lt"/>
                  <a:cs typeface="+mn-cs"/>
                </a:rPr>
                <a:t>Qualification</a:t>
              </a:r>
            </a:p>
          </p:txBody>
        </p:sp>
      </p:grpSp>
      <p:sp>
        <p:nvSpPr>
          <p:cNvPr id="27" name="Oval 5"/>
          <p:cNvSpPr>
            <a:spLocks noChangeAspect="1" noChangeArrowheads="1"/>
          </p:cNvSpPr>
          <p:nvPr/>
        </p:nvSpPr>
        <p:spPr bwMode="auto">
          <a:xfrm>
            <a:off x="1711452" y="2878277"/>
            <a:ext cx="1463040" cy="1463040"/>
          </a:xfrm>
          <a:prstGeom prst="ellipse">
            <a:avLst/>
          </a:prstGeom>
          <a:solidFill>
            <a:srgbClr val="92D05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lstStyle/>
          <a:p>
            <a:pPr algn="ctr" eaLnBrk="0" hangingPunct="0">
              <a:spcBef>
                <a:spcPct val="50000"/>
              </a:spcBef>
              <a:defRPr/>
            </a:pPr>
            <a:r>
              <a:rPr lang="en-US" sz="1600" b="1">
                <a:latin typeface="+mn-lt"/>
                <a:cs typeface="+mn-cs"/>
              </a:rPr>
              <a:t>APPLICANT</a:t>
            </a:r>
          </a:p>
        </p:txBody>
      </p:sp>
      <p:cxnSp>
        <p:nvCxnSpPr>
          <p:cNvPr id="28" name="Straight Arrow Connector 27"/>
          <p:cNvCxnSpPr/>
          <p:nvPr/>
        </p:nvCxnSpPr>
        <p:spPr>
          <a:xfrm>
            <a:off x="8037677" y="4356474"/>
            <a:ext cx="5694" cy="420890"/>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9" name="AutoShape 43"/>
          <p:cNvCxnSpPr>
            <a:cxnSpLocks noChangeShapeType="1"/>
          </p:cNvCxnSpPr>
          <p:nvPr/>
        </p:nvCxnSpPr>
        <p:spPr bwMode="auto">
          <a:xfrm>
            <a:off x="5122738" y="3640547"/>
            <a:ext cx="266854" cy="0"/>
          </a:xfrm>
          <a:prstGeom prst="straightConnector1">
            <a:avLst/>
          </a:prstGeom>
          <a:noFill/>
          <a:ln w="38100">
            <a:solidFill>
              <a:schemeClr val="tx1"/>
            </a:solidFill>
            <a:round/>
            <a:headEnd/>
            <a:tailEnd type="triangle" w="med" len="med"/>
          </a:ln>
        </p:spPr>
      </p:cxnSp>
      <p:cxnSp>
        <p:nvCxnSpPr>
          <p:cNvPr id="30" name="AutoShape 43"/>
          <p:cNvCxnSpPr>
            <a:cxnSpLocks noChangeShapeType="1"/>
          </p:cNvCxnSpPr>
          <p:nvPr/>
        </p:nvCxnSpPr>
        <p:spPr bwMode="auto">
          <a:xfrm>
            <a:off x="6983331" y="3649648"/>
            <a:ext cx="266854" cy="0"/>
          </a:xfrm>
          <a:prstGeom prst="straightConnector1">
            <a:avLst/>
          </a:prstGeom>
          <a:noFill/>
          <a:ln w="38100">
            <a:solidFill>
              <a:schemeClr val="tx1"/>
            </a:solidFill>
            <a:round/>
            <a:headEnd/>
            <a:tailEnd type="triangle" w="med" len="med"/>
          </a:ln>
        </p:spPr>
      </p:cxnSp>
      <p:cxnSp>
        <p:nvCxnSpPr>
          <p:cNvPr id="31" name="AutoShape 43"/>
          <p:cNvCxnSpPr>
            <a:cxnSpLocks noChangeShapeType="1"/>
          </p:cNvCxnSpPr>
          <p:nvPr/>
        </p:nvCxnSpPr>
        <p:spPr bwMode="auto">
          <a:xfrm>
            <a:off x="8865137" y="3660693"/>
            <a:ext cx="266854" cy="0"/>
          </a:xfrm>
          <a:prstGeom prst="straightConnector1">
            <a:avLst/>
          </a:prstGeom>
          <a:noFill/>
          <a:ln w="38100">
            <a:solidFill>
              <a:schemeClr val="tx1"/>
            </a:solidFill>
            <a:round/>
            <a:headEnd/>
            <a:tailEnd type="triangle" w="med" len="med"/>
          </a:ln>
        </p:spPr>
      </p:cxnSp>
      <p:cxnSp>
        <p:nvCxnSpPr>
          <p:cNvPr id="32" name="Straight Arrow Connector 31"/>
          <p:cNvCxnSpPr/>
          <p:nvPr/>
        </p:nvCxnSpPr>
        <p:spPr>
          <a:xfrm>
            <a:off x="6157338" y="2425111"/>
            <a:ext cx="5694" cy="420890"/>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8031983" y="2420465"/>
            <a:ext cx="5694" cy="420890"/>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a:off x="6556169" y="3735776"/>
            <a:ext cx="575063" cy="1041588"/>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noChangeArrowheads="1"/>
          </p:cNvSpPr>
          <p:nvPr/>
        </p:nvSpPr>
        <p:spPr bwMode="auto">
          <a:xfrm>
            <a:off x="9009994" y="4816330"/>
            <a:ext cx="1463040" cy="1463040"/>
          </a:xfrm>
          <a:prstGeom prst="ellipse">
            <a:avLst/>
          </a:prstGeom>
          <a:solidFill>
            <a:srgbClr val="FCF60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nchorCtr="0"/>
          <a:lstStyle/>
          <a:p>
            <a:pPr algn="ctr" eaLnBrk="0" hangingPunct="0">
              <a:lnSpc>
                <a:spcPts val="600"/>
              </a:lnSpc>
              <a:spcBef>
                <a:spcPct val="50000"/>
              </a:spcBef>
              <a:defRPr/>
            </a:pPr>
            <a:r>
              <a:rPr lang="en-US" sz="1400" b="1">
                <a:latin typeface="+mn-lt"/>
                <a:cs typeface="+mn-cs"/>
              </a:rPr>
              <a:t>Tattoo </a:t>
            </a:r>
          </a:p>
          <a:p>
            <a:pPr algn="ctr" eaLnBrk="0" hangingPunct="0">
              <a:lnSpc>
                <a:spcPts val="600"/>
              </a:lnSpc>
              <a:spcBef>
                <a:spcPct val="50000"/>
              </a:spcBef>
              <a:defRPr/>
            </a:pPr>
            <a:r>
              <a:rPr lang="en-US" sz="1400" b="1">
                <a:latin typeface="+mn-lt"/>
                <a:cs typeface="+mn-cs"/>
              </a:rPr>
              <a:t>Waivers</a:t>
            </a:r>
          </a:p>
          <a:p>
            <a:pPr algn="ctr" eaLnBrk="0" hangingPunct="0">
              <a:lnSpc>
                <a:spcPts val="1000"/>
              </a:lnSpc>
              <a:spcBef>
                <a:spcPct val="50000"/>
              </a:spcBef>
              <a:defRPr/>
            </a:pPr>
            <a:r>
              <a:rPr lang="en-US" sz="1200">
                <a:latin typeface="+mn-lt"/>
                <a:cs typeface="+mn-cs"/>
              </a:rPr>
              <a:t>Approved by</a:t>
            </a:r>
          </a:p>
          <a:p>
            <a:pPr algn="ctr" eaLnBrk="0" hangingPunct="0">
              <a:lnSpc>
                <a:spcPts val="600"/>
              </a:lnSpc>
              <a:spcBef>
                <a:spcPct val="50000"/>
              </a:spcBef>
              <a:defRPr/>
            </a:pPr>
            <a:r>
              <a:rPr lang="en-US" sz="1200">
                <a:latin typeface="+mn-lt"/>
                <a:cs typeface="+mn-cs"/>
              </a:rPr>
              <a:t>USAREC CG</a:t>
            </a:r>
          </a:p>
        </p:txBody>
      </p:sp>
      <p:sp>
        <p:nvSpPr>
          <p:cNvPr id="36" name="Oval 35"/>
          <p:cNvSpPr>
            <a:spLocks noChangeAspect="1" noChangeArrowheads="1"/>
          </p:cNvSpPr>
          <p:nvPr/>
        </p:nvSpPr>
        <p:spPr bwMode="auto">
          <a:xfrm>
            <a:off x="5588871" y="4777364"/>
            <a:ext cx="1463040" cy="1463040"/>
          </a:xfrm>
          <a:prstGeom prst="ellipse">
            <a:avLst/>
          </a:prstGeom>
          <a:solidFill>
            <a:srgbClr val="FCF60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nchorCtr="0"/>
          <a:lstStyle/>
          <a:p>
            <a:pPr algn="ctr" eaLnBrk="0" hangingPunct="0">
              <a:lnSpc>
                <a:spcPts val="600"/>
              </a:lnSpc>
              <a:spcBef>
                <a:spcPct val="50000"/>
              </a:spcBef>
              <a:defRPr/>
            </a:pPr>
            <a:r>
              <a:rPr lang="en-US" sz="1400" b="1">
                <a:latin typeface="+mn-lt"/>
                <a:cs typeface="+mn-cs"/>
              </a:rPr>
              <a:t>Misconduct,</a:t>
            </a:r>
          </a:p>
          <a:p>
            <a:pPr algn="ctr" eaLnBrk="0" hangingPunct="0">
              <a:lnSpc>
                <a:spcPts val="600"/>
              </a:lnSpc>
              <a:spcBef>
                <a:spcPct val="50000"/>
              </a:spcBef>
              <a:defRPr/>
            </a:pPr>
            <a:r>
              <a:rPr lang="en-US" sz="1400" b="1">
                <a:latin typeface="+mn-lt"/>
                <a:cs typeface="+mn-cs"/>
              </a:rPr>
              <a:t>Traffic Waivers</a:t>
            </a:r>
          </a:p>
          <a:p>
            <a:pPr algn="ctr" eaLnBrk="0" hangingPunct="0">
              <a:lnSpc>
                <a:spcPts val="1000"/>
              </a:lnSpc>
              <a:spcBef>
                <a:spcPct val="50000"/>
              </a:spcBef>
              <a:defRPr/>
            </a:pPr>
            <a:r>
              <a:rPr lang="en-US" sz="1200">
                <a:latin typeface="+mn-lt"/>
                <a:cs typeface="+mn-cs"/>
              </a:rPr>
              <a:t>Approved by</a:t>
            </a:r>
          </a:p>
          <a:p>
            <a:pPr algn="ctr" eaLnBrk="0" hangingPunct="0">
              <a:lnSpc>
                <a:spcPts val="600"/>
              </a:lnSpc>
              <a:spcBef>
                <a:spcPct val="50000"/>
              </a:spcBef>
              <a:defRPr/>
            </a:pPr>
            <a:r>
              <a:rPr lang="en-US" sz="1200">
                <a:latin typeface="+mn-lt"/>
                <a:cs typeface="+mn-cs"/>
              </a:rPr>
              <a:t>SORB BN CDR</a:t>
            </a:r>
          </a:p>
        </p:txBody>
      </p:sp>
      <p:sp>
        <p:nvSpPr>
          <p:cNvPr id="37" name="Oval 36"/>
          <p:cNvSpPr>
            <a:spLocks noChangeAspect="1" noChangeArrowheads="1"/>
          </p:cNvSpPr>
          <p:nvPr/>
        </p:nvSpPr>
        <p:spPr bwMode="auto">
          <a:xfrm>
            <a:off x="7328945" y="4816330"/>
            <a:ext cx="1463040" cy="1463040"/>
          </a:xfrm>
          <a:prstGeom prst="ellipse">
            <a:avLst/>
          </a:prstGeom>
          <a:solidFill>
            <a:srgbClr val="FCF60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nchorCtr="0"/>
          <a:lstStyle/>
          <a:p>
            <a:pPr algn="ctr" eaLnBrk="0" hangingPunct="0">
              <a:lnSpc>
                <a:spcPts val="600"/>
              </a:lnSpc>
              <a:spcBef>
                <a:spcPct val="50000"/>
              </a:spcBef>
              <a:defRPr/>
            </a:pPr>
            <a:r>
              <a:rPr lang="en-US" sz="1400" b="1">
                <a:latin typeface="+mn-lt"/>
                <a:cs typeface="+mn-cs"/>
              </a:rPr>
              <a:t>AFS, Age</a:t>
            </a:r>
          </a:p>
          <a:p>
            <a:pPr algn="ctr" eaLnBrk="0" hangingPunct="0">
              <a:lnSpc>
                <a:spcPts val="600"/>
              </a:lnSpc>
              <a:spcBef>
                <a:spcPct val="50000"/>
              </a:spcBef>
              <a:defRPr/>
            </a:pPr>
            <a:r>
              <a:rPr lang="en-US" sz="1400" b="1">
                <a:latin typeface="+mn-lt"/>
                <a:cs typeface="+mn-cs"/>
              </a:rPr>
              <a:t>Major</a:t>
            </a:r>
          </a:p>
          <a:p>
            <a:pPr algn="ctr" eaLnBrk="0" hangingPunct="0">
              <a:lnSpc>
                <a:spcPts val="600"/>
              </a:lnSpc>
              <a:spcBef>
                <a:spcPct val="50000"/>
              </a:spcBef>
              <a:defRPr/>
            </a:pPr>
            <a:r>
              <a:rPr lang="en-US" sz="1400" b="1">
                <a:latin typeface="+mn-lt"/>
                <a:cs typeface="+mn-cs"/>
              </a:rPr>
              <a:t>Misconduct</a:t>
            </a:r>
          </a:p>
          <a:p>
            <a:pPr algn="ctr" eaLnBrk="0" hangingPunct="0">
              <a:lnSpc>
                <a:spcPts val="600"/>
              </a:lnSpc>
              <a:spcBef>
                <a:spcPct val="50000"/>
              </a:spcBef>
              <a:defRPr/>
            </a:pPr>
            <a:r>
              <a:rPr lang="en-US" sz="1400" b="1">
                <a:latin typeface="+mn-lt"/>
                <a:cs typeface="+mn-cs"/>
              </a:rPr>
              <a:t>Waivers/ETPs</a:t>
            </a:r>
          </a:p>
          <a:p>
            <a:pPr algn="ctr" eaLnBrk="0" hangingPunct="0">
              <a:lnSpc>
                <a:spcPts val="1000"/>
              </a:lnSpc>
              <a:spcBef>
                <a:spcPct val="50000"/>
              </a:spcBef>
              <a:defRPr/>
            </a:pPr>
            <a:r>
              <a:rPr lang="en-US" sz="1200">
                <a:latin typeface="+mn-lt"/>
                <a:cs typeface="+mn-cs"/>
              </a:rPr>
              <a:t>Approved by</a:t>
            </a:r>
          </a:p>
          <a:p>
            <a:pPr algn="ctr" eaLnBrk="0" hangingPunct="0">
              <a:lnSpc>
                <a:spcPts val="600"/>
              </a:lnSpc>
              <a:spcBef>
                <a:spcPct val="50000"/>
              </a:spcBef>
              <a:defRPr/>
            </a:pPr>
            <a:r>
              <a:rPr lang="en-US" sz="1200">
                <a:latin typeface="+mn-lt"/>
                <a:cs typeface="+mn-cs"/>
              </a:rPr>
              <a:t>DA G-1</a:t>
            </a:r>
          </a:p>
        </p:txBody>
      </p:sp>
      <p:cxnSp>
        <p:nvCxnSpPr>
          <p:cNvPr id="38" name="Straight Arrow Connector 37"/>
          <p:cNvCxnSpPr/>
          <p:nvPr/>
        </p:nvCxnSpPr>
        <p:spPr>
          <a:xfrm>
            <a:off x="8650392" y="4104782"/>
            <a:ext cx="768966" cy="731948"/>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9" name="Oval 38"/>
          <p:cNvSpPr>
            <a:spLocks noChangeAspect="1" noChangeArrowheads="1"/>
          </p:cNvSpPr>
          <p:nvPr/>
        </p:nvSpPr>
        <p:spPr bwMode="auto">
          <a:xfrm>
            <a:off x="2620147" y="4811963"/>
            <a:ext cx="1463040" cy="1463040"/>
          </a:xfrm>
          <a:prstGeom prst="ellipse">
            <a:avLst/>
          </a:prstGeom>
          <a:solidFill>
            <a:srgbClr val="E57543"/>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lstStyle/>
          <a:p>
            <a:pPr algn="ctr" eaLnBrk="0" hangingPunct="0">
              <a:lnSpc>
                <a:spcPts val="1000"/>
              </a:lnSpc>
              <a:spcBef>
                <a:spcPct val="50000"/>
              </a:spcBef>
              <a:defRPr/>
            </a:pPr>
            <a:r>
              <a:rPr lang="en-US" sz="1200" b="1">
                <a:latin typeface="+mn-lt"/>
                <a:cs typeface="+mn-cs"/>
              </a:rPr>
              <a:t>Corrections </a:t>
            </a:r>
          </a:p>
          <a:p>
            <a:pPr algn="ctr" eaLnBrk="0" hangingPunct="0">
              <a:lnSpc>
                <a:spcPts val="1000"/>
              </a:lnSpc>
              <a:spcBef>
                <a:spcPct val="50000"/>
              </a:spcBef>
              <a:defRPr/>
            </a:pPr>
            <a:r>
              <a:rPr lang="en-US" sz="1200" b="1">
                <a:latin typeface="+mn-lt"/>
                <a:cs typeface="+mn-cs"/>
              </a:rPr>
              <a:t>Required</a:t>
            </a:r>
          </a:p>
        </p:txBody>
      </p:sp>
      <p:cxnSp>
        <p:nvCxnSpPr>
          <p:cNvPr id="40" name="AutoShape 43"/>
          <p:cNvCxnSpPr>
            <a:cxnSpLocks noChangeShapeType="1"/>
          </p:cNvCxnSpPr>
          <p:nvPr/>
        </p:nvCxnSpPr>
        <p:spPr bwMode="auto">
          <a:xfrm flipH="1">
            <a:off x="3772165" y="4379281"/>
            <a:ext cx="301874" cy="469024"/>
          </a:xfrm>
          <a:prstGeom prst="straightConnector1">
            <a:avLst/>
          </a:prstGeom>
          <a:noFill/>
          <a:ln w="38100">
            <a:solidFill>
              <a:schemeClr val="tx1"/>
            </a:solidFill>
            <a:round/>
            <a:headEnd/>
            <a:tailEnd type="triangle" w="med" len="med"/>
          </a:ln>
        </p:spPr>
      </p:cxnSp>
      <p:cxnSp>
        <p:nvCxnSpPr>
          <p:cNvPr id="41" name="AutoShape 43"/>
          <p:cNvCxnSpPr>
            <a:cxnSpLocks noChangeShapeType="1"/>
          </p:cNvCxnSpPr>
          <p:nvPr/>
        </p:nvCxnSpPr>
        <p:spPr bwMode="auto">
          <a:xfrm rot="7200000" flipH="1">
            <a:off x="2656147" y="4374439"/>
            <a:ext cx="301874" cy="469024"/>
          </a:xfrm>
          <a:prstGeom prst="straightConnector1">
            <a:avLst/>
          </a:prstGeom>
          <a:noFill/>
          <a:ln w="38100">
            <a:solidFill>
              <a:schemeClr val="tx1"/>
            </a:solidFill>
            <a:round/>
            <a:headEnd/>
            <a:tailEnd type="triangle" w="med" len="med"/>
          </a:ln>
        </p:spPr>
      </p:cxnSp>
      <p:sp>
        <p:nvSpPr>
          <p:cNvPr id="53" name="Oval 5"/>
          <p:cNvSpPr>
            <a:spLocks noChangeAspect="1" noChangeArrowheads="1"/>
          </p:cNvSpPr>
          <p:nvPr/>
        </p:nvSpPr>
        <p:spPr bwMode="auto">
          <a:xfrm>
            <a:off x="9208953" y="2841355"/>
            <a:ext cx="1463040" cy="1463040"/>
          </a:xfrm>
          <a:prstGeom prst="ellipse">
            <a:avLst/>
          </a:prstGeom>
          <a:solidFill>
            <a:srgbClr val="92D050"/>
          </a:solidFill>
          <a:ln w="38100">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190500" h="38100"/>
          </a:sp3d>
        </p:spPr>
        <p:txBody>
          <a:bodyPr wrap="none" anchor="ctr"/>
          <a:lstStyle/>
          <a:p>
            <a:pPr algn="ctr" eaLnBrk="0" hangingPunct="0">
              <a:spcBef>
                <a:spcPct val="50000"/>
              </a:spcBef>
              <a:defRPr/>
            </a:pPr>
            <a:r>
              <a:rPr lang="en-US" sz="1600" b="1">
                <a:latin typeface="+mn-lt"/>
                <a:cs typeface="+mn-cs"/>
              </a:rPr>
              <a:t>Board Ready</a:t>
            </a:r>
          </a:p>
        </p:txBody>
      </p:sp>
    </p:spTree>
    <p:extLst>
      <p:ext uri="{BB962C8B-B14F-4D97-AF65-F5344CB8AC3E}">
        <p14:creationId xmlns:p14="http://schemas.microsoft.com/office/powerpoint/2010/main" val="393991150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4"/>
                                        </p:tgtEl>
                                        <p:attrNameLst>
                                          <p:attrName>style.visibility</p:attrName>
                                        </p:attrNameLst>
                                      </p:cBhvr>
                                      <p:to>
                                        <p:strVal val="visible"/>
                                      </p:to>
                                    </p:set>
                                    <p:animEffect transition="in" filter="dissolve">
                                      <p:cBhvr>
                                        <p:cTn id="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 name="Picture Placeholder 126" descr="A person in a military uniform&#10;&#10;Description automatically generated">
            <a:extLst>
              <a:ext uri="{FF2B5EF4-FFF2-40B4-BE49-F238E27FC236}">
                <a16:creationId xmlns:a16="http://schemas.microsoft.com/office/drawing/2014/main" id="{28DE45D8-2664-8842-A5CA-F2CBE01E5FEC}"/>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10068" b="10068"/>
          <a:stretch>
            <a:fillRect/>
          </a:stretch>
        </p:blipFill>
        <p:spPr/>
      </p:pic>
      <p:sp>
        <p:nvSpPr>
          <p:cNvPr id="6" name="Rectangle 5">
            <a:extLst>
              <a:ext uri="{FF2B5EF4-FFF2-40B4-BE49-F238E27FC236}">
                <a16:creationId xmlns:a16="http://schemas.microsoft.com/office/drawing/2014/main" id="{2F120829-E24B-4736-87A4-5D05134F8DB0}"/>
              </a:ext>
            </a:extLst>
          </p:cNvPr>
          <p:cNvSpPr/>
          <p:nvPr/>
        </p:nvSpPr>
        <p:spPr>
          <a:xfrm>
            <a:off x="0" y="0"/>
            <a:ext cx="12192000" cy="6491288"/>
          </a:xfrm>
          <a:prstGeom prst="rect">
            <a:avLst/>
          </a:prstGeom>
          <a:gradFill flip="none" rotWithShape="1">
            <a:gsLst>
              <a:gs pos="0">
                <a:srgbClr val="212227">
                  <a:alpha val="75000"/>
                </a:srgbClr>
              </a:gs>
              <a:gs pos="35000">
                <a:srgbClr val="212227">
                  <a:alpha val="75000"/>
                </a:srgbClr>
              </a:gs>
              <a:gs pos="100000">
                <a:srgbClr val="212227"/>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cout Light"/>
              <a:ea typeface="+mn-ea"/>
              <a:cs typeface="+mn-cs"/>
            </a:endParaRPr>
          </a:p>
        </p:txBody>
      </p:sp>
      <p:grpSp>
        <p:nvGrpSpPr>
          <p:cNvPr id="7" name="Group 6">
            <a:extLst>
              <a:ext uri="{FF2B5EF4-FFF2-40B4-BE49-F238E27FC236}">
                <a16:creationId xmlns:a16="http://schemas.microsoft.com/office/drawing/2014/main" id="{31E9E852-B8E3-4B61-A500-357E4DA506B2}"/>
              </a:ext>
            </a:extLst>
          </p:cNvPr>
          <p:cNvGrpSpPr/>
          <p:nvPr/>
        </p:nvGrpSpPr>
        <p:grpSpPr>
          <a:xfrm>
            <a:off x="0" y="0"/>
            <a:ext cx="12192000" cy="6490788"/>
            <a:chOff x="0" y="0"/>
            <a:chExt cx="12192000" cy="6490788"/>
          </a:xfrm>
        </p:grpSpPr>
        <p:grpSp>
          <p:nvGrpSpPr>
            <p:cNvPr id="8" name="Group 7">
              <a:extLst>
                <a:ext uri="{FF2B5EF4-FFF2-40B4-BE49-F238E27FC236}">
                  <a16:creationId xmlns:a16="http://schemas.microsoft.com/office/drawing/2014/main" id="{275A7E7F-3378-4ADF-9335-0BFED1841E0C}"/>
                </a:ext>
              </a:extLst>
            </p:cNvPr>
            <p:cNvGrpSpPr/>
            <p:nvPr/>
          </p:nvGrpSpPr>
          <p:grpSpPr>
            <a:xfrm>
              <a:off x="0" y="0"/>
              <a:ext cx="12192000" cy="6490788"/>
              <a:chOff x="0" y="0"/>
              <a:chExt cx="12192000" cy="6490788"/>
            </a:xfrm>
          </p:grpSpPr>
          <p:grpSp>
            <p:nvGrpSpPr>
              <p:cNvPr id="88" name="Group 87">
                <a:extLst>
                  <a:ext uri="{FF2B5EF4-FFF2-40B4-BE49-F238E27FC236}">
                    <a16:creationId xmlns:a16="http://schemas.microsoft.com/office/drawing/2014/main" id="{0E29D1EE-6D50-45B0-8795-F1C418D7EBEE}"/>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C0C1F298-BCA7-46E0-86A9-D61D61895395}"/>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8507F098-B4FC-42D3-86BD-CCF278A951E3}"/>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0A924A7-5AE7-47F0-B0C1-1A1E228F0C9F}"/>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5E1BE901-0AAE-4A59-93D8-0E90E43DB8E0}"/>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3A223DF-5DEA-4390-B67E-5E339E70BF4A}"/>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8FAAFBA-A7C1-45D7-A125-8EAFC95F515B}"/>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1F8EB7D-7351-4587-9B67-38D098F792AC}"/>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8ABD8A5C-B1D1-4EEF-9993-D67F0D9189CA}"/>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CC47F331-DD6A-4E5A-9B48-9375AF2584B6}"/>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344B2C5B-2AF8-4247-AEAE-8BA4EF30D919}"/>
                  </a:ext>
                </a:extLst>
              </p:cNvPr>
              <p:cNvGrpSpPr/>
              <p:nvPr/>
            </p:nvGrpSpPr>
            <p:grpSpPr>
              <a:xfrm>
                <a:off x="334918" y="0"/>
                <a:ext cx="11522164" cy="6490788"/>
                <a:chOff x="334918" y="0"/>
                <a:chExt cx="11522164" cy="6858000"/>
              </a:xfrm>
            </p:grpSpPr>
            <p:cxnSp>
              <p:nvCxnSpPr>
                <p:cNvPr id="90" name="Straight Connector 89">
                  <a:extLst>
                    <a:ext uri="{FF2B5EF4-FFF2-40B4-BE49-F238E27FC236}">
                      <a16:creationId xmlns:a16="http://schemas.microsoft.com/office/drawing/2014/main" id="{4BED34B4-7818-4535-A6B1-C69E9D2F6635}"/>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DE26EE5-E3C4-4E82-8EBE-81EF60B5D1A5}"/>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139C3E88-C7CE-474A-8F61-690FE31108F5}"/>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9D6FA7C2-8A74-40BA-A514-27B586ED823A}"/>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B41D8EFD-FFCD-483C-90FB-CB9CC9ABC8B3}"/>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5C5B1310-6869-47FD-B12D-11DC45E19851}"/>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444A712-F668-4AA3-A1F4-4243AF397FBF}"/>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F5F1719-7564-496E-ACB9-2DE0D9DEDDEA}"/>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BC279A91-DDFF-4935-A54E-BA964EAB5C87}"/>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B3D69F01-FB3C-4492-9E8D-C9EACB2E9719}"/>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06C7C201-77DB-4E87-8F1C-6F33B91766C4}"/>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4607676A-CE74-4403-8D55-B7AFDCC66D78}"/>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F75B529-C167-4D5C-81BB-32BF688CADE5}"/>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A86437FB-8E7E-4EED-A7B7-42237B083CEB}"/>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D507AE69-7492-4317-8EF9-F9865FA2846C}"/>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A81CEF3A-2DDA-4868-9D2D-DAB10456E390}"/>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D188468B-D473-44BC-8674-1F4BD4511DEA}"/>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072D3D4A-66F9-4C02-935D-553D2028D870}"/>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32A69CE6-E746-41A3-8C37-4C95EF4FFDF5}"/>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4" name="Freeform 18">
                <a:extLst>
                  <a:ext uri="{FF2B5EF4-FFF2-40B4-BE49-F238E27FC236}">
                    <a16:creationId xmlns:a16="http://schemas.microsoft.com/office/drawing/2014/main" id="{DF17EB3F-D603-454A-B944-C7219AA4126D}"/>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5" name="Freeform 18">
                <a:extLst>
                  <a:ext uri="{FF2B5EF4-FFF2-40B4-BE49-F238E27FC236}">
                    <a16:creationId xmlns:a16="http://schemas.microsoft.com/office/drawing/2014/main" id="{E2BA7F73-54E8-418B-9E19-A5246A99D32D}"/>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6" name="Freeform 18">
                <a:extLst>
                  <a:ext uri="{FF2B5EF4-FFF2-40B4-BE49-F238E27FC236}">
                    <a16:creationId xmlns:a16="http://schemas.microsoft.com/office/drawing/2014/main" id="{5696A75F-EAFD-4A63-839A-E0B5B4514D6A}"/>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7" name="Freeform 18">
                <a:extLst>
                  <a:ext uri="{FF2B5EF4-FFF2-40B4-BE49-F238E27FC236}">
                    <a16:creationId xmlns:a16="http://schemas.microsoft.com/office/drawing/2014/main" id="{9F15D171-BBC9-49E4-9C5F-AFDCEDCAC3E6}"/>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8" name="Freeform 18">
                <a:extLst>
                  <a:ext uri="{FF2B5EF4-FFF2-40B4-BE49-F238E27FC236}">
                    <a16:creationId xmlns:a16="http://schemas.microsoft.com/office/drawing/2014/main" id="{1754D57B-ABAA-4966-9451-960D795FBB71}"/>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9" name="Freeform 18">
                <a:extLst>
                  <a:ext uri="{FF2B5EF4-FFF2-40B4-BE49-F238E27FC236}">
                    <a16:creationId xmlns:a16="http://schemas.microsoft.com/office/drawing/2014/main" id="{372F6497-5994-4627-B482-76E97302C1FF}"/>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0" name="Freeform 18">
                <a:extLst>
                  <a:ext uri="{FF2B5EF4-FFF2-40B4-BE49-F238E27FC236}">
                    <a16:creationId xmlns:a16="http://schemas.microsoft.com/office/drawing/2014/main" id="{CEB9649F-D3AA-44FE-B374-93F75438440D}"/>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1" name="Freeform 18">
                <a:extLst>
                  <a:ext uri="{FF2B5EF4-FFF2-40B4-BE49-F238E27FC236}">
                    <a16:creationId xmlns:a16="http://schemas.microsoft.com/office/drawing/2014/main" id="{8562FB90-A9A6-4A4B-9E07-209A9EAB8184}"/>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2" name="Freeform 18">
                <a:extLst>
                  <a:ext uri="{FF2B5EF4-FFF2-40B4-BE49-F238E27FC236}">
                    <a16:creationId xmlns:a16="http://schemas.microsoft.com/office/drawing/2014/main" id="{4DFBBD85-9C8E-42E3-BA52-1115CA6E7ECA}"/>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3" name="Freeform 18">
                <a:extLst>
                  <a:ext uri="{FF2B5EF4-FFF2-40B4-BE49-F238E27FC236}">
                    <a16:creationId xmlns:a16="http://schemas.microsoft.com/office/drawing/2014/main" id="{CB18FD2F-D649-4617-BD75-264CB74BC070}"/>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4" name="Freeform 18">
                <a:extLst>
                  <a:ext uri="{FF2B5EF4-FFF2-40B4-BE49-F238E27FC236}">
                    <a16:creationId xmlns:a16="http://schemas.microsoft.com/office/drawing/2014/main" id="{6A256928-18D1-442F-B108-4368F57A9967}"/>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5" name="Freeform 18">
                <a:extLst>
                  <a:ext uri="{FF2B5EF4-FFF2-40B4-BE49-F238E27FC236}">
                    <a16:creationId xmlns:a16="http://schemas.microsoft.com/office/drawing/2014/main" id="{93A7122F-D229-4A10-A4E6-BB65FB1435D5}"/>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6" name="Freeform 18">
                <a:extLst>
                  <a:ext uri="{FF2B5EF4-FFF2-40B4-BE49-F238E27FC236}">
                    <a16:creationId xmlns:a16="http://schemas.microsoft.com/office/drawing/2014/main" id="{2333DCB7-46F2-4372-9C9A-B80028E90CA3}"/>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7" name="Freeform 18">
                <a:extLst>
                  <a:ext uri="{FF2B5EF4-FFF2-40B4-BE49-F238E27FC236}">
                    <a16:creationId xmlns:a16="http://schemas.microsoft.com/office/drawing/2014/main" id="{23EBE406-2BCF-4251-A7E6-F9DDD14D2FC8}"/>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8" name="Freeform 18">
                <a:extLst>
                  <a:ext uri="{FF2B5EF4-FFF2-40B4-BE49-F238E27FC236}">
                    <a16:creationId xmlns:a16="http://schemas.microsoft.com/office/drawing/2014/main" id="{CFC0A103-41B7-4A36-B9EC-07829FC96896}"/>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59" name="Freeform 18">
                <a:extLst>
                  <a:ext uri="{FF2B5EF4-FFF2-40B4-BE49-F238E27FC236}">
                    <a16:creationId xmlns:a16="http://schemas.microsoft.com/office/drawing/2014/main" id="{0343F2F9-23D7-434E-BDB0-1926E933B47B}"/>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0" name="Freeform 18">
                <a:extLst>
                  <a:ext uri="{FF2B5EF4-FFF2-40B4-BE49-F238E27FC236}">
                    <a16:creationId xmlns:a16="http://schemas.microsoft.com/office/drawing/2014/main" id="{699F14B4-2F70-4176-8DB2-4484838AF73C}"/>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1" name="Freeform 18">
                <a:extLst>
                  <a:ext uri="{FF2B5EF4-FFF2-40B4-BE49-F238E27FC236}">
                    <a16:creationId xmlns:a16="http://schemas.microsoft.com/office/drawing/2014/main" id="{D45FE43E-F5CA-4FEB-B8FF-F31FC3B36D0C}"/>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2" name="Freeform 18">
                <a:extLst>
                  <a:ext uri="{FF2B5EF4-FFF2-40B4-BE49-F238E27FC236}">
                    <a16:creationId xmlns:a16="http://schemas.microsoft.com/office/drawing/2014/main" id="{4214336B-A228-492C-A7CF-AAD49AB4C19D}"/>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3" name="Freeform 18">
                <a:extLst>
                  <a:ext uri="{FF2B5EF4-FFF2-40B4-BE49-F238E27FC236}">
                    <a16:creationId xmlns:a16="http://schemas.microsoft.com/office/drawing/2014/main" id="{AD75AD95-F517-4C91-AE57-623A0BE5031A}"/>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4" name="Freeform 18">
                <a:extLst>
                  <a:ext uri="{FF2B5EF4-FFF2-40B4-BE49-F238E27FC236}">
                    <a16:creationId xmlns:a16="http://schemas.microsoft.com/office/drawing/2014/main" id="{DE0797AD-E465-41D1-B1B7-CBDB2023E5F8}"/>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5" name="Freeform 18">
                <a:extLst>
                  <a:ext uri="{FF2B5EF4-FFF2-40B4-BE49-F238E27FC236}">
                    <a16:creationId xmlns:a16="http://schemas.microsoft.com/office/drawing/2014/main" id="{72B7ACED-AF73-4EDA-A967-AA38F6714BC3}"/>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6" name="Freeform 18">
                <a:extLst>
                  <a:ext uri="{FF2B5EF4-FFF2-40B4-BE49-F238E27FC236}">
                    <a16:creationId xmlns:a16="http://schemas.microsoft.com/office/drawing/2014/main" id="{82B6C841-B1D1-4069-B58C-153665C5D036}"/>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7" name="Freeform 18">
                <a:extLst>
                  <a:ext uri="{FF2B5EF4-FFF2-40B4-BE49-F238E27FC236}">
                    <a16:creationId xmlns:a16="http://schemas.microsoft.com/office/drawing/2014/main" id="{FC3D7C8C-FB61-48EB-AFB6-E4B416E64145}"/>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8" name="Freeform 18">
                <a:extLst>
                  <a:ext uri="{FF2B5EF4-FFF2-40B4-BE49-F238E27FC236}">
                    <a16:creationId xmlns:a16="http://schemas.microsoft.com/office/drawing/2014/main" id="{CDC32B03-EDAD-473E-9F91-A9D628BD8076}"/>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69" name="Freeform 18">
                <a:extLst>
                  <a:ext uri="{FF2B5EF4-FFF2-40B4-BE49-F238E27FC236}">
                    <a16:creationId xmlns:a16="http://schemas.microsoft.com/office/drawing/2014/main" id="{68C7C22D-916C-40AF-A192-E28CF8D5FCD8}"/>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0" name="Freeform 18">
                <a:extLst>
                  <a:ext uri="{FF2B5EF4-FFF2-40B4-BE49-F238E27FC236}">
                    <a16:creationId xmlns:a16="http://schemas.microsoft.com/office/drawing/2014/main" id="{E3427606-D2A7-41F2-BE00-2472A7AEA9F2}"/>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1" name="Freeform 18">
                <a:extLst>
                  <a:ext uri="{FF2B5EF4-FFF2-40B4-BE49-F238E27FC236}">
                    <a16:creationId xmlns:a16="http://schemas.microsoft.com/office/drawing/2014/main" id="{E38603F4-00BD-4E19-9ADA-9CA61EF98405}"/>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2" name="Freeform 18">
                <a:extLst>
                  <a:ext uri="{FF2B5EF4-FFF2-40B4-BE49-F238E27FC236}">
                    <a16:creationId xmlns:a16="http://schemas.microsoft.com/office/drawing/2014/main" id="{7148636D-2C5E-4CFE-BE99-3759F69D50DC}"/>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3" name="Freeform 18">
                <a:extLst>
                  <a:ext uri="{FF2B5EF4-FFF2-40B4-BE49-F238E27FC236}">
                    <a16:creationId xmlns:a16="http://schemas.microsoft.com/office/drawing/2014/main" id="{D539BE31-87C2-4BE4-A3F8-344DF8071639}"/>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4" name="Freeform 18">
                <a:extLst>
                  <a:ext uri="{FF2B5EF4-FFF2-40B4-BE49-F238E27FC236}">
                    <a16:creationId xmlns:a16="http://schemas.microsoft.com/office/drawing/2014/main" id="{477C7985-14F8-4E3C-BB0A-4EF806AAA88E}"/>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5" name="Freeform 18">
                <a:extLst>
                  <a:ext uri="{FF2B5EF4-FFF2-40B4-BE49-F238E27FC236}">
                    <a16:creationId xmlns:a16="http://schemas.microsoft.com/office/drawing/2014/main" id="{E122F8E2-5083-45B7-999B-43931D3A442A}"/>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6" name="Freeform 18">
                <a:extLst>
                  <a:ext uri="{FF2B5EF4-FFF2-40B4-BE49-F238E27FC236}">
                    <a16:creationId xmlns:a16="http://schemas.microsoft.com/office/drawing/2014/main" id="{EA8AD7DB-8CB6-435C-B11C-1FC8C28FA9B7}"/>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7" name="Freeform 18">
                <a:extLst>
                  <a:ext uri="{FF2B5EF4-FFF2-40B4-BE49-F238E27FC236}">
                    <a16:creationId xmlns:a16="http://schemas.microsoft.com/office/drawing/2014/main" id="{D3045710-5EDE-4B4C-85DE-BC41E57C4B0B}"/>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8" name="Freeform 18">
                <a:extLst>
                  <a:ext uri="{FF2B5EF4-FFF2-40B4-BE49-F238E27FC236}">
                    <a16:creationId xmlns:a16="http://schemas.microsoft.com/office/drawing/2014/main" id="{0E85C00B-3796-46C9-9C3C-FE1397605EC1}"/>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79" name="Freeform 18">
                <a:extLst>
                  <a:ext uri="{FF2B5EF4-FFF2-40B4-BE49-F238E27FC236}">
                    <a16:creationId xmlns:a16="http://schemas.microsoft.com/office/drawing/2014/main" id="{886DA0DA-8B35-49F9-B6F5-AA9D9B2B9841}"/>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80" name="Freeform 18">
                <a:extLst>
                  <a:ext uri="{FF2B5EF4-FFF2-40B4-BE49-F238E27FC236}">
                    <a16:creationId xmlns:a16="http://schemas.microsoft.com/office/drawing/2014/main" id="{EE1A6E4A-2522-4812-AB36-622902279DC6}"/>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81" name="Freeform 18">
                <a:extLst>
                  <a:ext uri="{FF2B5EF4-FFF2-40B4-BE49-F238E27FC236}">
                    <a16:creationId xmlns:a16="http://schemas.microsoft.com/office/drawing/2014/main" id="{F3115D03-E0BF-4E75-8E79-A51DB17C6881}"/>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82" name="Freeform 18">
                <a:extLst>
                  <a:ext uri="{FF2B5EF4-FFF2-40B4-BE49-F238E27FC236}">
                    <a16:creationId xmlns:a16="http://schemas.microsoft.com/office/drawing/2014/main" id="{39AF8E34-8E34-49FD-99AE-40AEBB4662C9}"/>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83" name="Freeform 18">
                <a:extLst>
                  <a:ext uri="{FF2B5EF4-FFF2-40B4-BE49-F238E27FC236}">
                    <a16:creationId xmlns:a16="http://schemas.microsoft.com/office/drawing/2014/main" id="{AEA1274B-100F-4736-8BB8-2C8EEFEA662F}"/>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84" name="Freeform 18">
                <a:extLst>
                  <a:ext uri="{FF2B5EF4-FFF2-40B4-BE49-F238E27FC236}">
                    <a16:creationId xmlns:a16="http://schemas.microsoft.com/office/drawing/2014/main" id="{90594EEB-E945-4BA2-BA4E-28C30996C065}"/>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85" name="Freeform 18">
                <a:extLst>
                  <a:ext uri="{FF2B5EF4-FFF2-40B4-BE49-F238E27FC236}">
                    <a16:creationId xmlns:a16="http://schemas.microsoft.com/office/drawing/2014/main" id="{5A91D0C7-361A-4848-BF50-28A6711654AA}"/>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86" name="Freeform 18">
                <a:extLst>
                  <a:ext uri="{FF2B5EF4-FFF2-40B4-BE49-F238E27FC236}">
                    <a16:creationId xmlns:a16="http://schemas.microsoft.com/office/drawing/2014/main" id="{49593F8E-C303-4ABE-9AE1-0AD0020705A1}"/>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87" name="Freeform 18">
                <a:extLst>
                  <a:ext uri="{FF2B5EF4-FFF2-40B4-BE49-F238E27FC236}">
                    <a16:creationId xmlns:a16="http://schemas.microsoft.com/office/drawing/2014/main" id="{0858191E-0C56-4DEA-8238-229D887B7E55}"/>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grpSp>
        <p:grpSp>
          <p:nvGrpSpPr>
            <p:cNvPr id="10" name="Group 9">
              <a:extLst>
                <a:ext uri="{FF2B5EF4-FFF2-40B4-BE49-F238E27FC236}">
                  <a16:creationId xmlns:a16="http://schemas.microsoft.com/office/drawing/2014/main" id="{577CA4EB-C90D-4EDA-9034-E6A3E4517CF3}"/>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D33958A6-7865-43B1-8757-922E69D83ECD}"/>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12" name="Freeform 18">
                <a:extLst>
                  <a:ext uri="{FF2B5EF4-FFF2-40B4-BE49-F238E27FC236}">
                    <a16:creationId xmlns:a16="http://schemas.microsoft.com/office/drawing/2014/main" id="{45342F6D-E0C6-4E27-A969-59D0D7D0DF52}"/>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13" name="Freeform 18">
                <a:extLst>
                  <a:ext uri="{FF2B5EF4-FFF2-40B4-BE49-F238E27FC236}">
                    <a16:creationId xmlns:a16="http://schemas.microsoft.com/office/drawing/2014/main" id="{D8F7A938-1D41-4BC4-A29B-3063BB1282C4}"/>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14" name="Freeform 18">
                <a:extLst>
                  <a:ext uri="{FF2B5EF4-FFF2-40B4-BE49-F238E27FC236}">
                    <a16:creationId xmlns:a16="http://schemas.microsoft.com/office/drawing/2014/main" id="{68A9B228-C2A8-4544-9B48-9425AC88C847}"/>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15" name="Freeform 18">
                <a:extLst>
                  <a:ext uri="{FF2B5EF4-FFF2-40B4-BE49-F238E27FC236}">
                    <a16:creationId xmlns:a16="http://schemas.microsoft.com/office/drawing/2014/main" id="{BB260095-9367-49E7-9532-007C0AF83143}"/>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16" name="Freeform 18">
                <a:extLst>
                  <a:ext uri="{FF2B5EF4-FFF2-40B4-BE49-F238E27FC236}">
                    <a16:creationId xmlns:a16="http://schemas.microsoft.com/office/drawing/2014/main" id="{D20AD037-6164-48E6-AA94-77AB7C6224D6}"/>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17" name="Freeform 18">
                <a:extLst>
                  <a:ext uri="{FF2B5EF4-FFF2-40B4-BE49-F238E27FC236}">
                    <a16:creationId xmlns:a16="http://schemas.microsoft.com/office/drawing/2014/main" id="{0B0E4852-906A-420D-8E34-C061168D379A}"/>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18" name="Freeform 18">
                <a:extLst>
                  <a:ext uri="{FF2B5EF4-FFF2-40B4-BE49-F238E27FC236}">
                    <a16:creationId xmlns:a16="http://schemas.microsoft.com/office/drawing/2014/main" id="{150C802B-AF75-4379-B402-7E006E12DBCF}"/>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19" name="Freeform 18">
                <a:extLst>
                  <a:ext uri="{FF2B5EF4-FFF2-40B4-BE49-F238E27FC236}">
                    <a16:creationId xmlns:a16="http://schemas.microsoft.com/office/drawing/2014/main" id="{49FF4F19-EB53-410B-B29A-1E9EF36A9DA7}"/>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0" name="Freeform 18">
                <a:extLst>
                  <a:ext uri="{FF2B5EF4-FFF2-40B4-BE49-F238E27FC236}">
                    <a16:creationId xmlns:a16="http://schemas.microsoft.com/office/drawing/2014/main" id="{E232ABDC-1F4E-49E8-A9C9-907AD40A14B6}"/>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1" name="Freeform 18">
                <a:extLst>
                  <a:ext uri="{FF2B5EF4-FFF2-40B4-BE49-F238E27FC236}">
                    <a16:creationId xmlns:a16="http://schemas.microsoft.com/office/drawing/2014/main" id="{608BEA92-464A-4AF8-807B-BD3F85751A28}"/>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2" name="Freeform 18">
                <a:extLst>
                  <a:ext uri="{FF2B5EF4-FFF2-40B4-BE49-F238E27FC236}">
                    <a16:creationId xmlns:a16="http://schemas.microsoft.com/office/drawing/2014/main" id="{32210784-103B-4ED5-9ED1-B4CC56FD2E8F}"/>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3" name="Freeform 18">
                <a:extLst>
                  <a:ext uri="{FF2B5EF4-FFF2-40B4-BE49-F238E27FC236}">
                    <a16:creationId xmlns:a16="http://schemas.microsoft.com/office/drawing/2014/main" id="{52E8DD4E-27D5-4F13-A7E5-8548B2A9A19F}"/>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4" name="Freeform 18">
                <a:extLst>
                  <a:ext uri="{FF2B5EF4-FFF2-40B4-BE49-F238E27FC236}">
                    <a16:creationId xmlns:a16="http://schemas.microsoft.com/office/drawing/2014/main" id="{DF8D702E-1EDF-48FE-94A7-EADB4755D3E1}"/>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5" name="Freeform 18">
                <a:extLst>
                  <a:ext uri="{FF2B5EF4-FFF2-40B4-BE49-F238E27FC236}">
                    <a16:creationId xmlns:a16="http://schemas.microsoft.com/office/drawing/2014/main" id="{E8A97004-EFD7-4AF9-862D-A88A0A3AF45A}"/>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6" name="Freeform 18">
                <a:extLst>
                  <a:ext uri="{FF2B5EF4-FFF2-40B4-BE49-F238E27FC236}">
                    <a16:creationId xmlns:a16="http://schemas.microsoft.com/office/drawing/2014/main" id="{A55DAE19-6C0D-4A25-957D-9DE5550F0DFD}"/>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7" name="Freeform 18">
                <a:extLst>
                  <a:ext uri="{FF2B5EF4-FFF2-40B4-BE49-F238E27FC236}">
                    <a16:creationId xmlns:a16="http://schemas.microsoft.com/office/drawing/2014/main" id="{9E5BBEB0-1A96-4FBB-90B7-67E72851C40F}"/>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8" name="Freeform 18">
                <a:extLst>
                  <a:ext uri="{FF2B5EF4-FFF2-40B4-BE49-F238E27FC236}">
                    <a16:creationId xmlns:a16="http://schemas.microsoft.com/office/drawing/2014/main" id="{58046DEC-535F-4485-BBE6-B305C5EB9736}"/>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9" name="Freeform 18">
                <a:extLst>
                  <a:ext uri="{FF2B5EF4-FFF2-40B4-BE49-F238E27FC236}">
                    <a16:creationId xmlns:a16="http://schemas.microsoft.com/office/drawing/2014/main" id="{56F631C7-CA3A-4986-B5E5-B76167D9BB22}"/>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0" name="Freeform 18">
                <a:extLst>
                  <a:ext uri="{FF2B5EF4-FFF2-40B4-BE49-F238E27FC236}">
                    <a16:creationId xmlns:a16="http://schemas.microsoft.com/office/drawing/2014/main" id="{12B9FC9B-4604-4E4C-BF50-A1AE704E80C6}"/>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1" name="Freeform 18">
                <a:extLst>
                  <a:ext uri="{FF2B5EF4-FFF2-40B4-BE49-F238E27FC236}">
                    <a16:creationId xmlns:a16="http://schemas.microsoft.com/office/drawing/2014/main" id="{622F9412-F3BA-4125-B2BC-94BAC9D6893E}"/>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2" name="Freeform 18">
                <a:extLst>
                  <a:ext uri="{FF2B5EF4-FFF2-40B4-BE49-F238E27FC236}">
                    <a16:creationId xmlns:a16="http://schemas.microsoft.com/office/drawing/2014/main" id="{22F3705D-5A6A-4D3C-8D12-2B3C731BB966}"/>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3" name="Freeform 18">
                <a:extLst>
                  <a:ext uri="{FF2B5EF4-FFF2-40B4-BE49-F238E27FC236}">
                    <a16:creationId xmlns:a16="http://schemas.microsoft.com/office/drawing/2014/main" id="{B01E9350-FF21-4707-988B-92D6A0B6E630}"/>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4" name="Freeform 18">
                <a:extLst>
                  <a:ext uri="{FF2B5EF4-FFF2-40B4-BE49-F238E27FC236}">
                    <a16:creationId xmlns:a16="http://schemas.microsoft.com/office/drawing/2014/main" id="{4B6DE97D-A540-4A05-B54C-8AAA217E6364}"/>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5" name="Freeform 18">
                <a:extLst>
                  <a:ext uri="{FF2B5EF4-FFF2-40B4-BE49-F238E27FC236}">
                    <a16:creationId xmlns:a16="http://schemas.microsoft.com/office/drawing/2014/main" id="{A9D7CFAB-36CE-4B0D-AE6A-43CC3500F7A5}"/>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6" name="Freeform 18">
                <a:extLst>
                  <a:ext uri="{FF2B5EF4-FFF2-40B4-BE49-F238E27FC236}">
                    <a16:creationId xmlns:a16="http://schemas.microsoft.com/office/drawing/2014/main" id="{8162A893-0E15-4116-B24A-479FE4AF7E84}"/>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7" name="Freeform 18">
                <a:extLst>
                  <a:ext uri="{FF2B5EF4-FFF2-40B4-BE49-F238E27FC236}">
                    <a16:creationId xmlns:a16="http://schemas.microsoft.com/office/drawing/2014/main" id="{31BFF3FD-3D96-4A13-A148-7F3A06F4DBB6}"/>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8" name="Freeform 18">
                <a:extLst>
                  <a:ext uri="{FF2B5EF4-FFF2-40B4-BE49-F238E27FC236}">
                    <a16:creationId xmlns:a16="http://schemas.microsoft.com/office/drawing/2014/main" id="{5E37A177-0D3A-4680-A5CE-94D1AA31CE79}"/>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39" name="Freeform 18">
                <a:extLst>
                  <a:ext uri="{FF2B5EF4-FFF2-40B4-BE49-F238E27FC236}">
                    <a16:creationId xmlns:a16="http://schemas.microsoft.com/office/drawing/2014/main" id="{264104EC-121E-47A5-97F2-F3D353198451}"/>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0" name="Freeform 18">
                <a:extLst>
                  <a:ext uri="{FF2B5EF4-FFF2-40B4-BE49-F238E27FC236}">
                    <a16:creationId xmlns:a16="http://schemas.microsoft.com/office/drawing/2014/main" id="{BB1D9956-0543-4525-AE22-1F1CDC474B97}"/>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1" name="Freeform 18">
                <a:extLst>
                  <a:ext uri="{FF2B5EF4-FFF2-40B4-BE49-F238E27FC236}">
                    <a16:creationId xmlns:a16="http://schemas.microsoft.com/office/drawing/2014/main" id="{EC4CA8EC-F7CE-46E4-8940-A1622B5AF2C9}"/>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42" name="Freeform 18">
                <a:extLst>
                  <a:ext uri="{FF2B5EF4-FFF2-40B4-BE49-F238E27FC236}">
                    <a16:creationId xmlns:a16="http://schemas.microsoft.com/office/drawing/2014/main" id="{7F911471-8B1D-4F16-9488-21D56A4CD07A}"/>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grpSp>
      </p:grpSp>
      <p:grpSp>
        <p:nvGrpSpPr>
          <p:cNvPr id="2" name="Group 1">
            <a:extLst>
              <a:ext uri="{FF2B5EF4-FFF2-40B4-BE49-F238E27FC236}">
                <a16:creationId xmlns:a16="http://schemas.microsoft.com/office/drawing/2014/main" id="{615BC184-714E-44BE-8580-6B5C1720AAB2}"/>
              </a:ext>
            </a:extLst>
          </p:cNvPr>
          <p:cNvGrpSpPr/>
          <p:nvPr/>
        </p:nvGrpSpPr>
        <p:grpSpPr>
          <a:xfrm>
            <a:off x="0" y="394421"/>
            <a:ext cx="6127139" cy="307777"/>
            <a:chOff x="0" y="394421"/>
            <a:chExt cx="6127139" cy="307777"/>
          </a:xfrm>
        </p:grpSpPr>
        <p:sp>
          <p:nvSpPr>
            <p:cNvPr id="123" name="TextBox 122">
              <a:extLst>
                <a:ext uri="{FF2B5EF4-FFF2-40B4-BE49-F238E27FC236}">
                  <a16:creationId xmlns:a16="http://schemas.microsoft.com/office/drawing/2014/main" id="{575D6AD5-E668-42A9-9577-5835D3DAC9BD}"/>
                </a:ext>
              </a:extLst>
            </p:cNvPr>
            <p:cNvSpPr txBox="1"/>
            <p:nvPr/>
          </p:nvSpPr>
          <p:spPr>
            <a:xfrm>
              <a:off x="4095951" y="394421"/>
              <a:ext cx="2031188"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30" normalizeH="0" baseline="0" noProof="0">
                <a:ln>
                  <a:noFill/>
                </a:ln>
                <a:solidFill>
                  <a:srgbClr val="FFFFFF"/>
                </a:solidFill>
                <a:effectLst/>
                <a:uLnTx/>
                <a:uFillTx/>
                <a:latin typeface="ScoutCond Bold"/>
                <a:ea typeface="+mn-ea"/>
                <a:cs typeface="Rajdhani" panose="02000000000000000000" pitchFamily="2" charset="0"/>
              </a:endParaRPr>
            </a:p>
          </p:txBody>
        </p:sp>
        <p:cxnSp>
          <p:nvCxnSpPr>
            <p:cNvPr id="5" name="Straight Connector 4">
              <a:extLst>
                <a:ext uri="{FF2B5EF4-FFF2-40B4-BE49-F238E27FC236}">
                  <a16:creationId xmlns:a16="http://schemas.microsoft.com/office/drawing/2014/main" id="{1FF21A77-0300-4FCA-B3FB-4C0CA1421733}"/>
                </a:ext>
              </a:extLst>
            </p:cNvPr>
            <p:cNvCxnSpPr>
              <a:cxnSpLocks/>
            </p:cNvCxnSpPr>
            <p:nvPr/>
          </p:nvCxnSpPr>
          <p:spPr>
            <a:xfrm>
              <a:off x="0" y="554659"/>
              <a:ext cx="4984750" cy="0"/>
            </a:xfrm>
            <a:prstGeom prst="line">
              <a:avLst/>
            </a:prstGeom>
            <a:ln w="12700"/>
          </p:spPr>
          <p:style>
            <a:lnRef idx="1">
              <a:schemeClr val="accent1"/>
            </a:lnRef>
            <a:fillRef idx="0">
              <a:schemeClr val="accent1"/>
            </a:fillRef>
            <a:effectRef idx="0">
              <a:schemeClr val="accent1"/>
            </a:effectRef>
            <a:fontRef idx="minor">
              <a:schemeClr val="tx1"/>
            </a:fontRef>
          </p:style>
        </p:cxnSp>
      </p:grpSp>
      <p:sp>
        <p:nvSpPr>
          <p:cNvPr id="121" name="TextBox 120">
            <a:extLst>
              <a:ext uri="{FF2B5EF4-FFF2-40B4-BE49-F238E27FC236}">
                <a16:creationId xmlns:a16="http://schemas.microsoft.com/office/drawing/2014/main" id="{7CC50007-0D2D-FF1B-1291-635CC39CA5C0}"/>
              </a:ext>
            </a:extLst>
          </p:cNvPr>
          <p:cNvSpPr txBox="1"/>
          <p:nvPr/>
        </p:nvSpPr>
        <p:spPr>
          <a:xfrm>
            <a:off x="183213" y="2098837"/>
            <a:ext cx="11279588" cy="2862322"/>
          </a:xfrm>
          <a:prstGeom prst="rect">
            <a:avLst/>
          </a:prstGeom>
          <a:noFill/>
        </p:spPr>
        <p:txBody>
          <a:bodyPr wrap="square" lIns="91440" tIns="45720" rIns="91440" bIns="45720" rtlCol="0" anchor="t">
            <a:spAutoFit/>
          </a:bodyPr>
          <a:lstStyle/>
          <a:p>
            <a:pPr lvl="0"/>
            <a:r>
              <a:rPr lang="en-US" sz="2000" spc="300" dirty="0">
                <a:solidFill>
                  <a:srgbClr val="FFFFFF"/>
                </a:solidFill>
                <a:effectLst>
                  <a:outerShdw blurRad="254000" dist="279400" dir="16200000" rotWithShape="0">
                    <a:prstClr val="black">
                      <a:alpha val="40000"/>
                    </a:prstClr>
                  </a:outerShdw>
                </a:effectLst>
                <a:latin typeface="ScoutCond Bold"/>
                <a:cs typeface="Nirmala UI"/>
              </a:rPr>
              <a:t>Tactically, maneuver is about moving forces and firepower into better positions relative to enemy forces to gain a compelling advantage: the ability to destroy enemy forces unless they reposition while making friendly forces more difficult to fix and destroy. It contributes to seizing, retaining, and exploiting the initiative and preserving freedom of action. Maneuver allows commanders to concentrate and disperse forces to keep enemy forces off balance and out of position. Conversely, limiting enemy maneuver keeps them in positions of disadvantage, ideally leading to their eventual destruction or defeat at the time and place of the friendly commander's choice.</a:t>
            </a:r>
            <a:endParaRPr kumimoji="0" lang="en-GB" sz="2000" b="0" i="0" u="none" strike="noStrike" kern="1200" cap="none" spc="300" normalizeH="0" baseline="0" noProof="0" dirty="0">
              <a:ln>
                <a:noFill/>
              </a:ln>
              <a:solidFill>
                <a:srgbClr val="FFFFFF"/>
              </a:solidFill>
              <a:effectLst>
                <a:outerShdw blurRad="254000" dist="279400" dir="16200000" rotWithShape="0">
                  <a:prstClr val="black">
                    <a:alpha val="40000"/>
                  </a:prstClr>
                </a:outerShdw>
              </a:effectLst>
              <a:uLnTx/>
              <a:uFillTx/>
              <a:latin typeface="ScoutCond Bold"/>
              <a:cs typeface="Nirmala UI"/>
            </a:endParaRPr>
          </a:p>
        </p:txBody>
      </p:sp>
      <p:grpSp>
        <p:nvGrpSpPr>
          <p:cNvPr id="122" name="Group 121">
            <a:extLst>
              <a:ext uri="{FF2B5EF4-FFF2-40B4-BE49-F238E27FC236}">
                <a16:creationId xmlns:a16="http://schemas.microsoft.com/office/drawing/2014/main" id="{76983847-B320-193A-3FD3-F7E80447E72C}"/>
              </a:ext>
            </a:extLst>
          </p:cNvPr>
          <p:cNvGrpSpPr/>
          <p:nvPr/>
        </p:nvGrpSpPr>
        <p:grpSpPr>
          <a:xfrm>
            <a:off x="0" y="5555405"/>
            <a:ext cx="6132825" cy="307777"/>
            <a:chOff x="-5686" y="394421"/>
            <a:chExt cx="6132825" cy="307777"/>
          </a:xfrm>
        </p:grpSpPr>
        <p:sp>
          <p:nvSpPr>
            <p:cNvPr id="124" name="TextBox 123">
              <a:extLst>
                <a:ext uri="{FF2B5EF4-FFF2-40B4-BE49-F238E27FC236}">
                  <a16:creationId xmlns:a16="http://schemas.microsoft.com/office/drawing/2014/main" id="{5DAA77C4-FF64-8203-C4FF-E4F952B9A07A}"/>
                </a:ext>
              </a:extLst>
            </p:cNvPr>
            <p:cNvSpPr txBox="1"/>
            <p:nvPr/>
          </p:nvSpPr>
          <p:spPr>
            <a:xfrm>
              <a:off x="4095951" y="394421"/>
              <a:ext cx="2031188"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30" normalizeH="0" baseline="0" noProof="0">
                <a:ln>
                  <a:noFill/>
                </a:ln>
                <a:solidFill>
                  <a:srgbClr val="FFFFFF"/>
                </a:solidFill>
                <a:effectLst/>
                <a:uLnTx/>
                <a:uFillTx/>
                <a:latin typeface="ScoutCond Bold"/>
                <a:ea typeface="+mn-ea"/>
                <a:cs typeface="Rajdhani" panose="02000000000000000000" pitchFamily="2" charset="0"/>
              </a:endParaRPr>
            </a:p>
          </p:txBody>
        </p:sp>
        <p:cxnSp>
          <p:nvCxnSpPr>
            <p:cNvPr id="125" name="Straight Connector 124">
              <a:extLst>
                <a:ext uri="{FF2B5EF4-FFF2-40B4-BE49-F238E27FC236}">
                  <a16:creationId xmlns:a16="http://schemas.microsoft.com/office/drawing/2014/main" id="{5628C3B4-63ED-3826-C720-A395881279DE}"/>
                </a:ext>
              </a:extLst>
            </p:cNvPr>
            <p:cNvCxnSpPr>
              <a:cxnSpLocks/>
            </p:cNvCxnSpPr>
            <p:nvPr/>
          </p:nvCxnSpPr>
          <p:spPr>
            <a:xfrm>
              <a:off x="-5686" y="554659"/>
              <a:ext cx="5212212" cy="0"/>
            </a:xfrm>
            <a:prstGeom prst="line">
              <a:avLst/>
            </a:prstGeom>
            <a:ln w="12700">
              <a:solidFill>
                <a:srgbClr val="73D001"/>
              </a:solidFill>
            </a:ln>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EE95089D-922C-369F-BF1D-D24FC1AEF6AE}"/>
              </a:ext>
            </a:extLst>
          </p:cNvPr>
          <p:cNvSpPr txBox="1"/>
          <p:nvPr/>
        </p:nvSpPr>
        <p:spPr>
          <a:xfrm>
            <a:off x="3790605" y="723174"/>
            <a:ext cx="4064803" cy="1015663"/>
          </a:xfrm>
          <a:prstGeom prst="rect">
            <a:avLst/>
          </a:prstGeom>
          <a:noFill/>
        </p:spPr>
        <p:txBody>
          <a:bodyPr wrap="square" rtlCol="0">
            <a:spAutoFit/>
          </a:bodyPr>
          <a:lstStyle/>
          <a:p>
            <a:r>
              <a:rPr lang="en-US" sz="6000" dirty="0">
                <a:solidFill>
                  <a:schemeClr val="bg1"/>
                </a:solidFill>
              </a:rPr>
              <a:t>MANEUVER</a:t>
            </a:r>
          </a:p>
        </p:txBody>
      </p:sp>
      <p:sp>
        <p:nvSpPr>
          <p:cNvPr id="4" name="TextBox 3">
            <a:extLst>
              <a:ext uri="{FF2B5EF4-FFF2-40B4-BE49-F238E27FC236}">
                <a16:creationId xmlns:a16="http://schemas.microsoft.com/office/drawing/2014/main" id="{197B3FEC-C4E8-C464-538E-B2FA18DF20FB}"/>
              </a:ext>
            </a:extLst>
          </p:cNvPr>
          <p:cNvSpPr txBox="1"/>
          <p:nvPr/>
        </p:nvSpPr>
        <p:spPr>
          <a:xfrm>
            <a:off x="5259609" y="5441304"/>
            <a:ext cx="6536273" cy="1015663"/>
          </a:xfrm>
          <a:prstGeom prst="rect">
            <a:avLst/>
          </a:prstGeom>
          <a:noFill/>
        </p:spPr>
        <p:txBody>
          <a:bodyPr wrap="square" rtlCol="0">
            <a:spAutoFit/>
          </a:bodyPr>
          <a:lstStyle/>
          <a:p>
            <a:r>
              <a:rPr lang="en-US" sz="6000" dirty="0">
                <a:solidFill>
                  <a:schemeClr val="bg1"/>
                </a:solidFill>
              </a:rPr>
              <a:t>FM 3-0, 1 OCT 2022</a:t>
            </a:r>
          </a:p>
        </p:txBody>
      </p:sp>
    </p:spTree>
    <p:extLst>
      <p:ext uri="{BB962C8B-B14F-4D97-AF65-F5344CB8AC3E}">
        <p14:creationId xmlns:p14="http://schemas.microsoft.com/office/powerpoint/2010/main" val="3265864638"/>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22" presetClass="entr" presetSubtype="8" fill="hold" nodeType="withEffect">
                                  <p:stCondLst>
                                    <p:cond delay="75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750"/>
                                        <p:tgtEl>
                                          <p:spTgt spid="2"/>
                                        </p:tgtEl>
                                      </p:cBhvr>
                                    </p:animEffect>
                                  </p:childTnLst>
                                </p:cTn>
                              </p:par>
                              <p:par>
                                <p:cTn id="16" presetID="9" presetClass="entr" presetSubtype="0" fill="hold" grpId="0" nodeType="withEffect">
                                  <p:stCondLst>
                                    <p:cond delay="750"/>
                                  </p:stCondLst>
                                  <p:iterate type="lt">
                                    <p:tmPct val="8333"/>
                                  </p:iterate>
                                  <p:childTnLst>
                                    <p:set>
                                      <p:cBhvr>
                                        <p:cTn id="17" dur="1" fill="hold">
                                          <p:stCondLst>
                                            <p:cond delay="0"/>
                                          </p:stCondLst>
                                        </p:cTn>
                                        <p:tgtEl>
                                          <p:spTgt spid="121"/>
                                        </p:tgtEl>
                                        <p:attrNameLst>
                                          <p:attrName>style.visibility</p:attrName>
                                        </p:attrNameLst>
                                      </p:cBhvr>
                                      <p:to>
                                        <p:strVal val="visible"/>
                                      </p:to>
                                    </p:set>
                                    <p:animEffect transition="in" filter="dissolve">
                                      <p:cBhvr>
                                        <p:cTn id="18" dur="750"/>
                                        <p:tgtEl>
                                          <p:spTgt spid="121"/>
                                        </p:tgtEl>
                                      </p:cBhvr>
                                    </p:animEffect>
                                  </p:childTnLst>
                                </p:cTn>
                              </p:par>
                              <p:par>
                                <p:cTn id="19" presetID="22" presetClass="entr" presetSubtype="8" fill="hold" nodeType="withEffect">
                                  <p:stCondLst>
                                    <p:cond delay="750"/>
                                  </p:stCondLst>
                                  <p:childTnLst>
                                    <p:set>
                                      <p:cBhvr>
                                        <p:cTn id="20" dur="1" fill="hold">
                                          <p:stCondLst>
                                            <p:cond delay="0"/>
                                          </p:stCondLst>
                                        </p:cTn>
                                        <p:tgtEl>
                                          <p:spTgt spid="122"/>
                                        </p:tgtEl>
                                        <p:attrNameLst>
                                          <p:attrName>style.visibility</p:attrName>
                                        </p:attrNameLst>
                                      </p:cBhvr>
                                      <p:to>
                                        <p:strVal val="visible"/>
                                      </p:to>
                                    </p:set>
                                    <p:animEffect transition="in" filter="wipe(left)">
                                      <p:cBhvr>
                                        <p:cTn id="21" dur="75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28264014-F98A-4DE4-BD72-FD51B407AC7B}"/>
              </a:ext>
            </a:extLst>
          </p:cNvPr>
          <p:cNvSpPr txBox="1"/>
          <p:nvPr/>
        </p:nvSpPr>
        <p:spPr>
          <a:xfrm rot="16200000">
            <a:off x="-1332515" y="2778959"/>
            <a:ext cx="5729593"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latin typeface="+mj-lt"/>
              </a:rPr>
              <a:t>Sister Service </a:t>
            </a:r>
          </a:p>
          <a:p>
            <a:pPr>
              <a:lnSpc>
                <a:spcPct val="80000"/>
              </a:lnSpc>
            </a:pPr>
            <a:r>
              <a:rPr lang="en-GB" sz="4800" spc="30">
                <a:solidFill>
                  <a:schemeClr val="tx1">
                    <a:lumMod val="75000"/>
                    <a:lumOff val="25000"/>
                  </a:schemeClr>
                </a:solidFill>
                <a:latin typeface="+mj-lt"/>
              </a:rPr>
              <a:t>Take-</a:t>
            </a:r>
            <a:r>
              <a:rPr lang="en-GB" sz="4800" spc="30" err="1">
                <a:solidFill>
                  <a:schemeClr val="tx1">
                    <a:lumMod val="75000"/>
                    <a:lumOff val="25000"/>
                  </a:schemeClr>
                </a:solidFill>
                <a:latin typeface="+mj-lt"/>
              </a:rPr>
              <a:t>Aways</a:t>
            </a:r>
            <a:endParaRPr lang="en-GB" sz="4800" spc="30">
              <a:solidFill>
                <a:schemeClr val="tx1">
                  <a:lumMod val="75000"/>
                  <a:lumOff val="25000"/>
                </a:schemeClr>
              </a:solidFill>
              <a:latin typeface="+mj-lt"/>
            </a:endParaRPr>
          </a:p>
        </p:txBody>
      </p:sp>
      <p:sp>
        <p:nvSpPr>
          <p:cNvPr id="9" name="TextBox 8">
            <a:extLst>
              <a:ext uri="{FF2B5EF4-FFF2-40B4-BE49-F238E27FC236}">
                <a16:creationId xmlns:a16="http://schemas.microsoft.com/office/drawing/2014/main" id="{28CC7F47-BF5D-44C8-923E-3AF902017B94}"/>
              </a:ext>
            </a:extLst>
          </p:cNvPr>
          <p:cNvSpPr txBox="1"/>
          <p:nvPr/>
        </p:nvSpPr>
        <p:spPr>
          <a:xfrm>
            <a:off x="3229337" y="1559028"/>
            <a:ext cx="8353063" cy="3068019"/>
          </a:xfrm>
          <a:prstGeom prst="rect">
            <a:avLst/>
          </a:prstGeom>
          <a:noFill/>
        </p:spPr>
        <p:txBody>
          <a:bodyPr wrap="square" rtlCol="0">
            <a:spAutoFit/>
          </a:bodyPr>
          <a:lstStyle/>
          <a:p>
            <a:pPr marL="285750" indent="-285750">
              <a:lnSpc>
                <a:spcPct val="130000"/>
              </a:lnSpc>
              <a:spcBef>
                <a:spcPts val="200"/>
              </a:spcBef>
              <a:buFont typeface="Arial" panose="020B0604020202020204" pitchFamily="34" charset="0"/>
              <a:buChar char="•"/>
            </a:pPr>
            <a:r>
              <a:rPr lang="en-GB" sz="1600">
                <a:solidFill>
                  <a:schemeClr val="tx1">
                    <a:lumMod val="50000"/>
                    <a:lumOff val="50000"/>
                  </a:schemeClr>
                </a:solidFill>
              </a:rPr>
              <a:t>ALL-Request REDD (GT Conversion)/Conditional Release (DD Form 368) via email to your regional recruiter (must include full SSN)</a:t>
            </a:r>
          </a:p>
          <a:p>
            <a:pPr marL="285750" indent="-285750">
              <a:lnSpc>
                <a:spcPct val="130000"/>
              </a:lnSpc>
              <a:spcBef>
                <a:spcPts val="200"/>
              </a:spcBef>
              <a:buFont typeface="Arial" panose="020B0604020202020204" pitchFamily="34" charset="0"/>
              <a:buChar char="•"/>
            </a:pPr>
            <a:r>
              <a:rPr lang="en-GB" sz="1600">
                <a:solidFill>
                  <a:schemeClr val="tx1">
                    <a:lumMod val="50000"/>
                    <a:lumOff val="50000"/>
                  </a:schemeClr>
                </a:solidFill>
              </a:rPr>
              <a:t>USAF ONLY- Request Letter of Interest (LOI) via encrypted email to your regional recruiter (include Full Name/Full SSN/Unit of Assignment/Grade/Official Email</a:t>
            </a:r>
          </a:p>
          <a:p>
            <a:pPr marL="285750" indent="-285750">
              <a:lnSpc>
                <a:spcPct val="130000"/>
              </a:lnSpc>
              <a:spcBef>
                <a:spcPts val="200"/>
              </a:spcBef>
              <a:buFont typeface="Arial" panose="020B0604020202020204" pitchFamily="34" charset="0"/>
              <a:buChar char="•"/>
            </a:pPr>
            <a:r>
              <a:rPr lang="en-GB" sz="1600">
                <a:solidFill>
                  <a:schemeClr val="tx1">
                    <a:lumMod val="50000"/>
                    <a:lumOff val="50000"/>
                  </a:schemeClr>
                </a:solidFill>
              </a:rPr>
              <a:t>Questions pertaining to MOS conversion: Contact Proponent POC</a:t>
            </a:r>
          </a:p>
          <a:p>
            <a:pPr marL="285750" indent="-285750">
              <a:lnSpc>
                <a:spcPct val="130000"/>
              </a:lnSpc>
              <a:spcBef>
                <a:spcPts val="200"/>
              </a:spcBef>
              <a:buFont typeface="Arial" panose="020B0604020202020204" pitchFamily="34" charset="0"/>
              <a:buChar char="•"/>
            </a:pPr>
            <a:r>
              <a:rPr lang="en-GB" sz="1600">
                <a:solidFill>
                  <a:schemeClr val="tx1">
                    <a:lumMod val="50000"/>
                    <a:lumOff val="50000"/>
                  </a:schemeClr>
                </a:solidFill>
              </a:rPr>
              <a:t>APFT must be graded by an Army SFC (E7) or above (inquire w/local Army Recruiting Office for assistance)</a:t>
            </a:r>
          </a:p>
          <a:p>
            <a:pPr marL="285750" indent="-285750">
              <a:lnSpc>
                <a:spcPct val="130000"/>
              </a:lnSpc>
              <a:spcBef>
                <a:spcPts val="200"/>
              </a:spcBef>
              <a:buFont typeface="Arial" panose="020B0604020202020204" pitchFamily="34" charset="0"/>
              <a:buChar char="•"/>
            </a:pPr>
            <a:r>
              <a:rPr lang="en-GB" sz="1600">
                <a:solidFill>
                  <a:schemeClr val="tx1">
                    <a:lumMod val="50000"/>
                    <a:lumOff val="50000"/>
                  </a:schemeClr>
                </a:solidFill>
              </a:rPr>
              <a:t>Must submit tattoo validation memo (tattoo waiver request if applicable)</a:t>
            </a:r>
          </a:p>
          <a:p>
            <a:pPr marL="285750" indent="-285750">
              <a:lnSpc>
                <a:spcPct val="130000"/>
              </a:lnSpc>
              <a:spcBef>
                <a:spcPts val="200"/>
              </a:spcBef>
              <a:buFont typeface="Arial" panose="020B0604020202020204" pitchFamily="34" charset="0"/>
              <a:buChar char="•"/>
            </a:pPr>
            <a:r>
              <a:rPr lang="en-GB" sz="1600">
                <a:solidFill>
                  <a:schemeClr val="tx1">
                    <a:lumMod val="50000"/>
                    <a:lumOff val="50000"/>
                  </a:schemeClr>
                </a:solidFill>
              </a:rPr>
              <a:t>Check w/ local USAREC recruiter for details regarding Prior Service </a:t>
            </a:r>
          </a:p>
        </p:txBody>
      </p:sp>
      <p:sp>
        <p:nvSpPr>
          <p:cNvPr id="16" name="TextBox 15">
            <a:extLst>
              <a:ext uri="{FF2B5EF4-FFF2-40B4-BE49-F238E27FC236}">
                <a16:creationId xmlns:a16="http://schemas.microsoft.com/office/drawing/2014/main" id="{2F2FC44B-D5BA-1545-A237-C9DCC124AF81}"/>
              </a:ext>
            </a:extLst>
          </p:cNvPr>
          <p:cNvSpPr txBox="1"/>
          <p:nvPr/>
        </p:nvSpPr>
        <p:spPr>
          <a:xfrm>
            <a:off x="3229336" y="1097363"/>
            <a:ext cx="7667264" cy="830997"/>
          </a:xfrm>
          <a:prstGeom prst="rect">
            <a:avLst/>
          </a:prstGeom>
          <a:noFill/>
        </p:spPr>
        <p:txBody>
          <a:bodyPr wrap="square" rtlCol="0">
            <a:spAutoFit/>
          </a:bodyPr>
          <a:lstStyle/>
          <a:p>
            <a:r>
              <a:rPr lang="en-GB" sz="2400" spc="30">
                <a:solidFill>
                  <a:schemeClr val="tx1">
                    <a:lumMod val="75000"/>
                    <a:lumOff val="25000"/>
                  </a:schemeClr>
                </a:solidFill>
                <a:latin typeface="+mj-lt"/>
              </a:rPr>
              <a:t>MAY require Basic Combat Training (BCT)</a:t>
            </a:r>
          </a:p>
          <a:p>
            <a:endParaRPr lang="en-GB" sz="2400" spc="30">
              <a:solidFill>
                <a:schemeClr val="tx1">
                  <a:lumMod val="75000"/>
                  <a:lumOff val="25000"/>
                </a:schemeClr>
              </a:solidFill>
              <a:latin typeface="+mj-lt"/>
            </a:endParaRPr>
          </a:p>
        </p:txBody>
      </p:sp>
      <p:pic>
        <p:nvPicPr>
          <p:cNvPr id="3" name="Picture 2" descr="A drawing of a cartoon character&#10;&#10;Description automatically generated">
            <a:extLst>
              <a:ext uri="{FF2B5EF4-FFF2-40B4-BE49-F238E27FC236}">
                <a16:creationId xmlns:a16="http://schemas.microsoft.com/office/drawing/2014/main" id="{4D9CC51D-49E8-2044-85C5-D045E3F8BCD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5576" y="5168015"/>
            <a:ext cx="1114425" cy="1114425"/>
          </a:xfrm>
          <a:prstGeom prst="rect">
            <a:avLst/>
          </a:prstGeom>
        </p:spPr>
      </p:pic>
      <p:pic>
        <p:nvPicPr>
          <p:cNvPr id="7" name="Picture 6">
            <a:extLst>
              <a:ext uri="{FF2B5EF4-FFF2-40B4-BE49-F238E27FC236}">
                <a16:creationId xmlns:a16="http://schemas.microsoft.com/office/drawing/2014/main" id="{F16AC5A4-B958-FF4D-BF78-58056737EDA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95637" y="5166428"/>
            <a:ext cx="1115296" cy="1130300"/>
          </a:xfrm>
          <a:prstGeom prst="rect">
            <a:avLst/>
          </a:prstGeom>
        </p:spPr>
      </p:pic>
      <p:pic>
        <p:nvPicPr>
          <p:cNvPr id="11" name="Picture 10" descr="A close up of a sign&#10;&#10;Description automatically generated">
            <a:extLst>
              <a:ext uri="{FF2B5EF4-FFF2-40B4-BE49-F238E27FC236}">
                <a16:creationId xmlns:a16="http://schemas.microsoft.com/office/drawing/2014/main" id="{A4D48B9D-AD60-FF4A-A55D-5A5C4518903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13642" y="5169603"/>
            <a:ext cx="1111250" cy="1111250"/>
          </a:xfrm>
          <a:prstGeom prst="rect">
            <a:avLst/>
          </a:prstGeom>
        </p:spPr>
      </p:pic>
      <p:pic>
        <p:nvPicPr>
          <p:cNvPr id="13" name="Picture 12" descr="A picture containing clipart&#10;&#10;Description automatically generated">
            <a:extLst>
              <a:ext uri="{FF2B5EF4-FFF2-40B4-BE49-F238E27FC236}">
                <a16:creationId xmlns:a16="http://schemas.microsoft.com/office/drawing/2014/main" id="{A6B006E1-5ACB-8741-A97E-4236A431D71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772710" y="5141028"/>
            <a:ext cx="1120218" cy="1155700"/>
          </a:xfrm>
          <a:prstGeom prst="rect">
            <a:avLst/>
          </a:prstGeom>
        </p:spPr>
      </p:pic>
    </p:spTree>
    <p:extLst>
      <p:ext uri="{BB962C8B-B14F-4D97-AF65-F5344CB8AC3E}">
        <p14:creationId xmlns:p14="http://schemas.microsoft.com/office/powerpoint/2010/main" val="58705651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8"/>
                                        </p:tgtEl>
                                        <p:attrNameLst>
                                          <p:attrName>style.visibility</p:attrName>
                                        </p:attrNameLst>
                                      </p:cBhvr>
                                      <p:to>
                                        <p:strVal val="visible"/>
                                      </p:to>
                                    </p:set>
                                    <p:animEffect transition="in" filter="dissolve">
                                      <p:cBhvr>
                                        <p:cTn id="7" dur="750"/>
                                        <p:tgtEl>
                                          <p:spTgt spid="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268D681-8AE7-4D07-85F7-ACA6E2329B2D}"/>
              </a:ext>
            </a:extLst>
          </p:cNvPr>
          <p:cNvSpPr txBox="1"/>
          <p:nvPr/>
        </p:nvSpPr>
        <p:spPr>
          <a:xfrm>
            <a:off x="978408" y="822960"/>
            <a:ext cx="10226676" cy="683264"/>
          </a:xfrm>
          <a:prstGeom prst="rect">
            <a:avLst/>
          </a:prstGeom>
          <a:noFill/>
        </p:spPr>
        <p:txBody>
          <a:bodyPr wrap="square" rtlCol="0">
            <a:spAutoFit/>
          </a:bodyPr>
          <a:lstStyle/>
          <a:p>
            <a:pPr algn="ctr">
              <a:lnSpc>
                <a:spcPct val="80000"/>
              </a:lnSpc>
            </a:pPr>
            <a:r>
              <a:rPr lang="en-GB" sz="4800" spc="30">
                <a:solidFill>
                  <a:schemeClr val="tx1">
                    <a:lumMod val="75000"/>
                    <a:lumOff val="25000"/>
                  </a:schemeClr>
                </a:solidFill>
              </a:rPr>
              <a:t>Where to Start?</a:t>
            </a:r>
          </a:p>
        </p:txBody>
      </p:sp>
      <p:grpSp>
        <p:nvGrpSpPr>
          <p:cNvPr id="2" name="Group 1">
            <a:extLst>
              <a:ext uri="{FF2B5EF4-FFF2-40B4-BE49-F238E27FC236}">
                <a16:creationId xmlns:a16="http://schemas.microsoft.com/office/drawing/2014/main" id="{2A1CA65B-0D7F-874F-82F0-B5550F9FDD84}"/>
              </a:ext>
            </a:extLst>
          </p:cNvPr>
          <p:cNvGrpSpPr/>
          <p:nvPr/>
        </p:nvGrpSpPr>
        <p:grpSpPr>
          <a:xfrm>
            <a:off x="1976946" y="1658993"/>
            <a:ext cx="8229600" cy="4582025"/>
            <a:chOff x="2020687" y="1373247"/>
            <a:chExt cx="8229600" cy="4582025"/>
          </a:xfrm>
        </p:grpSpPr>
        <p:pic>
          <p:nvPicPr>
            <p:cNvPr id="10" name="Picture 9">
              <a:extLst>
                <a:ext uri="{FF2B5EF4-FFF2-40B4-BE49-F238E27FC236}">
                  <a16:creationId xmlns:a16="http://schemas.microsoft.com/office/drawing/2014/main" id="{9B4831F7-99CD-5D48-B294-B933A2B988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0687" y="1373247"/>
              <a:ext cx="8229600" cy="4356849"/>
            </a:xfrm>
            <a:prstGeom prst="rect">
              <a:avLst/>
            </a:prstGeom>
          </p:spPr>
        </p:pic>
        <p:sp>
          <p:nvSpPr>
            <p:cNvPr id="11" name="Rectangle 14">
              <a:extLst>
                <a:ext uri="{FF2B5EF4-FFF2-40B4-BE49-F238E27FC236}">
                  <a16:creationId xmlns:a16="http://schemas.microsoft.com/office/drawing/2014/main" id="{C1B213A3-D9F0-EE4F-9E7B-34AAFC6F4009}"/>
                </a:ext>
              </a:extLst>
            </p:cNvPr>
            <p:cNvSpPr>
              <a:spLocks noChangeArrowheads="1"/>
            </p:cNvSpPr>
            <p:nvPr/>
          </p:nvSpPr>
          <p:spPr bwMode="auto">
            <a:xfrm>
              <a:off x="2396924" y="5655235"/>
              <a:ext cx="7477125" cy="300037"/>
            </a:xfrm>
            <a:prstGeom prst="rect">
              <a:avLst/>
            </a:prstGeom>
            <a:noFill/>
            <a:ln w="9525">
              <a:noFill/>
              <a:miter lim="800000"/>
              <a:headEnd/>
              <a:tailEnd/>
            </a:ln>
          </p:spPr>
          <p:txBody>
            <a:bodyPr/>
            <a:lstStyle/>
            <a:p>
              <a:pPr marL="342900" indent="-342900" algn="ctr" eaLnBrk="0" hangingPunct="0">
                <a:spcBef>
                  <a:spcPct val="20000"/>
                </a:spcBef>
                <a:buClr>
                  <a:srgbClr val="FF9933"/>
                </a:buClr>
              </a:pPr>
              <a:r>
                <a:rPr lang="en-US" sz="2400" b="1">
                  <a:latin typeface="+mj-lt"/>
                </a:rPr>
                <a:t>www.gowarrantnow.com</a:t>
              </a:r>
            </a:p>
          </p:txBody>
        </p:sp>
      </p:grpSp>
    </p:spTree>
    <p:extLst>
      <p:ext uri="{BB962C8B-B14F-4D97-AF65-F5344CB8AC3E}">
        <p14:creationId xmlns:p14="http://schemas.microsoft.com/office/powerpoint/2010/main" val="131191360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4"/>
                                        </p:tgtEl>
                                        <p:attrNameLst>
                                          <p:attrName>style.visibility</p:attrName>
                                        </p:attrNameLst>
                                      </p:cBhvr>
                                      <p:to>
                                        <p:strVal val="visible"/>
                                      </p:to>
                                    </p:set>
                                    <p:animEffect transition="in" filter="dissolve">
                                      <p:cBhvr>
                                        <p:cTn id="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9621C0B-AC64-1A1A-E66F-826316A90632}"/>
              </a:ext>
            </a:extLst>
          </p:cNvPr>
          <p:cNvSpPr txBox="1"/>
          <p:nvPr/>
        </p:nvSpPr>
        <p:spPr>
          <a:xfrm>
            <a:off x="4410698" y="2670048"/>
            <a:ext cx="3370603" cy="1107996"/>
          </a:xfrm>
          <a:prstGeom prst="rect">
            <a:avLst/>
          </a:prstGeom>
          <a:noFill/>
        </p:spPr>
        <p:txBody>
          <a:bodyPr wrap="none" rtlCol="0">
            <a:spAutoFit/>
          </a:bodyPr>
          <a:lstStyle/>
          <a:p>
            <a:r>
              <a:rPr lang="en-US" sz="6600" dirty="0"/>
              <a:t>BACKUPS</a:t>
            </a:r>
          </a:p>
        </p:txBody>
      </p:sp>
    </p:spTree>
    <p:extLst>
      <p:ext uri="{BB962C8B-B14F-4D97-AF65-F5344CB8AC3E}">
        <p14:creationId xmlns:p14="http://schemas.microsoft.com/office/powerpoint/2010/main" val="428908086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28264014-F98A-4DE4-BD72-FD51B407AC7B}"/>
              </a:ext>
            </a:extLst>
          </p:cNvPr>
          <p:cNvSpPr txBox="1"/>
          <p:nvPr/>
        </p:nvSpPr>
        <p:spPr>
          <a:xfrm>
            <a:off x="2107360" y="32137"/>
            <a:ext cx="8417324" cy="698012"/>
          </a:xfrm>
          <a:prstGeom prst="rect">
            <a:avLst/>
          </a:prstGeom>
          <a:noFill/>
        </p:spPr>
        <p:txBody>
          <a:bodyPr wrap="square" lIns="91440" tIns="45720" rIns="91440" bIns="45720" rtlCol="0" anchor="t">
            <a:spAutoFit/>
          </a:bodyPr>
          <a:lstStyle/>
          <a:p>
            <a:pPr algn="ctr">
              <a:lnSpc>
                <a:spcPct val="80000"/>
              </a:lnSpc>
            </a:pPr>
            <a:r>
              <a:rPr lang="en-GB" sz="4800" spc="30">
                <a:solidFill>
                  <a:schemeClr val="tx1">
                    <a:lumMod val="75000"/>
                    <a:lumOff val="25000"/>
                  </a:schemeClr>
                </a:solidFill>
                <a:latin typeface="+mj-lt"/>
              </a:rPr>
              <a:t>170</a:t>
            </a:r>
            <a:r>
              <a:rPr lang="en-GB" sz="4800" spc="30">
                <a:solidFill>
                  <a:srgbClr val="5EA900"/>
                </a:solidFill>
                <a:latin typeface="+mj-lt"/>
              </a:rPr>
              <a:t>B</a:t>
            </a:r>
            <a:r>
              <a:rPr lang="en-GB" sz="4800" spc="30">
                <a:solidFill>
                  <a:schemeClr val="tx1">
                    <a:lumMod val="75000"/>
                    <a:lumOff val="25000"/>
                  </a:schemeClr>
                </a:solidFill>
                <a:latin typeface="+mj-lt"/>
              </a:rPr>
              <a:t> – Footprint </a:t>
            </a:r>
          </a:p>
        </p:txBody>
      </p:sp>
      <p:pic>
        <p:nvPicPr>
          <p:cNvPr id="23" name="Picture 22">
            <a:extLst>
              <a:ext uri="{FF2B5EF4-FFF2-40B4-BE49-F238E27FC236}">
                <a16:creationId xmlns:a16="http://schemas.microsoft.com/office/drawing/2014/main" id="{09D32998-9799-9B40-AE11-26DE697344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68989" y="1181461"/>
            <a:ext cx="7719951" cy="5161466"/>
          </a:xfrm>
          <a:prstGeom prst="rect">
            <a:avLst/>
          </a:prstGeom>
        </p:spPr>
      </p:pic>
      <p:pic>
        <p:nvPicPr>
          <p:cNvPr id="24" name="Picture 23">
            <a:extLst>
              <a:ext uri="{FF2B5EF4-FFF2-40B4-BE49-F238E27FC236}">
                <a16:creationId xmlns:a16="http://schemas.microsoft.com/office/drawing/2014/main" id="{3E123EC9-969D-4D42-BE11-1EF3ED7BCF3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28345" y="2681648"/>
            <a:ext cx="763778" cy="1245479"/>
          </a:xfrm>
          <a:prstGeom prst="rect">
            <a:avLst/>
          </a:prstGeom>
        </p:spPr>
      </p:pic>
      <p:pic>
        <p:nvPicPr>
          <p:cNvPr id="58" name="Picture 57">
            <a:extLst>
              <a:ext uri="{FF2B5EF4-FFF2-40B4-BE49-F238E27FC236}">
                <a16:creationId xmlns:a16="http://schemas.microsoft.com/office/drawing/2014/main" id="{1EEEFDF0-1029-DE40-8F21-3EBC42D01599}"/>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9729926" y="3902079"/>
            <a:ext cx="378448" cy="497918"/>
          </a:xfrm>
          <a:prstGeom prst="rect">
            <a:avLst/>
          </a:prstGeom>
        </p:spPr>
      </p:pic>
      <p:pic>
        <p:nvPicPr>
          <p:cNvPr id="2" name="Picture 2" descr="I CORPS.png">
            <a:extLst>
              <a:ext uri="{FF2B5EF4-FFF2-40B4-BE49-F238E27FC236}">
                <a16:creationId xmlns:a16="http://schemas.microsoft.com/office/drawing/2014/main" id="{2380E72B-7FC3-9CC9-37EE-FDF0BD12D5E0}"/>
              </a:ext>
            </a:extLst>
          </p:cNvPr>
          <p:cNvPicPr>
            <a:picLocks noChangeAspect="1"/>
          </p:cNvPicPr>
          <p:nvPr/>
        </p:nvPicPr>
        <p:blipFill>
          <a:blip r:embed="rId5"/>
          <a:stretch>
            <a:fillRect/>
          </a:stretch>
        </p:blipFill>
        <p:spPr>
          <a:xfrm>
            <a:off x="3940584" y="1156826"/>
            <a:ext cx="377929" cy="377929"/>
          </a:xfrm>
          <a:prstGeom prst="rect">
            <a:avLst/>
          </a:prstGeom>
        </p:spPr>
      </p:pic>
      <p:pic>
        <p:nvPicPr>
          <p:cNvPr id="3" name="Picture 3" descr="7thID.png">
            <a:extLst>
              <a:ext uri="{FF2B5EF4-FFF2-40B4-BE49-F238E27FC236}">
                <a16:creationId xmlns:a16="http://schemas.microsoft.com/office/drawing/2014/main" id="{B1F1B148-B109-C05C-A0D2-9EE90C4EC543}"/>
              </a:ext>
            </a:extLst>
          </p:cNvPr>
          <p:cNvPicPr>
            <a:picLocks noChangeAspect="1"/>
          </p:cNvPicPr>
          <p:nvPr/>
        </p:nvPicPr>
        <p:blipFill>
          <a:blip r:embed="rId6"/>
          <a:stretch>
            <a:fillRect/>
          </a:stretch>
        </p:blipFill>
        <p:spPr>
          <a:xfrm>
            <a:off x="4347087" y="1435664"/>
            <a:ext cx="406811" cy="404046"/>
          </a:xfrm>
          <a:prstGeom prst="rect">
            <a:avLst/>
          </a:prstGeom>
        </p:spPr>
      </p:pic>
      <p:pic>
        <p:nvPicPr>
          <p:cNvPr id="4" name="Picture 4" descr="1ID.png">
            <a:extLst>
              <a:ext uri="{FF2B5EF4-FFF2-40B4-BE49-F238E27FC236}">
                <a16:creationId xmlns:a16="http://schemas.microsoft.com/office/drawing/2014/main" id="{C53EC88F-34A4-5CAF-DBA9-3810242BC98E}"/>
              </a:ext>
            </a:extLst>
          </p:cNvPr>
          <p:cNvPicPr>
            <a:picLocks noChangeAspect="1"/>
          </p:cNvPicPr>
          <p:nvPr/>
        </p:nvPicPr>
        <p:blipFill>
          <a:blip r:embed="rId7"/>
          <a:stretch>
            <a:fillRect/>
          </a:stretch>
        </p:blipFill>
        <p:spPr>
          <a:xfrm>
            <a:off x="6859076" y="3207007"/>
            <a:ext cx="341979" cy="462424"/>
          </a:xfrm>
          <a:prstGeom prst="rect">
            <a:avLst/>
          </a:prstGeom>
        </p:spPr>
      </p:pic>
      <p:pic>
        <p:nvPicPr>
          <p:cNvPr id="5" name="Picture 5" descr="4th ID.jpg">
            <a:extLst>
              <a:ext uri="{FF2B5EF4-FFF2-40B4-BE49-F238E27FC236}">
                <a16:creationId xmlns:a16="http://schemas.microsoft.com/office/drawing/2014/main" id="{717CA61D-6EAF-36E6-C1D7-34A73E40E7FA}"/>
              </a:ext>
            </a:extLst>
          </p:cNvPr>
          <p:cNvPicPr>
            <a:picLocks noChangeAspect="1"/>
          </p:cNvPicPr>
          <p:nvPr/>
        </p:nvPicPr>
        <p:blipFill>
          <a:blip r:embed="rId8"/>
          <a:stretch>
            <a:fillRect/>
          </a:stretch>
        </p:blipFill>
        <p:spPr>
          <a:xfrm>
            <a:off x="5798728" y="3068893"/>
            <a:ext cx="447062" cy="443682"/>
          </a:xfrm>
          <a:prstGeom prst="rect">
            <a:avLst/>
          </a:prstGeom>
        </p:spPr>
      </p:pic>
      <p:pic>
        <p:nvPicPr>
          <p:cNvPr id="6" name="Picture 6" descr="2ID.png">
            <a:extLst>
              <a:ext uri="{FF2B5EF4-FFF2-40B4-BE49-F238E27FC236}">
                <a16:creationId xmlns:a16="http://schemas.microsoft.com/office/drawing/2014/main" id="{0A534F53-7E70-C984-DE95-5ACA71638D36}"/>
              </a:ext>
            </a:extLst>
          </p:cNvPr>
          <p:cNvPicPr>
            <a:picLocks noChangeAspect="1"/>
          </p:cNvPicPr>
          <p:nvPr/>
        </p:nvPicPr>
        <p:blipFill>
          <a:blip r:embed="rId9"/>
          <a:stretch>
            <a:fillRect/>
          </a:stretch>
        </p:blipFill>
        <p:spPr>
          <a:xfrm>
            <a:off x="2959664" y="3070277"/>
            <a:ext cx="459352" cy="453207"/>
          </a:xfrm>
          <a:prstGeom prst="rect">
            <a:avLst/>
          </a:prstGeom>
        </p:spPr>
      </p:pic>
      <p:pic>
        <p:nvPicPr>
          <p:cNvPr id="7" name="Picture 8" descr="25thID.png">
            <a:extLst>
              <a:ext uri="{FF2B5EF4-FFF2-40B4-BE49-F238E27FC236}">
                <a16:creationId xmlns:a16="http://schemas.microsoft.com/office/drawing/2014/main" id="{6A1153B9-394F-AF75-2B55-F45B74B49309}"/>
              </a:ext>
            </a:extLst>
          </p:cNvPr>
          <p:cNvPicPr>
            <a:picLocks noChangeAspect="1"/>
          </p:cNvPicPr>
          <p:nvPr/>
        </p:nvPicPr>
        <p:blipFill>
          <a:blip r:embed="rId10"/>
          <a:stretch>
            <a:fillRect/>
          </a:stretch>
        </p:blipFill>
        <p:spPr>
          <a:xfrm>
            <a:off x="4349545" y="4740685"/>
            <a:ext cx="438766" cy="522955"/>
          </a:xfrm>
          <a:prstGeom prst="rect">
            <a:avLst/>
          </a:prstGeom>
        </p:spPr>
      </p:pic>
      <p:pic>
        <p:nvPicPr>
          <p:cNvPr id="9" name="Picture 9" descr="1 AD.png">
            <a:extLst>
              <a:ext uri="{FF2B5EF4-FFF2-40B4-BE49-F238E27FC236}">
                <a16:creationId xmlns:a16="http://schemas.microsoft.com/office/drawing/2014/main" id="{E2367106-B12A-58F5-5260-D0FA8C598D3B}"/>
              </a:ext>
            </a:extLst>
          </p:cNvPr>
          <p:cNvPicPr>
            <a:picLocks noChangeAspect="1"/>
          </p:cNvPicPr>
          <p:nvPr/>
        </p:nvPicPr>
        <p:blipFill>
          <a:blip r:embed="rId11"/>
          <a:stretch>
            <a:fillRect/>
          </a:stretch>
        </p:blipFill>
        <p:spPr>
          <a:xfrm>
            <a:off x="5735894" y="4349852"/>
            <a:ext cx="382230" cy="395135"/>
          </a:xfrm>
          <a:prstGeom prst="rect">
            <a:avLst/>
          </a:prstGeom>
        </p:spPr>
      </p:pic>
      <p:pic>
        <p:nvPicPr>
          <p:cNvPr id="10" name="Picture 10" descr="III CORPS.png">
            <a:extLst>
              <a:ext uri="{FF2B5EF4-FFF2-40B4-BE49-F238E27FC236}">
                <a16:creationId xmlns:a16="http://schemas.microsoft.com/office/drawing/2014/main" id="{DFF359B5-AB72-5320-DD6A-FD13BA9602CE}"/>
              </a:ext>
            </a:extLst>
          </p:cNvPr>
          <p:cNvPicPr>
            <a:picLocks noChangeAspect="1"/>
          </p:cNvPicPr>
          <p:nvPr/>
        </p:nvPicPr>
        <p:blipFill>
          <a:blip r:embed="rId12"/>
          <a:stretch>
            <a:fillRect/>
          </a:stretch>
        </p:blipFill>
        <p:spPr>
          <a:xfrm>
            <a:off x="6530924" y="4399474"/>
            <a:ext cx="439074" cy="388068"/>
          </a:xfrm>
          <a:prstGeom prst="rect">
            <a:avLst/>
          </a:prstGeom>
        </p:spPr>
      </p:pic>
      <p:pic>
        <p:nvPicPr>
          <p:cNvPr id="11" name="Picture 11" descr="1st CAV.png">
            <a:extLst>
              <a:ext uri="{FF2B5EF4-FFF2-40B4-BE49-F238E27FC236}">
                <a16:creationId xmlns:a16="http://schemas.microsoft.com/office/drawing/2014/main" id="{04D63C4F-AD54-2932-2841-68A6A377135F}"/>
              </a:ext>
            </a:extLst>
          </p:cNvPr>
          <p:cNvPicPr>
            <a:picLocks noChangeAspect="1"/>
          </p:cNvPicPr>
          <p:nvPr/>
        </p:nvPicPr>
        <p:blipFill>
          <a:blip r:embed="rId13"/>
          <a:stretch>
            <a:fillRect/>
          </a:stretch>
        </p:blipFill>
        <p:spPr>
          <a:xfrm>
            <a:off x="7083989" y="4450019"/>
            <a:ext cx="346896" cy="422173"/>
          </a:xfrm>
          <a:prstGeom prst="rect">
            <a:avLst/>
          </a:prstGeom>
        </p:spPr>
      </p:pic>
      <p:pic>
        <p:nvPicPr>
          <p:cNvPr id="12" name="Picture 12" descr="10th MTN.png">
            <a:extLst>
              <a:ext uri="{FF2B5EF4-FFF2-40B4-BE49-F238E27FC236}">
                <a16:creationId xmlns:a16="http://schemas.microsoft.com/office/drawing/2014/main" id="{80EF871A-17DC-247D-2D82-58156A6CED7A}"/>
              </a:ext>
            </a:extLst>
          </p:cNvPr>
          <p:cNvPicPr>
            <a:picLocks noChangeAspect="1"/>
          </p:cNvPicPr>
          <p:nvPr/>
        </p:nvPicPr>
        <p:blipFill>
          <a:blip r:embed="rId14"/>
          <a:stretch>
            <a:fillRect/>
          </a:stretch>
        </p:blipFill>
        <p:spPr>
          <a:xfrm>
            <a:off x="9685696" y="1998713"/>
            <a:ext cx="342286" cy="445524"/>
          </a:xfrm>
          <a:prstGeom prst="rect">
            <a:avLst/>
          </a:prstGeom>
        </p:spPr>
      </p:pic>
      <p:pic>
        <p:nvPicPr>
          <p:cNvPr id="13" name="Picture 13" descr="101st ABN DIV.png">
            <a:extLst>
              <a:ext uri="{FF2B5EF4-FFF2-40B4-BE49-F238E27FC236}">
                <a16:creationId xmlns:a16="http://schemas.microsoft.com/office/drawing/2014/main" id="{AA977698-19B2-291B-FE9D-239FCCAA23DE}"/>
              </a:ext>
            </a:extLst>
          </p:cNvPr>
          <p:cNvPicPr>
            <a:picLocks noChangeAspect="1"/>
          </p:cNvPicPr>
          <p:nvPr/>
        </p:nvPicPr>
        <p:blipFill>
          <a:blip r:embed="rId15"/>
          <a:stretch>
            <a:fillRect/>
          </a:stretch>
        </p:blipFill>
        <p:spPr>
          <a:xfrm>
            <a:off x="8664677" y="3430229"/>
            <a:ext cx="288824" cy="433850"/>
          </a:xfrm>
          <a:prstGeom prst="rect">
            <a:avLst/>
          </a:prstGeom>
        </p:spPr>
      </p:pic>
      <p:pic>
        <p:nvPicPr>
          <p:cNvPr id="14" name="Picture 14" descr="18th ABN CORPS.jpg">
            <a:extLst>
              <a:ext uri="{FF2B5EF4-FFF2-40B4-BE49-F238E27FC236}">
                <a16:creationId xmlns:a16="http://schemas.microsoft.com/office/drawing/2014/main" id="{CD4D528B-B8B3-631A-4CD2-8F3D06E06D3E}"/>
              </a:ext>
            </a:extLst>
          </p:cNvPr>
          <p:cNvPicPr>
            <a:picLocks noChangeAspect="1"/>
          </p:cNvPicPr>
          <p:nvPr/>
        </p:nvPicPr>
        <p:blipFill>
          <a:blip r:embed="rId16"/>
          <a:stretch>
            <a:fillRect/>
          </a:stretch>
        </p:blipFill>
        <p:spPr>
          <a:xfrm>
            <a:off x="9688615" y="3426696"/>
            <a:ext cx="385610" cy="385610"/>
          </a:xfrm>
          <a:prstGeom prst="rect">
            <a:avLst/>
          </a:prstGeom>
        </p:spPr>
      </p:pic>
      <p:pic>
        <p:nvPicPr>
          <p:cNvPr id="15" name="Picture 15" descr="82nd ABN DIV.png">
            <a:extLst>
              <a:ext uri="{FF2B5EF4-FFF2-40B4-BE49-F238E27FC236}">
                <a16:creationId xmlns:a16="http://schemas.microsoft.com/office/drawing/2014/main" id="{33DD7B67-A2C5-4F50-BF3C-B48D80E2B6AB}"/>
              </a:ext>
            </a:extLst>
          </p:cNvPr>
          <p:cNvPicPr>
            <a:picLocks noChangeAspect="1"/>
          </p:cNvPicPr>
          <p:nvPr/>
        </p:nvPicPr>
        <p:blipFill>
          <a:blip r:embed="rId17"/>
          <a:stretch>
            <a:fillRect/>
          </a:stretch>
        </p:blipFill>
        <p:spPr>
          <a:xfrm>
            <a:off x="9331581" y="3372771"/>
            <a:ext cx="319242" cy="438151"/>
          </a:xfrm>
          <a:prstGeom prst="rect">
            <a:avLst/>
          </a:prstGeom>
        </p:spPr>
      </p:pic>
      <p:pic>
        <p:nvPicPr>
          <p:cNvPr id="16" name="Picture 16" descr="3rd ID.png">
            <a:extLst>
              <a:ext uri="{FF2B5EF4-FFF2-40B4-BE49-F238E27FC236}">
                <a16:creationId xmlns:a16="http://schemas.microsoft.com/office/drawing/2014/main" id="{452990B9-93A2-724C-573D-798874350A54}"/>
              </a:ext>
            </a:extLst>
          </p:cNvPr>
          <p:cNvPicPr>
            <a:picLocks noChangeAspect="1"/>
          </p:cNvPicPr>
          <p:nvPr/>
        </p:nvPicPr>
        <p:blipFill>
          <a:blip r:embed="rId18"/>
          <a:stretch>
            <a:fillRect/>
          </a:stretch>
        </p:blipFill>
        <p:spPr>
          <a:xfrm>
            <a:off x="9307615" y="4323890"/>
            <a:ext cx="342595" cy="342595"/>
          </a:xfrm>
          <a:prstGeom prst="rect">
            <a:avLst/>
          </a:prstGeom>
        </p:spPr>
      </p:pic>
      <p:pic>
        <p:nvPicPr>
          <p:cNvPr id="17" name="Picture 17" descr="75th RR.png">
            <a:extLst>
              <a:ext uri="{FF2B5EF4-FFF2-40B4-BE49-F238E27FC236}">
                <a16:creationId xmlns:a16="http://schemas.microsoft.com/office/drawing/2014/main" id="{CB860079-A88E-1990-410E-2AA95C3585F9}"/>
              </a:ext>
            </a:extLst>
          </p:cNvPr>
          <p:cNvPicPr>
            <a:picLocks noChangeAspect="1"/>
          </p:cNvPicPr>
          <p:nvPr/>
        </p:nvPicPr>
        <p:blipFill>
          <a:blip r:embed="rId19"/>
          <a:stretch>
            <a:fillRect/>
          </a:stretch>
        </p:blipFill>
        <p:spPr>
          <a:xfrm>
            <a:off x="8565126" y="4108388"/>
            <a:ext cx="598541" cy="300417"/>
          </a:xfrm>
          <a:prstGeom prst="rect">
            <a:avLst/>
          </a:prstGeom>
        </p:spPr>
      </p:pic>
      <p:pic>
        <p:nvPicPr>
          <p:cNvPr id="18" name="Picture 18" descr="JRTC.png">
            <a:extLst>
              <a:ext uri="{FF2B5EF4-FFF2-40B4-BE49-F238E27FC236}">
                <a16:creationId xmlns:a16="http://schemas.microsoft.com/office/drawing/2014/main" id="{39904DB6-52EA-D790-AF0D-6281E07973A5}"/>
              </a:ext>
            </a:extLst>
          </p:cNvPr>
          <p:cNvPicPr>
            <a:picLocks noChangeAspect="1"/>
          </p:cNvPicPr>
          <p:nvPr/>
        </p:nvPicPr>
        <p:blipFill>
          <a:blip r:embed="rId20"/>
          <a:stretch>
            <a:fillRect/>
          </a:stretch>
        </p:blipFill>
        <p:spPr>
          <a:xfrm>
            <a:off x="7813727" y="4793687"/>
            <a:ext cx="331533" cy="472257"/>
          </a:xfrm>
          <a:prstGeom prst="rect">
            <a:avLst/>
          </a:prstGeom>
        </p:spPr>
      </p:pic>
      <p:pic>
        <p:nvPicPr>
          <p:cNvPr id="19" name="Picture 19" descr="NTC.png">
            <a:extLst>
              <a:ext uri="{FF2B5EF4-FFF2-40B4-BE49-F238E27FC236}">
                <a16:creationId xmlns:a16="http://schemas.microsoft.com/office/drawing/2014/main" id="{9A4868A3-1D42-B7B5-00F6-2478FD373B04}"/>
              </a:ext>
            </a:extLst>
          </p:cNvPr>
          <p:cNvPicPr>
            <a:picLocks noChangeAspect="1"/>
          </p:cNvPicPr>
          <p:nvPr/>
        </p:nvPicPr>
        <p:blipFill>
          <a:blip r:embed="rId21"/>
          <a:stretch>
            <a:fillRect/>
          </a:stretch>
        </p:blipFill>
        <p:spPr>
          <a:xfrm>
            <a:off x="3864385" y="3669737"/>
            <a:ext cx="382845" cy="384995"/>
          </a:xfrm>
          <a:prstGeom prst="rect">
            <a:avLst/>
          </a:prstGeom>
        </p:spPr>
      </p:pic>
      <p:pic>
        <p:nvPicPr>
          <p:cNvPr id="20" name="Picture 20" descr="V CORPS.png">
            <a:extLst>
              <a:ext uri="{FF2B5EF4-FFF2-40B4-BE49-F238E27FC236}">
                <a16:creationId xmlns:a16="http://schemas.microsoft.com/office/drawing/2014/main" id="{B8D3EF11-F991-281D-33BD-0B3D51AF23A3}"/>
              </a:ext>
            </a:extLst>
          </p:cNvPr>
          <p:cNvPicPr>
            <a:picLocks noChangeAspect="1"/>
          </p:cNvPicPr>
          <p:nvPr/>
        </p:nvPicPr>
        <p:blipFill>
          <a:blip r:embed="rId22"/>
          <a:stretch>
            <a:fillRect/>
          </a:stretch>
        </p:blipFill>
        <p:spPr>
          <a:xfrm>
            <a:off x="8228679" y="3235274"/>
            <a:ext cx="361951" cy="350582"/>
          </a:xfrm>
          <a:prstGeom prst="rect">
            <a:avLst/>
          </a:prstGeom>
        </p:spPr>
      </p:pic>
    </p:spTree>
    <p:extLst>
      <p:ext uri="{BB962C8B-B14F-4D97-AF65-F5344CB8AC3E}">
        <p14:creationId xmlns:p14="http://schemas.microsoft.com/office/powerpoint/2010/main" val="416551194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8"/>
                                        </p:tgtEl>
                                        <p:attrNameLst>
                                          <p:attrName>style.visibility</p:attrName>
                                        </p:attrNameLst>
                                      </p:cBhvr>
                                      <p:to>
                                        <p:strVal val="visible"/>
                                      </p:to>
                                    </p:set>
                                    <p:animEffect transition="in" filter="dissolve">
                                      <p:cBhvr>
                                        <p:cTn id="7" dur="7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94" name="Straight Connector 93"/>
          <p:cNvCxnSpPr/>
          <p:nvPr/>
        </p:nvCxnSpPr>
        <p:spPr>
          <a:xfrm>
            <a:off x="2905272" y="3310628"/>
            <a:ext cx="0" cy="23226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cxnSpLocks/>
          </p:cNvCxnSpPr>
          <p:nvPr/>
        </p:nvCxnSpPr>
        <p:spPr>
          <a:xfrm>
            <a:off x="2901373" y="3609334"/>
            <a:ext cx="11637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907877" y="4398528"/>
            <a:ext cx="11637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909510" y="5182139"/>
            <a:ext cx="11637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890893" y="5622725"/>
            <a:ext cx="11637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Rectangle 81"/>
          <p:cNvSpPr/>
          <p:nvPr/>
        </p:nvSpPr>
        <p:spPr>
          <a:xfrm>
            <a:off x="3086226" y="5577244"/>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Reserve</a:t>
            </a:r>
          </a:p>
        </p:txBody>
      </p:sp>
      <p:sp>
        <p:nvSpPr>
          <p:cNvPr id="66" name="Rectangle 65">
            <a:extLst>
              <a:ext uri="{FF2B5EF4-FFF2-40B4-BE49-F238E27FC236}">
                <a16:creationId xmlns:a16="http://schemas.microsoft.com/office/drawing/2014/main" id="{ABD6A599-0036-4575-AFFC-C68CA9B63AF4}"/>
              </a:ext>
            </a:extLst>
          </p:cNvPr>
          <p:cNvSpPr/>
          <p:nvPr/>
        </p:nvSpPr>
        <p:spPr>
          <a:xfrm>
            <a:off x="4630641" y="3715550"/>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65" name="Picture 64"/>
          <p:cNvPicPr>
            <a:picLocks noChangeAspect="1"/>
          </p:cNvPicPr>
          <p:nvPr/>
        </p:nvPicPr>
        <p:blipFill rotWithShape="1">
          <a:blip r:embed="rId3"/>
          <a:srcRect l="69199"/>
          <a:stretch/>
        </p:blipFill>
        <p:spPr>
          <a:xfrm>
            <a:off x="148238" y="1635022"/>
            <a:ext cx="2305050" cy="4244975"/>
          </a:xfrm>
          <a:prstGeom prst="rect">
            <a:avLst/>
          </a:prstGeom>
          <a:effectLst>
            <a:outerShdw blurRad="50800" dist="50800" dir="5400000" algn="ctr" rotWithShape="0">
              <a:srgbClr val="000000"/>
            </a:outerShdw>
          </a:effectLst>
        </p:spPr>
      </p:pic>
      <p:sp>
        <p:nvSpPr>
          <p:cNvPr id="2" name="Title 1"/>
          <p:cNvSpPr>
            <a:spLocks noGrp="1"/>
          </p:cNvSpPr>
          <p:nvPr>
            <p:ph type="title"/>
          </p:nvPr>
        </p:nvSpPr>
        <p:spPr/>
        <p:txBody>
          <a:bodyPr/>
          <a:lstStyle/>
          <a:p>
            <a:r>
              <a:rPr lang="en-US" dirty="0"/>
              <a:t>				170A CPB Footprint </a:t>
            </a:r>
            <a:r>
              <a:rPr kumimoji="0" lang="en-US" sz="4400" b="0" i="0" u="none" strike="noStrike" kern="1200" cap="none" spc="0" normalizeH="0" baseline="0" noProof="0" dirty="0">
                <a:ln>
                  <a:noFill/>
                </a:ln>
                <a:solidFill>
                  <a:srgbClr val="000000"/>
                </a:solidFill>
                <a:effectLst/>
                <a:uLnTx/>
                <a:uFillTx/>
                <a:latin typeface="ScoutCond Bold"/>
                <a:ea typeface="+mj-ea"/>
                <a:cs typeface="+mj-cs"/>
              </a:rPr>
              <a:t>170</a:t>
            </a:r>
            <a:r>
              <a:rPr kumimoji="0" lang="en-US" sz="4400" b="0" i="0" u="none" strike="noStrike" kern="1200" cap="none" spc="0" normalizeH="0" baseline="0" noProof="0" dirty="0">
                <a:ln>
                  <a:noFill/>
                </a:ln>
                <a:solidFill>
                  <a:srgbClr val="F5A900"/>
                </a:solidFill>
                <a:effectLst/>
                <a:uLnTx/>
                <a:uFillTx/>
                <a:latin typeface="ScoutCond Bold"/>
                <a:ea typeface="+mj-ea"/>
                <a:cs typeface="+mj-cs"/>
              </a:rPr>
              <a:t>A</a:t>
            </a:r>
            <a:r>
              <a:rPr kumimoji="0" lang="en-US" sz="4400" b="0" i="0" u="none" strike="noStrike" kern="1200" cap="none" spc="0" normalizeH="0" baseline="0" noProof="0" dirty="0">
                <a:ln>
                  <a:noFill/>
                </a:ln>
                <a:solidFill>
                  <a:srgbClr val="000000"/>
                </a:solidFill>
                <a:effectLst/>
                <a:uLnTx/>
                <a:uFillTx/>
                <a:latin typeface="ScoutCond Bold"/>
                <a:ea typeface="+mj-ea"/>
                <a:cs typeface="+mj-cs"/>
              </a:rPr>
              <a:t>/</a:t>
            </a:r>
            <a:r>
              <a:rPr kumimoji="0" lang="en-US" sz="4400" b="0" i="0" u="none" strike="noStrike" kern="1200" cap="none" spc="0" normalizeH="0" baseline="0" noProof="0" dirty="0">
                <a:ln>
                  <a:noFill/>
                </a:ln>
                <a:solidFill>
                  <a:srgbClr val="FF0000"/>
                </a:solidFill>
                <a:effectLst/>
                <a:uLnTx/>
                <a:uFillTx/>
                <a:latin typeface="ScoutCond Bold"/>
                <a:ea typeface="+mj-ea"/>
                <a:cs typeface="+mj-cs"/>
              </a:rPr>
              <a:t>D</a:t>
            </a:r>
            <a:endParaRPr lang="en-US" dirty="0"/>
          </a:p>
        </p:txBody>
      </p:sp>
      <p:sp>
        <p:nvSpPr>
          <p:cNvPr id="170" name="Date Placeholder 2">
            <a:extLst>
              <a:ext uri="{FF2B5EF4-FFF2-40B4-BE49-F238E27FC236}">
                <a16:creationId xmlns:a16="http://schemas.microsoft.com/office/drawing/2014/main" id="{7F3F7264-0E39-684C-6B9C-C49715D1525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AE42A51-51CB-403F-B938-ACF079236631}" type="datetime5">
              <a:rPr kumimoji="0" lang="en-US" sz="1000" b="1" i="0" u="none" strike="noStrike" kern="1200" cap="none" spc="0" normalizeH="0" baseline="0" noProof="0" smtClean="0">
                <a:ln>
                  <a:noFill/>
                </a:ln>
                <a:solidFill>
                  <a:prstClr val="white">
                    <a:lumMod val="85000"/>
                  </a:prst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1-Feb-24</a:t>
            </a:fld>
            <a:endParaRPr kumimoji="0" lang="en-US" sz="1000" b="1" i="0" u="none" strike="noStrike" kern="1200" cap="none" spc="0" normalizeH="0" baseline="0" noProof="0">
              <a:ln>
                <a:noFill/>
              </a:ln>
              <a:solidFill>
                <a:prstClr val="white">
                  <a:lumMod val="85000"/>
                </a:prstClr>
              </a:solidFill>
              <a:effectLst/>
              <a:uLnTx/>
              <a:uFillTx/>
              <a:latin typeface="Franklin Gothic Book" panose="020B0503020102020204"/>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FEEEE-0832-4B31-A950-F06664A96408}" type="slidenum">
              <a:rPr kumimoji="0" lang="en-US" sz="1000" b="1" i="0" u="none" strike="noStrike" kern="1200" cap="none" spc="0" normalizeH="0" baseline="0" noProof="0" smtClean="0">
                <a:ln>
                  <a:noFill/>
                </a:ln>
                <a:solidFill>
                  <a:prstClr val="black"/>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000" b="1" i="0" u="none" strike="noStrike" kern="1200" cap="none" spc="0" normalizeH="0" baseline="0" noProof="0">
              <a:ln>
                <a:noFill/>
              </a:ln>
              <a:solidFill>
                <a:prstClr val="black"/>
              </a:solidFill>
              <a:effectLst/>
              <a:uLnTx/>
              <a:uFillTx/>
              <a:latin typeface="Franklin Gothic Book" panose="020B0503020102020204"/>
              <a:ea typeface="+mn-ea"/>
              <a:cs typeface="+mn-cs"/>
            </a:endParaRPr>
          </a:p>
        </p:txBody>
      </p:sp>
      <p:sp>
        <p:nvSpPr>
          <p:cNvPr id="5" name="Rectangle: Diagonal Corners Snipped 4"/>
          <p:cNvSpPr/>
          <p:nvPr/>
        </p:nvSpPr>
        <p:spPr>
          <a:xfrm>
            <a:off x="194831" y="710892"/>
            <a:ext cx="11626521" cy="873760"/>
          </a:xfrm>
          <a:prstGeom prst="snip2Diag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eaLnBrk="0" fontAlgn="base" hangingPunct="0">
              <a:spcBef>
                <a:spcPct val="0"/>
              </a:spcBef>
              <a:spcAft>
                <a:spcPct val="0"/>
              </a:spcAft>
              <a:defRPr/>
            </a:pPr>
            <a:r>
              <a:rPr lang="en-US" sz="2400" b="1" i="0" u="none" strike="noStrike" dirty="0">
                <a:solidFill>
                  <a:srgbClr val="FFC000"/>
                </a:solidFill>
                <a:effectLst/>
                <a:latin typeface="Arial"/>
                <a:cs typeface="Arial"/>
              </a:rPr>
              <a:t>The U.S. Army Cyber Protection Brigade </a:t>
            </a:r>
            <a:r>
              <a:rPr lang="en-US" sz="2400" b="1" i="1" u="none" strike="noStrike" dirty="0">
                <a:solidFill>
                  <a:srgbClr val="FFC000"/>
                </a:solidFill>
                <a:effectLst/>
                <a:latin typeface="Arial"/>
                <a:cs typeface="Arial"/>
              </a:rPr>
              <a:t>hunts</a:t>
            </a:r>
            <a:r>
              <a:rPr lang="en-US" sz="2400" b="1" i="0" u="none" strike="noStrike" dirty="0">
                <a:solidFill>
                  <a:srgbClr val="FFC000"/>
                </a:solidFill>
                <a:effectLst/>
                <a:latin typeface="Arial"/>
                <a:cs typeface="Arial"/>
              </a:rPr>
              <a:t> for specified threats to deter or defeat enemy offensive cyber operations.</a:t>
            </a:r>
            <a:r>
              <a:rPr lang="en-US" sz="2400" b="1" dirty="0">
                <a:solidFill>
                  <a:srgbClr val="FFC000"/>
                </a:solidFill>
                <a:latin typeface="Arial"/>
                <a:cs typeface="Arial"/>
              </a:rPr>
              <a:t> 170A/</a:t>
            </a:r>
            <a:r>
              <a:rPr lang="en-US" sz="2400" b="1" dirty="0">
                <a:solidFill>
                  <a:srgbClr val="FF0000"/>
                </a:solidFill>
                <a:latin typeface="Arial"/>
                <a:cs typeface="Arial"/>
              </a:rPr>
              <a:t>D</a:t>
            </a:r>
            <a:endParaRPr kumimoji="0" lang="en-US" sz="2400" b="1" i="0" u="none" strike="noStrike" kern="1200" cap="none" spc="0" normalizeH="0" baseline="0" noProof="0" dirty="0">
              <a:ln>
                <a:noFill/>
              </a:ln>
              <a:solidFill>
                <a:srgbClr val="FF0000"/>
              </a:solidFill>
              <a:effectLst/>
              <a:uLnTx/>
              <a:uFillTx/>
              <a:latin typeface="Franklin Gothic Book" panose="020B0503020102020204"/>
              <a:ea typeface="+mn-ea"/>
              <a:cs typeface="+mn-cs"/>
            </a:endParaRPr>
          </a:p>
        </p:txBody>
      </p:sp>
      <p:grpSp>
        <p:nvGrpSpPr>
          <p:cNvPr id="7" name="Group 6"/>
          <p:cNvGrpSpPr/>
          <p:nvPr/>
        </p:nvGrpSpPr>
        <p:grpSpPr>
          <a:xfrm>
            <a:off x="1157172" y="3264131"/>
            <a:ext cx="1388670" cy="390108"/>
            <a:chOff x="6199462" y="1919010"/>
            <a:chExt cx="1772963" cy="390108"/>
          </a:xfrm>
          <a:effectLst/>
        </p:grpSpPr>
        <p:sp>
          <p:nvSpPr>
            <p:cNvPr id="8" name="5-Point Star 7"/>
            <p:cNvSpPr/>
            <p:nvPr/>
          </p:nvSpPr>
          <p:spPr>
            <a:xfrm>
              <a:off x="6199462" y="1919010"/>
              <a:ext cx="186432" cy="186432"/>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outerShdw blurRad="50800" dist="38100" dir="2700000" algn="tl" rotWithShape="0">
                    <a:prstClr val="white">
                      <a:alpha val="40000"/>
                    </a:prstClr>
                  </a:outerShdw>
                </a:effectLst>
                <a:uLnTx/>
                <a:uFillTx/>
                <a:latin typeface="Franklin Gothic Book" panose="020B0503020102020204"/>
                <a:ea typeface="+mn-ea"/>
                <a:cs typeface="+mn-cs"/>
              </a:endParaRPr>
            </a:p>
          </p:txBody>
        </p:sp>
        <p:sp>
          <p:nvSpPr>
            <p:cNvPr id="9" name="TextBox 8"/>
            <p:cNvSpPr txBox="1"/>
            <p:nvPr/>
          </p:nvSpPr>
          <p:spPr>
            <a:xfrm>
              <a:off x="6385893" y="1970564"/>
              <a:ext cx="1586532" cy="338554"/>
            </a:xfrm>
            <a:prstGeom prst="rect">
              <a:avLst/>
            </a:prstGeom>
            <a:noFill/>
            <a:effectLst>
              <a:outerShdw blurRad="50800" dist="38100" dir="2700000" algn="tl" rotWithShape="0">
                <a:schemeClr val="bg1"/>
              </a:outerShdw>
            </a:effectLst>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solidFill>
                  <a:effectLst>
                    <a:outerShdw blurRad="50800" dist="38100" dir="2700000" algn="tl" rotWithShape="0">
                      <a:prstClr val="white">
                        <a:alpha val="40000"/>
                      </a:prstClr>
                    </a:outerShdw>
                  </a:effectLst>
                  <a:uLnTx/>
                  <a:uFillTx/>
                  <a:latin typeface="Arial" panose="020B0604020202020204" pitchFamily="34" charset="0"/>
                  <a:ea typeface="+mn-ea"/>
                  <a:cs typeface="Arial" panose="020B0604020202020204" pitchFamily="34" charset="0"/>
                </a:rPr>
                <a:t>Fort Meade, Maryland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solidFill>
                  <a:effectLst>
                    <a:outerShdw blurRad="50800" dist="38100" dir="2700000" algn="tl" rotWithShape="0">
                      <a:prstClr val="white">
                        <a:alpha val="40000"/>
                      </a:prstClr>
                    </a:outerShdw>
                  </a:effectLst>
                  <a:uLnTx/>
                  <a:uFillTx/>
                  <a:latin typeface="Arial" panose="020B0604020202020204" pitchFamily="34" charset="0"/>
                  <a:ea typeface="+mn-ea"/>
                  <a:cs typeface="Arial" panose="020B0604020202020204" pitchFamily="34" charset="0"/>
                </a:rPr>
                <a:t>C Co / 2BN</a:t>
              </a:r>
            </a:p>
          </p:txBody>
        </p:sp>
      </p:grpSp>
      <p:grpSp>
        <p:nvGrpSpPr>
          <p:cNvPr id="15" name="Group 14"/>
          <p:cNvGrpSpPr/>
          <p:nvPr/>
        </p:nvGrpSpPr>
        <p:grpSpPr>
          <a:xfrm>
            <a:off x="567795" y="4119991"/>
            <a:ext cx="1949372" cy="830997"/>
            <a:chOff x="6665756" y="1506374"/>
            <a:chExt cx="1949372" cy="830997"/>
          </a:xfrm>
        </p:grpSpPr>
        <p:sp>
          <p:nvSpPr>
            <p:cNvPr id="16" name="5-Point Star 15"/>
            <p:cNvSpPr/>
            <p:nvPr/>
          </p:nvSpPr>
          <p:spPr>
            <a:xfrm>
              <a:off x="6665756" y="1528604"/>
              <a:ext cx="186432" cy="186432"/>
            </a:xfrm>
            <a:prstGeom prst="star5">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outerShdw blurRad="50800" dist="38100" dir="2700000" algn="tl" rotWithShape="0">
                    <a:prstClr val="white">
                      <a:alpha val="40000"/>
                    </a:prstClr>
                  </a:outerShdw>
                </a:effectLst>
                <a:uLnTx/>
                <a:uFillTx/>
                <a:latin typeface="Franklin Gothic Book" panose="020B0503020102020204"/>
                <a:ea typeface="+mn-ea"/>
                <a:cs typeface="+mn-cs"/>
              </a:endParaRPr>
            </a:p>
          </p:txBody>
        </p:sp>
        <p:sp>
          <p:nvSpPr>
            <p:cNvPr id="17" name="TextBox 16"/>
            <p:cNvSpPr txBox="1"/>
            <p:nvPr/>
          </p:nvSpPr>
          <p:spPr>
            <a:xfrm>
              <a:off x="6784774" y="1506374"/>
              <a:ext cx="1830354" cy="83099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solidFill>
                  <a:effectLst>
                    <a:outerShdw blurRad="50800" dist="38100" dir="2700000" algn="tl" rotWithShape="0">
                      <a:prstClr val="white">
                        <a:alpha val="40000"/>
                      </a:prstClr>
                    </a:outerShdw>
                  </a:effectLst>
                  <a:uLnTx/>
                  <a:uFillTx/>
                  <a:latin typeface="Arial" panose="020B0604020202020204" pitchFamily="34" charset="0"/>
                  <a:ea typeface="+mn-ea"/>
                  <a:cs typeface="Arial" panose="020B0604020202020204" pitchFamily="34" charset="0"/>
                </a:rPr>
                <a:t>Fort Gordon, GA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solidFill>
                  <a:effectLst>
                    <a:outerShdw blurRad="50800" dist="38100" dir="2700000" algn="tl" rotWithShape="0">
                      <a:prstClr val="white">
                        <a:alpha val="40000"/>
                      </a:prstClr>
                    </a:outerShdw>
                  </a:effectLst>
                  <a:uLnTx/>
                  <a:uFillTx/>
                  <a:latin typeface="Arial" panose="020B0604020202020204" pitchFamily="34" charset="0"/>
                  <a:ea typeface="+mn-ea"/>
                  <a:cs typeface="Arial" panose="020B0604020202020204" pitchFamily="34" charset="0"/>
                </a:rPr>
                <a:t>CPB HQ</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solidFill>
                  <a:effectLst>
                    <a:outerShdw blurRad="50800" dist="38100" dir="2700000" algn="tl" rotWithShape="0">
                      <a:prstClr val="white">
                        <a:alpha val="40000"/>
                      </a:prstClr>
                    </a:outerShdw>
                  </a:effectLst>
                  <a:uLnTx/>
                  <a:uFillTx/>
                  <a:latin typeface="Arial" panose="020B0604020202020204" pitchFamily="34" charset="0"/>
                  <a:ea typeface="+mn-ea"/>
                  <a:cs typeface="Arial" panose="020B0604020202020204" pitchFamily="34" charset="0"/>
                </a:rPr>
                <a:t>1BN HQ</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solidFill>
                  <a:effectLst>
                    <a:outerShdw blurRad="50800" dist="38100" dir="2700000" algn="tl" rotWithShape="0">
                      <a:prstClr val="white">
                        <a:alpha val="40000"/>
                      </a:prstClr>
                    </a:outerShdw>
                  </a:effectLst>
                  <a:uLnTx/>
                  <a:uFillTx/>
                  <a:latin typeface="Arial" panose="020B0604020202020204" pitchFamily="34" charset="0"/>
                  <a:ea typeface="+mn-ea"/>
                  <a:cs typeface="Arial" panose="020B0604020202020204" pitchFamily="34" charset="0"/>
                </a:rPr>
                <a:t>2BN HQ</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solidFill>
                  <a:effectLst>
                    <a:outerShdw blurRad="50800" dist="38100" dir="2700000" algn="tl" rotWithShape="0">
                      <a:prstClr val="white">
                        <a:alpha val="40000"/>
                      </a:prstClr>
                    </a:outerShdw>
                  </a:effectLst>
                  <a:uLnTx/>
                  <a:uFillTx/>
                  <a:latin typeface="Arial" panose="020B0604020202020204" pitchFamily="34" charset="0"/>
                  <a:ea typeface="+mn-ea"/>
                  <a:cs typeface="Arial" panose="020B0604020202020204" pitchFamily="34" charset="0"/>
                </a:rPr>
                <a:t>60</a:t>
              </a:r>
              <a:r>
                <a:rPr kumimoji="0" lang="en-US" sz="800" b="1" i="0" u="none" strike="noStrike" kern="1200" cap="none" spc="0" normalizeH="0" baseline="30000" noProof="0">
                  <a:ln>
                    <a:noFill/>
                  </a:ln>
                  <a:solidFill>
                    <a:prstClr val="black"/>
                  </a:solidFill>
                  <a:effectLst>
                    <a:outerShdw blurRad="50800" dist="38100" dir="2700000" algn="tl" rotWithShape="0">
                      <a:prstClr val="white">
                        <a:alpha val="40000"/>
                      </a:prstClr>
                    </a:outerShdw>
                  </a:effectLst>
                  <a:uLnTx/>
                  <a:uFillTx/>
                  <a:latin typeface="Arial" panose="020B0604020202020204" pitchFamily="34" charset="0"/>
                  <a:ea typeface="+mn-ea"/>
                  <a:cs typeface="Arial" panose="020B0604020202020204" pitchFamily="34" charset="0"/>
                </a:rPr>
                <a:t>th</a:t>
              </a:r>
              <a:r>
                <a:rPr kumimoji="0" lang="en-US" sz="800" b="1" i="0" u="none" strike="noStrike" kern="1200" cap="none" spc="0" normalizeH="0" baseline="0" noProof="0">
                  <a:ln>
                    <a:noFill/>
                  </a:ln>
                  <a:solidFill>
                    <a:prstClr val="black"/>
                  </a:solidFill>
                  <a:effectLst>
                    <a:outerShdw blurRad="50800" dist="38100" dir="2700000" algn="tl" rotWithShape="0">
                      <a:prstClr val="white">
                        <a:alpha val="40000"/>
                      </a:prstClr>
                    </a:outerShdw>
                  </a:effectLst>
                  <a:uLnTx/>
                  <a:uFillTx/>
                  <a:latin typeface="Arial" panose="020B0604020202020204" pitchFamily="34" charset="0"/>
                  <a:ea typeface="+mn-ea"/>
                  <a:cs typeface="Arial" panose="020B0604020202020204" pitchFamily="34" charset="0"/>
                </a:rPr>
                <a:t> Signal Battalion</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black"/>
                </a:solidFill>
                <a:effectLst>
                  <a:outerShdw blurRad="50800" dist="38100" dir="2700000" algn="tl" rotWithShape="0">
                    <a:prstClr val="white">
                      <a:alpha val="40000"/>
                    </a:prstClr>
                  </a:outerShdw>
                </a:effectLst>
                <a:uLnTx/>
                <a:uFillTx/>
                <a:latin typeface="Franklin Gothic Book" panose="020B0503020102020204" pitchFamily="34" charset="0"/>
                <a:ea typeface="+mn-ea"/>
                <a:cs typeface="+mn-cs"/>
              </a:endParaRPr>
            </a:p>
          </p:txBody>
        </p:sp>
      </p:grpSp>
      <p:sp>
        <p:nvSpPr>
          <p:cNvPr id="29" name="TextBox 28"/>
          <p:cNvSpPr txBox="1"/>
          <p:nvPr/>
        </p:nvSpPr>
        <p:spPr>
          <a:xfrm>
            <a:off x="194831" y="5904064"/>
            <a:ext cx="6368282" cy="584775"/>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1"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Engaged in Continuous Competition</a:t>
            </a:r>
          </a:p>
        </p:txBody>
      </p:sp>
      <p:grpSp>
        <p:nvGrpSpPr>
          <p:cNvPr id="92" name="Group 91"/>
          <p:cNvGrpSpPr/>
          <p:nvPr/>
        </p:nvGrpSpPr>
        <p:grpSpPr>
          <a:xfrm>
            <a:off x="3049383" y="2527168"/>
            <a:ext cx="3085751" cy="192050"/>
            <a:chOff x="4942656" y="2461102"/>
            <a:chExt cx="1558083" cy="204440"/>
          </a:xfrm>
        </p:grpSpPr>
        <p:cxnSp>
          <p:nvCxnSpPr>
            <p:cNvPr id="83" name="Straight Connector 82"/>
            <p:cNvCxnSpPr/>
            <p:nvPr/>
          </p:nvCxnSpPr>
          <p:spPr>
            <a:xfrm>
              <a:off x="5689600" y="2461102"/>
              <a:ext cx="0" cy="10222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5689600" y="2563322"/>
              <a:ext cx="81113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4942656" y="2563322"/>
              <a:ext cx="81113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4946949" y="2563322"/>
              <a:ext cx="0" cy="10222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95340" y="2554721"/>
              <a:ext cx="0" cy="10222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Straight Connector 94"/>
          <p:cNvCxnSpPr/>
          <p:nvPr/>
        </p:nvCxnSpPr>
        <p:spPr>
          <a:xfrm>
            <a:off x="4260466" y="3326210"/>
            <a:ext cx="0" cy="21671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0" name="Group 99"/>
          <p:cNvGrpSpPr/>
          <p:nvPr/>
        </p:nvGrpSpPr>
        <p:grpSpPr>
          <a:xfrm>
            <a:off x="2998617" y="3425748"/>
            <a:ext cx="933225" cy="602549"/>
            <a:chOff x="7357272" y="4021314"/>
            <a:chExt cx="933225" cy="602549"/>
          </a:xfrm>
        </p:grpSpPr>
        <p:sp>
          <p:nvSpPr>
            <p:cNvPr id="98" name="Rectangle 97"/>
            <p:cNvSpPr/>
            <p:nvPr/>
          </p:nvSpPr>
          <p:spPr>
            <a:xfrm>
              <a:off x="7569137" y="4246739"/>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97" name="Rectangle 96"/>
            <p:cNvSpPr/>
            <p:nvPr/>
          </p:nvSpPr>
          <p:spPr>
            <a:xfrm>
              <a:off x="7455361" y="4138253"/>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96" name="Rectangle 95"/>
            <p:cNvSpPr/>
            <p:nvPr/>
          </p:nvSpPr>
          <p:spPr>
            <a:xfrm>
              <a:off x="7357272" y="4021314"/>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grpSp>
      <p:grpSp>
        <p:nvGrpSpPr>
          <p:cNvPr id="101" name="Group 100"/>
          <p:cNvGrpSpPr/>
          <p:nvPr/>
        </p:nvGrpSpPr>
        <p:grpSpPr>
          <a:xfrm>
            <a:off x="3012681" y="4197562"/>
            <a:ext cx="998534" cy="674074"/>
            <a:chOff x="7357272" y="4021314"/>
            <a:chExt cx="998534" cy="674074"/>
          </a:xfrm>
        </p:grpSpPr>
        <p:sp>
          <p:nvSpPr>
            <p:cNvPr id="102" name="Rectangle 101"/>
            <p:cNvSpPr/>
            <p:nvPr/>
          </p:nvSpPr>
          <p:spPr>
            <a:xfrm>
              <a:off x="7634446" y="4318264"/>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03" name="Rectangle 102"/>
            <p:cNvSpPr/>
            <p:nvPr/>
          </p:nvSpPr>
          <p:spPr>
            <a:xfrm>
              <a:off x="7545216" y="4220573"/>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04" name="Rectangle 103"/>
            <p:cNvSpPr/>
            <p:nvPr/>
          </p:nvSpPr>
          <p:spPr>
            <a:xfrm>
              <a:off x="7448333" y="4123181"/>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05" name="Rectangle 104"/>
            <p:cNvSpPr/>
            <p:nvPr/>
          </p:nvSpPr>
          <p:spPr>
            <a:xfrm>
              <a:off x="7357272" y="4021314"/>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Joint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Force</a:t>
              </a:r>
            </a:p>
          </p:txBody>
        </p:sp>
      </p:grpSp>
      <p:sp>
        <p:nvSpPr>
          <p:cNvPr id="110" name="Rectangle 109"/>
          <p:cNvSpPr/>
          <p:nvPr/>
        </p:nvSpPr>
        <p:spPr>
          <a:xfrm>
            <a:off x="3002919" y="4990721"/>
            <a:ext cx="721360" cy="377124"/>
          </a:xfrm>
          <a:prstGeom prst="rect">
            <a:avLst/>
          </a:prstGeom>
          <a:solidFill>
            <a:srgbClr val="FF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DODIN</a:t>
            </a:r>
          </a:p>
        </p:txBody>
      </p:sp>
      <p:sp>
        <p:nvSpPr>
          <p:cNvPr id="111" name="Rectangle 110"/>
          <p:cNvSpPr/>
          <p:nvPr/>
        </p:nvSpPr>
        <p:spPr>
          <a:xfrm>
            <a:off x="2998617" y="5454115"/>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Reserve</a:t>
            </a:r>
          </a:p>
        </p:txBody>
      </p:sp>
      <p:grpSp>
        <p:nvGrpSpPr>
          <p:cNvPr id="112" name="Group 111"/>
          <p:cNvGrpSpPr/>
          <p:nvPr/>
        </p:nvGrpSpPr>
        <p:grpSpPr>
          <a:xfrm>
            <a:off x="4335772" y="3423111"/>
            <a:ext cx="933225" cy="602549"/>
            <a:chOff x="7357272" y="4021314"/>
            <a:chExt cx="933225" cy="602549"/>
          </a:xfrm>
        </p:grpSpPr>
        <p:sp>
          <p:nvSpPr>
            <p:cNvPr id="114" name="Rectangle 113"/>
            <p:cNvSpPr/>
            <p:nvPr/>
          </p:nvSpPr>
          <p:spPr>
            <a:xfrm>
              <a:off x="7569137" y="4246739"/>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15" name="Rectangle 114"/>
            <p:cNvSpPr/>
            <p:nvPr/>
          </p:nvSpPr>
          <p:spPr>
            <a:xfrm>
              <a:off x="7455361" y="4138253"/>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16" name="Rectangle 115"/>
            <p:cNvSpPr/>
            <p:nvPr/>
          </p:nvSpPr>
          <p:spPr>
            <a:xfrm>
              <a:off x="7357272" y="4021314"/>
              <a:ext cx="721360" cy="377124"/>
            </a:xfrm>
            <a:prstGeom prst="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grpSp>
      <p:sp>
        <p:nvSpPr>
          <p:cNvPr id="118" name="Rectangle 117"/>
          <p:cNvSpPr/>
          <p:nvPr/>
        </p:nvSpPr>
        <p:spPr>
          <a:xfrm>
            <a:off x="4411401" y="4817376"/>
            <a:ext cx="721360" cy="377124"/>
          </a:xfrm>
          <a:prstGeom prst="rect">
            <a:avLst/>
          </a:prstGeom>
          <a:solidFill>
            <a:schemeClr val="accent5">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19" name="Rectangle 118"/>
          <p:cNvSpPr/>
          <p:nvPr/>
        </p:nvSpPr>
        <p:spPr>
          <a:xfrm>
            <a:off x="4330058" y="4737300"/>
            <a:ext cx="721360" cy="377124"/>
          </a:xfrm>
          <a:prstGeom prst="rect">
            <a:avLst/>
          </a:prstGeom>
          <a:solidFill>
            <a:schemeClr val="accent5">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Globally Aligned</a:t>
            </a:r>
          </a:p>
        </p:txBody>
      </p:sp>
      <p:sp>
        <p:nvSpPr>
          <p:cNvPr id="120" name="Rectangle 119"/>
          <p:cNvSpPr/>
          <p:nvPr/>
        </p:nvSpPr>
        <p:spPr>
          <a:xfrm>
            <a:off x="4418414" y="4283397"/>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21" name="Rectangle 120"/>
          <p:cNvSpPr/>
          <p:nvPr/>
        </p:nvSpPr>
        <p:spPr>
          <a:xfrm>
            <a:off x="4335772" y="4197562"/>
            <a:ext cx="721360" cy="377124"/>
          </a:xfrm>
          <a:prstGeom prst="rect">
            <a:avLst/>
          </a:pr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Joint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Force</a:t>
            </a:r>
          </a:p>
        </p:txBody>
      </p:sp>
      <p:grpSp>
        <p:nvGrpSpPr>
          <p:cNvPr id="125" name="Group 124"/>
          <p:cNvGrpSpPr/>
          <p:nvPr/>
        </p:nvGrpSpPr>
        <p:grpSpPr>
          <a:xfrm>
            <a:off x="4335772" y="5291477"/>
            <a:ext cx="1014568" cy="682625"/>
            <a:chOff x="7357272" y="4021314"/>
            <a:chExt cx="1014568" cy="682625"/>
          </a:xfrm>
        </p:grpSpPr>
        <p:sp>
          <p:nvSpPr>
            <p:cNvPr id="126" name="Rectangle 125"/>
            <p:cNvSpPr/>
            <p:nvPr/>
          </p:nvSpPr>
          <p:spPr>
            <a:xfrm>
              <a:off x="7650480" y="4326815"/>
              <a:ext cx="721360" cy="377124"/>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27" name="Rectangle 126"/>
            <p:cNvSpPr/>
            <p:nvPr/>
          </p:nvSpPr>
          <p:spPr>
            <a:xfrm>
              <a:off x="7569137" y="4246739"/>
              <a:ext cx="721360" cy="377124"/>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28" name="Rectangle 127"/>
            <p:cNvSpPr/>
            <p:nvPr/>
          </p:nvSpPr>
          <p:spPr>
            <a:xfrm>
              <a:off x="7455361" y="4138253"/>
              <a:ext cx="721360" cy="377124"/>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Service</a:t>
              </a:r>
            </a:p>
          </p:txBody>
        </p:sp>
        <p:sp>
          <p:nvSpPr>
            <p:cNvPr id="129" name="Rectangle 128"/>
            <p:cNvSpPr/>
            <p:nvPr/>
          </p:nvSpPr>
          <p:spPr>
            <a:xfrm>
              <a:off x="7357272" y="4021314"/>
              <a:ext cx="721360" cy="377124"/>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N-CPT</a:t>
              </a:r>
            </a:p>
          </p:txBody>
        </p:sp>
      </p:grpSp>
      <p:cxnSp>
        <p:nvCxnSpPr>
          <p:cNvPr id="140" name="Straight Connector 139"/>
          <p:cNvCxnSpPr/>
          <p:nvPr/>
        </p:nvCxnSpPr>
        <p:spPr>
          <a:xfrm>
            <a:off x="4248076" y="3623302"/>
            <a:ext cx="91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4248263" y="4385744"/>
            <a:ext cx="91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a:cxnSpLocks/>
          </p:cNvCxnSpPr>
          <p:nvPr/>
        </p:nvCxnSpPr>
        <p:spPr>
          <a:xfrm>
            <a:off x="4251311" y="5480039"/>
            <a:ext cx="9081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a:xfrm>
            <a:off x="7626621" y="2061115"/>
            <a:ext cx="3700100" cy="1107996"/>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CPB Conducts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   Hunt: Recon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   Defense: M.T.D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   Incident Response: QRF</a:t>
            </a:r>
          </a:p>
        </p:txBody>
      </p:sp>
      <p:sp>
        <p:nvSpPr>
          <p:cNvPr id="145" name="Right Brace 144"/>
          <p:cNvSpPr/>
          <p:nvPr/>
        </p:nvSpPr>
        <p:spPr>
          <a:xfrm>
            <a:off x="10238533" y="2189899"/>
            <a:ext cx="335280" cy="964192"/>
          </a:xfrm>
          <a:prstGeom prst="rightBrace">
            <a:avLst/>
          </a:prstGeom>
          <a:noFill/>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Franklin Gothic Book" panose="020B0503020102020204"/>
              <a:ea typeface="+mn-ea"/>
              <a:cs typeface="+mn-cs"/>
            </a:endParaRPr>
          </a:p>
        </p:txBody>
      </p:sp>
      <p:sp>
        <p:nvSpPr>
          <p:cNvPr id="146" name="TextBox 145"/>
          <p:cNvSpPr txBox="1"/>
          <p:nvPr/>
        </p:nvSpPr>
        <p:spPr>
          <a:xfrm>
            <a:off x="10705961" y="2181746"/>
            <a:ext cx="1407437" cy="830997"/>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Enable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Deliberate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Counterattack</a:t>
            </a:r>
          </a:p>
        </p:txBody>
      </p:sp>
      <p:sp>
        <p:nvSpPr>
          <p:cNvPr id="147" name="TextBox 146"/>
          <p:cNvSpPr txBox="1"/>
          <p:nvPr/>
        </p:nvSpPr>
        <p:spPr>
          <a:xfrm>
            <a:off x="7605405" y="3607834"/>
            <a:ext cx="3374716" cy="144655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CPB Provides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  </a:t>
            </a: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Mission Command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   Analytics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   </a:t>
            </a:r>
            <a:r>
              <a:rPr kumimoji="0" lang="en-US" sz="1600" b="0" i="0" u="none" strike="noStrike" kern="1200" cap="none" spc="0" normalizeH="0" baseline="0" noProof="0" err="1">
                <a:ln>
                  <a:noFill/>
                </a:ln>
                <a:solidFill>
                  <a:prstClr val="black"/>
                </a:solidFill>
                <a:effectLst/>
                <a:uLnTx/>
                <a:uFillTx/>
                <a:latin typeface="Franklin Gothic Book" panose="020B0503020102020204" pitchFamily="34" charset="0"/>
                <a:ea typeface="+mn-ea"/>
                <a:cs typeface="+mn-cs"/>
              </a:rPr>
              <a:t>ISR</a:t>
            </a:r>
            <a:endPar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   Innovation</a:t>
            </a:r>
          </a:p>
        </p:txBody>
      </p:sp>
      <p:sp>
        <p:nvSpPr>
          <p:cNvPr id="148" name="Right Brace 147"/>
          <p:cNvSpPr/>
          <p:nvPr/>
        </p:nvSpPr>
        <p:spPr>
          <a:xfrm>
            <a:off x="10238533" y="3720145"/>
            <a:ext cx="335280" cy="1226329"/>
          </a:xfrm>
          <a:prstGeom prst="rightBrace">
            <a:avLst/>
          </a:prstGeom>
          <a:noFill/>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Franklin Gothic Book" panose="020B0503020102020204"/>
                <a:ea typeface="+mn-ea"/>
                <a:cs typeface="+mn-cs"/>
              </a:rPr>
              <a:t>                    </a:t>
            </a:r>
          </a:p>
        </p:txBody>
      </p:sp>
      <p:sp>
        <p:nvSpPr>
          <p:cNvPr id="149" name="TextBox 148"/>
          <p:cNvSpPr txBox="1"/>
          <p:nvPr/>
        </p:nvSpPr>
        <p:spPr>
          <a:xfrm>
            <a:off x="10889913" y="4142792"/>
            <a:ext cx="1096903"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rPr>
              <a:t>At Echelon</a:t>
            </a:r>
          </a:p>
        </p:txBody>
      </p:sp>
      <p:grpSp>
        <p:nvGrpSpPr>
          <p:cNvPr id="10" name="Group 9"/>
          <p:cNvGrpSpPr/>
          <p:nvPr/>
        </p:nvGrpSpPr>
        <p:grpSpPr>
          <a:xfrm>
            <a:off x="7015095" y="5136834"/>
            <a:ext cx="5039960" cy="1275287"/>
            <a:chOff x="7341901" y="5127065"/>
            <a:chExt cx="4811243" cy="1275287"/>
          </a:xfrm>
        </p:grpSpPr>
        <p:sp>
          <p:nvSpPr>
            <p:cNvPr id="150" name="Rectangle 149"/>
            <p:cNvSpPr/>
            <p:nvPr/>
          </p:nvSpPr>
          <p:spPr>
            <a:xfrm>
              <a:off x="7341902" y="5431453"/>
              <a:ext cx="4811242" cy="970899"/>
            </a:xfrm>
            <a:prstGeom prst="snip2Diag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0" bIns="0" numCol="2" rtlCol="0" anchor="t"/>
            <a:lstStyle/>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a:ln>
                    <a:noFill/>
                  </a:ln>
                  <a:solidFill>
                    <a:prstClr val="white"/>
                  </a:solidFill>
                  <a:effectLst/>
                  <a:uLnTx/>
                  <a:uFillTx/>
                  <a:latin typeface="Franklin Gothic Book" panose="020B0503020102020204"/>
                  <a:ea typeface="+mn-ea"/>
                  <a:cs typeface="+mn-cs"/>
                </a:rPr>
                <a:t>7 Army Service Teams</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a:ln>
                    <a:noFill/>
                  </a:ln>
                  <a:solidFill>
                    <a:prstClr val="white"/>
                  </a:solidFill>
                  <a:effectLst/>
                  <a:uLnTx/>
                  <a:uFillTx/>
                  <a:latin typeface="Franklin Gothic Book" panose="020B0503020102020204"/>
                  <a:ea typeface="+mn-ea"/>
                  <a:cs typeface="+mn-cs"/>
                </a:rPr>
                <a:t>6 Joint Force Teams</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a:ln>
                    <a:noFill/>
                  </a:ln>
                  <a:solidFill>
                    <a:prstClr val="white"/>
                  </a:solidFill>
                  <a:effectLst/>
                  <a:uLnTx/>
                  <a:uFillTx/>
                  <a:latin typeface="Franklin Gothic Book" panose="020B0503020102020204"/>
                  <a:ea typeface="+mn-ea"/>
                  <a:cs typeface="+mn-cs"/>
                </a:rPr>
                <a:t>4 National Teams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Franklin Gothic Book" panose="020B0503020102020204"/>
                <a:ea typeface="+mn-ea"/>
                <a:cs typeface="+mn-cs"/>
              </a:endParaRP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a:ln>
                    <a:noFill/>
                  </a:ln>
                  <a:solidFill>
                    <a:prstClr val="white"/>
                  </a:solidFill>
                  <a:effectLst/>
                  <a:uLnTx/>
                  <a:uFillTx/>
                  <a:latin typeface="Franklin Gothic Book" panose="020B0503020102020204"/>
                  <a:ea typeface="+mn-ea"/>
                  <a:cs typeface="+mn-cs"/>
                </a:rPr>
                <a:t>2 Globally Aligned Teams</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a:ln>
                    <a:noFill/>
                  </a:ln>
                  <a:solidFill>
                    <a:prstClr val="white"/>
                  </a:solidFill>
                  <a:effectLst/>
                  <a:uLnTx/>
                  <a:uFillTx/>
                  <a:latin typeface="Franklin Gothic Book" panose="020B0503020102020204"/>
                  <a:ea typeface="+mn-ea"/>
                  <a:cs typeface="+mn-cs"/>
                </a:rPr>
                <a:t>1 DODIN Team</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
                <a:tabLst/>
                <a:defRPr/>
              </a:pPr>
              <a:r>
                <a:rPr kumimoji="0" lang="en-US" sz="1400" b="1" i="0" u="none" strike="noStrike" kern="1200" cap="none" spc="0" normalizeH="0" baseline="0" noProof="0">
                  <a:ln>
                    <a:noFill/>
                  </a:ln>
                  <a:solidFill>
                    <a:prstClr val="white"/>
                  </a:solidFill>
                  <a:effectLst/>
                  <a:uLnTx/>
                  <a:uFillTx/>
                  <a:latin typeface="Franklin Gothic Book" panose="020B0503020102020204"/>
                  <a:ea typeface="+mn-ea"/>
                  <a:cs typeface="+mn-cs"/>
                </a:rPr>
                <a:t>2 U.S. Army Reserve Teams</a:t>
              </a:r>
            </a:p>
          </p:txBody>
        </p:sp>
        <p:sp>
          <p:nvSpPr>
            <p:cNvPr id="6" name="Rectangle 5"/>
            <p:cNvSpPr/>
            <p:nvPr/>
          </p:nvSpPr>
          <p:spPr>
            <a:xfrm>
              <a:off x="7341901" y="5127065"/>
              <a:ext cx="4811242" cy="404039"/>
            </a:xfrm>
            <a:prstGeom prst="snip2Diag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1" u="none" strike="noStrike" kern="1200" cap="none" spc="0" normalizeH="0" baseline="0" noProof="0">
                  <a:ln>
                    <a:noFill/>
                  </a:ln>
                  <a:effectLst/>
                  <a:uLnTx/>
                  <a:uFillTx/>
                  <a:latin typeface="Franklin Gothic Book" panose="020B0503020102020204"/>
                  <a:ea typeface="+mn-ea"/>
                  <a:cs typeface="+mn-cs"/>
                </a:rPr>
                <a:t>Distribution of Forces</a:t>
              </a:r>
            </a:p>
          </p:txBody>
        </p:sp>
      </p:grpSp>
      <p:cxnSp>
        <p:nvCxnSpPr>
          <p:cNvPr id="71" name="Straight Connector 70"/>
          <p:cNvCxnSpPr/>
          <p:nvPr/>
        </p:nvCxnSpPr>
        <p:spPr>
          <a:xfrm flipH="1" flipV="1">
            <a:off x="4248455" y="4923635"/>
            <a:ext cx="82296" cy="22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CDACE0A3-9268-4B24-B833-F3639879C9F2}"/>
              </a:ext>
            </a:extLst>
          </p:cNvPr>
          <p:cNvCxnSpPr/>
          <p:nvPr/>
        </p:nvCxnSpPr>
        <p:spPr>
          <a:xfrm>
            <a:off x="4557701" y="2631068"/>
            <a:ext cx="0" cy="92927"/>
          </a:xfrm>
          <a:prstGeom prst="straightConnector1">
            <a:avLst/>
          </a:prstGeom>
          <a:ln w="28575"/>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09B2784D-B9C6-493C-8481-2B32542B9B2D}"/>
              </a:ext>
            </a:extLst>
          </p:cNvPr>
          <p:cNvSpPr txBox="1"/>
          <p:nvPr/>
        </p:nvSpPr>
        <p:spPr>
          <a:xfrm>
            <a:off x="6511698" y="2861688"/>
            <a:ext cx="1086868" cy="523220"/>
          </a:xfrm>
          <a:prstGeom prst="rect">
            <a:avLst/>
          </a:prstGeom>
          <a:solidFill>
            <a:srgbClr val="E7E6E6"/>
          </a:solid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 Arial"/>
                <a:ea typeface="+mn-ea"/>
                <a:cs typeface="+mn-cs"/>
              </a:rPr>
              <a:t>60th Signal Battalion</a:t>
            </a:r>
          </a:p>
        </p:txBody>
      </p:sp>
      <p:grpSp>
        <p:nvGrpSpPr>
          <p:cNvPr id="19" name="Group 18"/>
          <p:cNvGrpSpPr/>
          <p:nvPr/>
        </p:nvGrpSpPr>
        <p:grpSpPr>
          <a:xfrm>
            <a:off x="5695675" y="2655639"/>
            <a:ext cx="790092" cy="732683"/>
            <a:chOff x="5695675" y="2596370"/>
            <a:chExt cx="790092" cy="732683"/>
          </a:xfrm>
        </p:grpSpPr>
        <p:grpSp>
          <p:nvGrpSpPr>
            <p:cNvPr id="18" name="Group 17"/>
            <p:cNvGrpSpPr/>
            <p:nvPr/>
          </p:nvGrpSpPr>
          <p:grpSpPr>
            <a:xfrm>
              <a:off x="5695675" y="2809528"/>
              <a:ext cx="790092" cy="519525"/>
              <a:chOff x="5695675" y="2809528"/>
              <a:chExt cx="790092" cy="519525"/>
            </a:xfrm>
          </p:grpSpPr>
          <p:sp>
            <p:nvSpPr>
              <p:cNvPr id="12" name="Rectangle 11"/>
              <p:cNvSpPr/>
              <p:nvPr/>
            </p:nvSpPr>
            <p:spPr>
              <a:xfrm>
                <a:off x="5695675" y="2809528"/>
                <a:ext cx="783461" cy="518355"/>
              </a:xfrm>
              <a:prstGeom prst="rect">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cxnSp>
            <p:nvCxnSpPr>
              <p:cNvPr id="14" name="Straight Connector 13"/>
              <p:cNvCxnSpPr/>
              <p:nvPr/>
            </p:nvCxnSpPr>
            <p:spPr>
              <a:xfrm>
                <a:off x="5702332" y="2814111"/>
                <a:ext cx="398361" cy="3399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100694" y="2989073"/>
                <a:ext cx="385073" cy="3399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100694" y="2984101"/>
                <a:ext cx="0" cy="18501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p:cNvSpPr txBox="1"/>
            <p:nvPr/>
          </p:nvSpPr>
          <p:spPr>
            <a:xfrm>
              <a:off x="5949707" y="2596370"/>
              <a:ext cx="333746"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 </a:t>
              </a:r>
              <a:r>
                <a:rPr kumimoji="0" lang="en-US" sz="1400" b="1"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I</a:t>
              </a:r>
              <a:endParaRPr kumimoji="0" lang="en-US" sz="1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cxnSp>
        <p:nvCxnSpPr>
          <p:cNvPr id="76" name="Straight Connector 75">
            <a:extLst>
              <a:ext uri="{FF2B5EF4-FFF2-40B4-BE49-F238E27FC236}">
                <a16:creationId xmlns:a16="http://schemas.microsoft.com/office/drawing/2014/main" id="{811C7D12-FD40-4F2D-BDF8-4C4AC3079181}"/>
              </a:ext>
            </a:extLst>
          </p:cNvPr>
          <p:cNvCxnSpPr>
            <a:cxnSpLocks/>
          </p:cNvCxnSpPr>
          <p:nvPr/>
        </p:nvCxnSpPr>
        <p:spPr>
          <a:xfrm>
            <a:off x="5777762" y="3389460"/>
            <a:ext cx="0" cy="19110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F9546628-0599-463C-BE4A-46A4D1EE2F02}"/>
              </a:ext>
            </a:extLst>
          </p:cNvPr>
          <p:cNvCxnSpPr>
            <a:cxnSpLocks/>
          </p:cNvCxnSpPr>
          <p:nvPr/>
        </p:nvCxnSpPr>
        <p:spPr>
          <a:xfrm>
            <a:off x="5777762" y="3691038"/>
            <a:ext cx="91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17B7BF8F-9C8D-49F0-91F4-E6746AEBAE00}"/>
              </a:ext>
            </a:extLst>
          </p:cNvPr>
          <p:cNvCxnSpPr>
            <a:cxnSpLocks/>
          </p:cNvCxnSpPr>
          <p:nvPr/>
        </p:nvCxnSpPr>
        <p:spPr>
          <a:xfrm>
            <a:off x="5777949" y="4197702"/>
            <a:ext cx="91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5B4546C-9DE6-4DFB-8D2F-26107CE592BE}"/>
              </a:ext>
            </a:extLst>
          </p:cNvPr>
          <p:cNvCxnSpPr>
            <a:cxnSpLocks/>
          </p:cNvCxnSpPr>
          <p:nvPr/>
        </p:nvCxnSpPr>
        <p:spPr>
          <a:xfrm>
            <a:off x="5780997" y="5291997"/>
            <a:ext cx="9081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DDC6FE9-90FE-455E-9268-E68544854AE5}"/>
              </a:ext>
            </a:extLst>
          </p:cNvPr>
          <p:cNvCxnSpPr>
            <a:cxnSpLocks/>
          </p:cNvCxnSpPr>
          <p:nvPr/>
        </p:nvCxnSpPr>
        <p:spPr>
          <a:xfrm flipH="1" flipV="1">
            <a:off x="5778141" y="4714034"/>
            <a:ext cx="82296" cy="22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pic>
        <p:nvPicPr>
          <p:cNvPr id="20" name="Picture 19"/>
          <p:cNvPicPr>
            <a:picLocks noChangeAspect="1"/>
          </p:cNvPicPr>
          <p:nvPr/>
        </p:nvPicPr>
        <p:blipFill>
          <a:blip r:embed="rId4"/>
          <a:stretch>
            <a:fillRect/>
          </a:stretch>
        </p:blipFill>
        <p:spPr>
          <a:xfrm>
            <a:off x="5860698" y="3368632"/>
            <a:ext cx="735211" cy="520400"/>
          </a:xfrm>
          <a:prstGeom prst="rect">
            <a:avLst/>
          </a:prstGeom>
        </p:spPr>
      </p:pic>
      <p:sp>
        <p:nvSpPr>
          <p:cNvPr id="109" name="TextBox 108">
            <a:extLst>
              <a:ext uri="{FF2B5EF4-FFF2-40B4-BE49-F238E27FC236}">
                <a16:creationId xmlns:a16="http://schemas.microsoft.com/office/drawing/2014/main" id="{09B2784D-B9C6-493C-8481-2B32542B9B2D}"/>
              </a:ext>
            </a:extLst>
          </p:cNvPr>
          <p:cNvSpPr txBox="1"/>
          <p:nvPr/>
        </p:nvSpPr>
        <p:spPr>
          <a:xfrm>
            <a:off x="6599940" y="3558491"/>
            <a:ext cx="689365" cy="261610"/>
          </a:xfrm>
          <a:prstGeom prst="rect">
            <a:avLst/>
          </a:prstGeom>
          <a:solidFill>
            <a:srgbClr val="E7E6E6"/>
          </a:solid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 Arial"/>
                <a:ea typeface="+mn-ea"/>
                <a:cs typeface="+mn-cs"/>
              </a:rPr>
              <a:t>HHC</a:t>
            </a:r>
          </a:p>
        </p:txBody>
      </p:sp>
      <p:pic>
        <p:nvPicPr>
          <p:cNvPr id="113" name="Picture 112"/>
          <p:cNvPicPr>
            <a:picLocks noChangeAspect="1"/>
          </p:cNvPicPr>
          <p:nvPr/>
        </p:nvPicPr>
        <p:blipFill>
          <a:blip r:embed="rId4"/>
          <a:stretch>
            <a:fillRect/>
          </a:stretch>
        </p:blipFill>
        <p:spPr>
          <a:xfrm>
            <a:off x="5860698" y="3892691"/>
            <a:ext cx="735211" cy="520400"/>
          </a:xfrm>
          <a:prstGeom prst="rect">
            <a:avLst/>
          </a:prstGeom>
        </p:spPr>
      </p:pic>
      <p:pic>
        <p:nvPicPr>
          <p:cNvPr id="117" name="Picture 116"/>
          <p:cNvPicPr>
            <a:picLocks noChangeAspect="1"/>
          </p:cNvPicPr>
          <p:nvPr/>
        </p:nvPicPr>
        <p:blipFill>
          <a:blip r:embed="rId4"/>
          <a:stretch>
            <a:fillRect/>
          </a:stretch>
        </p:blipFill>
        <p:spPr>
          <a:xfrm>
            <a:off x="5851590" y="4409349"/>
            <a:ext cx="735211" cy="520400"/>
          </a:xfrm>
          <a:prstGeom prst="rect">
            <a:avLst/>
          </a:prstGeom>
        </p:spPr>
      </p:pic>
      <p:pic>
        <p:nvPicPr>
          <p:cNvPr id="122" name="Picture 121"/>
          <p:cNvPicPr>
            <a:picLocks noChangeAspect="1"/>
          </p:cNvPicPr>
          <p:nvPr/>
        </p:nvPicPr>
        <p:blipFill>
          <a:blip r:embed="rId4"/>
          <a:stretch>
            <a:fillRect/>
          </a:stretch>
        </p:blipFill>
        <p:spPr>
          <a:xfrm>
            <a:off x="5842535" y="4925119"/>
            <a:ext cx="735211" cy="520400"/>
          </a:xfrm>
          <a:prstGeom prst="rect">
            <a:avLst/>
          </a:prstGeom>
        </p:spPr>
      </p:pic>
      <p:sp>
        <p:nvSpPr>
          <p:cNvPr id="123" name="TextBox 122">
            <a:extLst>
              <a:ext uri="{FF2B5EF4-FFF2-40B4-BE49-F238E27FC236}">
                <a16:creationId xmlns:a16="http://schemas.microsoft.com/office/drawing/2014/main" id="{09B2784D-B9C6-493C-8481-2B32542B9B2D}"/>
              </a:ext>
            </a:extLst>
          </p:cNvPr>
          <p:cNvSpPr txBox="1"/>
          <p:nvPr/>
        </p:nvSpPr>
        <p:spPr>
          <a:xfrm>
            <a:off x="6586801" y="4069415"/>
            <a:ext cx="689365" cy="261610"/>
          </a:xfrm>
          <a:prstGeom prst="rect">
            <a:avLst/>
          </a:prstGeom>
          <a:solidFill>
            <a:srgbClr val="E7E6E6"/>
          </a:solid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 Arial"/>
                <a:ea typeface="+mn-ea"/>
                <a:cs typeface="+mn-cs"/>
              </a:rPr>
              <a:t>A Co. </a:t>
            </a:r>
          </a:p>
        </p:txBody>
      </p:sp>
      <p:sp>
        <p:nvSpPr>
          <p:cNvPr id="124" name="TextBox 123">
            <a:extLst>
              <a:ext uri="{FF2B5EF4-FFF2-40B4-BE49-F238E27FC236}">
                <a16:creationId xmlns:a16="http://schemas.microsoft.com/office/drawing/2014/main" id="{09B2784D-B9C6-493C-8481-2B32542B9B2D}"/>
              </a:ext>
            </a:extLst>
          </p:cNvPr>
          <p:cNvSpPr txBox="1"/>
          <p:nvPr/>
        </p:nvSpPr>
        <p:spPr>
          <a:xfrm>
            <a:off x="6590542" y="4618692"/>
            <a:ext cx="689365" cy="261610"/>
          </a:xfrm>
          <a:prstGeom prst="rect">
            <a:avLst/>
          </a:prstGeom>
          <a:solidFill>
            <a:srgbClr val="E7E6E6"/>
          </a:solid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 Arial"/>
                <a:ea typeface="+mn-ea"/>
                <a:cs typeface="+mn-cs"/>
              </a:rPr>
              <a:t>B Co. </a:t>
            </a:r>
          </a:p>
        </p:txBody>
      </p:sp>
      <p:sp>
        <p:nvSpPr>
          <p:cNvPr id="130" name="TextBox 129">
            <a:extLst>
              <a:ext uri="{FF2B5EF4-FFF2-40B4-BE49-F238E27FC236}">
                <a16:creationId xmlns:a16="http://schemas.microsoft.com/office/drawing/2014/main" id="{09B2784D-B9C6-493C-8481-2B32542B9B2D}"/>
              </a:ext>
            </a:extLst>
          </p:cNvPr>
          <p:cNvSpPr txBox="1"/>
          <p:nvPr/>
        </p:nvSpPr>
        <p:spPr>
          <a:xfrm>
            <a:off x="6589016" y="5118393"/>
            <a:ext cx="689365" cy="261610"/>
          </a:xfrm>
          <a:prstGeom prst="rect">
            <a:avLst/>
          </a:prstGeom>
          <a:noFill/>
          <a:ln>
            <a:noFill/>
          </a:ln>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 Arial"/>
                <a:ea typeface="+mn-ea"/>
                <a:cs typeface="+mn-cs"/>
              </a:rPr>
              <a:t>C Co. </a:t>
            </a:r>
          </a:p>
        </p:txBody>
      </p:sp>
      <p:grpSp>
        <p:nvGrpSpPr>
          <p:cNvPr id="41" name="Group 40">
            <a:extLst>
              <a:ext uri="{FF2B5EF4-FFF2-40B4-BE49-F238E27FC236}">
                <a16:creationId xmlns:a16="http://schemas.microsoft.com/office/drawing/2014/main" id="{61FC17D9-A0F7-4606-891D-037030AB42AB}"/>
              </a:ext>
            </a:extLst>
          </p:cNvPr>
          <p:cNvGrpSpPr/>
          <p:nvPr/>
        </p:nvGrpSpPr>
        <p:grpSpPr>
          <a:xfrm>
            <a:off x="2659355" y="2741174"/>
            <a:ext cx="1267227" cy="680868"/>
            <a:chOff x="2659355" y="2749641"/>
            <a:chExt cx="1267227" cy="680868"/>
          </a:xfrm>
        </p:grpSpPr>
        <p:grpSp>
          <p:nvGrpSpPr>
            <p:cNvPr id="39" name="Group 38">
              <a:extLst>
                <a:ext uri="{FF2B5EF4-FFF2-40B4-BE49-F238E27FC236}">
                  <a16:creationId xmlns:a16="http://schemas.microsoft.com/office/drawing/2014/main" id="{B05AAC1D-6B9D-4AD2-8F3C-441D753D86F3}"/>
                </a:ext>
              </a:extLst>
            </p:cNvPr>
            <p:cNvGrpSpPr/>
            <p:nvPr/>
          </p:nvGrpSpPr>
          <p:grpSpPr>
            <a:xfrm>
              <a:off x="2659355" y="2749641"/>
              <a:ext cx="798970" cy="629082"/>
              <a:chOff x="2663252" y="2689048"/>
              <a:chExt cx="798970" cy="629082"/>
            </a:xfrm>
          </p:grpSpPr>
          <p:grpSp>
            <p:nvGrpSpPr>
              <p:cNvPr id="36" name="Group 35">
                <a:extLst>
                  <a:ext uri="{FF2B5EF4-FFF2-40B4-BE49-F238E27FC236}">
                    <a16:creationId xmlns:a16="http://schemas.microsoft.com/office/drawing/2014/main" id="{1B30EBFA-43C9-4497-9F23-3905B40B96A8}"/>
                  </a:ext>
                </a:extLst>
              </p:cNvPr>
              <p:cNvGrpSpPr/>
              <p:nvPr/>
            </p:nvGrpSpPr>
            <p:grpSpPr>
              <a:xfrm>
                <a:off x="2663252" y="2809528"/>
                <a:ext cx="798970" cy="508602"/>
                <a:chOff x="2663252" y="2809528"/>
                <a:chExt cx="798970" cy="508602"/>
              </a:xfrm>
            </p:grpSpPr>
            <p:sp>
              <p:nvSpPr>
                <p:cNvPr id="21" name="Rectangle 20">
                  <a:extLst>
                    <a:ext uri="{FF2B5EF4-FFF2-40B4-BE49-F238E27FC236}">
                      <a16:creationId xmlns:a16="http://schemas.microsoft.com/office/drawing/2014/main" id="{CC0225B2-AFE9-41B1-ABD2-57D59BCE1278}"/>
                    </a:ext>
                  </a:extLst>
                </p:cNvPr>
                <p:cNvSpPr/>
                <p:nvPr/>
              </p:nvSpPr>
              <p:spPr>
                <a:xfrm>
                  <a:off x="2663252" y="2809528"/>
                  <a:ext cx="798970" cy="508602"/>
                </a:xfrm>
                <a:prstGeom prst="rect">
                  <a:avLst/>
                </a:prstGeom>
                <a:solidFill>
                  <a:schemeClr val="bg1">
                    <a:lumMod val="5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 name="Straight Arrow Connector 22">
                  <a:extLst>
                    <a:ext uri="{FF2B5EF4-FFF2-40B4-BE49-F238E27FC236}">
                      <a16:creationId xmlns:a16="http://schemas.microsoft.com/office/drawing/2014/main" id="{678BB63D-DF47-4DAD-8826-ED19F9FC15A9}"/>
                    </a:ext>
                  </a:extLst>
                </p:cNvPr>
                <p:cNvCxnSpPr>
                  <a:cxnSpLocks/>
                </p:cNvCxnSpPr>
                <p:nvPr/>
              </p:nvCxnSpPr>
              <p:spPr>
                <a:xfrm flipV="1">
                  <a:off x="3074853" y="2862813"/>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2B6D7F5B-8E12-4682-A41B-DC8A93CE6697}"/>
                    </a:ext>
                  </a:extLst>
                </p:cNvPr>
                <p:cNvCxnSpPr>
                  <a:cxnSpLocks/>
                </p:cNvCxnSpPr>
                <p:nvPr/>
              </p:nvCxnSpPr>
              <p:spPr>
                <a:xfrm flipV="1">
                  <a:off x="3200625"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6" name="Straight Arrow Connector 105">
                  <a:extLst>
                    <a:ext uri="{FF2B5EF4-FFF2-40B4-BE49-F238E27FC236}">
                      <a16:creationId xmlns:a16="http://schemas.microsoft.com/office/drawing/2014/main" id="{06B2E5E2-620C-48E1-862B-4B89A391215A}"/>
                    </a:ext>
                  </a:extLst>
                </p:cNvPr>
                <p:cNvCxnSpPr>
                  <a:cxnSpLocks/>
                </p:cNvCxnSpPr>
                <p:nvPr/>
              </p:nvCxnSpPr>
              <p:spPr>
                <a:xfrm flipV="1">
                  <a:off x="2949081"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BB33B13-F83C-42A7-92D7-B34660EDBD7A}"/>
                    </a:ext>
                  </a:extLst>
                </p:cNvPr>
                <p:cNvCxnSpPr/>
                <p:nvPr/>
              </p:nvCxnSpPr>
              <p:spPr>
                <a:xfrm flipV="1">
                  <a:off x="2748415" y="3073397"/>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8F1EB78-C2A2-486C-8F5D-391EE9AC63A6}"/>
                    </a:ext>
                  </a:extLst>
                </p:cNvPr>
                <p:cNvCxnSpPr/>
                <p:nvPr/>
              </p:nvCxnSpPr>
              <p:spPr>
                <a:xfrm flipV="1">
                  <a:off x="3069479" y="3049688"/>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965C909-44E0-4A9A-9D5C-F94D6FA96CB0}"/>
                    </a:ext>
                  </a:extLst>
                </p:cNvPr>
                <p:cNvCxnSpPr>
                  <a:cxnSpLocks/>
                </p:cNvCxnSpPr>
                <p:nvPr/>
              </p:nvCxnSpPr>
              <p:spPr>
                <a:xfrm flipV="1">
                  <a:off x="3073455" y="3086511"/>
                  <a:ext cx="0" cy="1333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Straight Connector 37">
                <a:extLst>
                  <a:ext uri="{FF2B5EF4-FFF2-40B4-BE49-F238E27FC236}">
                    <a16:creationId xmlns:a16="http://schemas.microsoft.com/office/drawing/2014/main" id="{2F3B65EF-570B-42F6-B124-8A7DDB735BC1}"/>
                  </a:ext>
                </a:extLst>
              </p:cNvPr>
              <p:cNvCxnSpPr/>
              <p:nvPr/>
            </p:nvCxnSpPr>
            <p:spPr>
              <a:xfrm>
                <a:off x="3024253" y="2689048"/>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1CB9054-83CC-4A27-8BD1-186851920F11}"/>
                  </a:ext>
                </a:extLst>
              </p:cNvPr>
              <p:cNvCxnSpPr/>
              <p:nvPr/>
            </p:nvCxnSpPr>
            <p:spPr>
              <a:xfrm>
                <a:off x="3103849" y="2693455"/>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TextBox 39">
              <a:extLst>
                <a:ext uri="{FF2B5EF4-FFF2-40B4-BE49-F238E27FC236}">
                  <a16:creationId xmlns:a16="http://schemas.microsoft.com/office/drawing/2014/main" id="{4D8043F3-FBBE-41B3-9DDC-F9F64C48596F}"/>
                </a:ext>
              </a:extLst>
            </p:cNvPr>
            <p:cNvSpPr txBox="1"/>
            <p:nvPr/>
          </p:nvSpPr>
          <p:spPr>
            <a:xfrm>
              <a:off x="3394692" y="3168899"/>
              <a:ext cx="531890" cy="261610"/>
            </a:xfrm>
            <a:prstGeom prst="rect">
              <a:avLst/>
            </a:prstGeom>
            <a:noFill/>
          </p:spPr>
          <p:txBody>
            <a:bodyPr wrap="square" rtlCol="0">
              <a:spAutoFit/>
            </a:bodyPr>
            <a:lstStyle/>
            <a:p>
              <a:r>
                <a:rPr lang="en-US" sz="1100" b="1">
                  <a:latin typeface=" Arial"/>
                </a:rPr>
                <a:t>1BN</a:t>
              </a:r>
            </a:p>
          </p:txBody>
        </p:sp>
      </p:grpSp>
      <p:grpSp>
        <p:nvGrpSpPr>
          <p:cNvPr id="42" name="Group 41">
            <a:extLst>
              <a:ext uri="{FF2B5EF4-FFF2-40B4-BE49-F238E27FC236}">
                <a16:creationId xmlns:a16="http://schemas.microsoft.com/office/drawing/2014/main" id="{9316800B-5136-4336-9983-78D696852EBE}"/>
              </a:ext>
            </a:extLst>
          </p:cNvPr>
          <p:cNvGrpSpPr/>
          <p:nvPr/>
        </p:nvGrpSpPr>
        <p:grpSpPr>
          <a:xfrm>
            <a:off x="4163214" y="2745577"/>
            <a:ext cx="1258599" cy="695464"/>
            <a:chOff x="4163214" y="2745577"/>
            <a:chExt cx="1258599" cy="695464"/>
          </a:xfrm>
        </p:grpSpPr>
        <p:grpSp>
          <p:nvGrpSpPr>
            <p:cNvPr id="133" name="Group 132">
              <a:extLst>
                <a:ext uri="{FF2B5EF4-FFF2-40B4-BE49-F238E27FC236}">
                  <a16:creationId xmlns:a16="http://schemas.microsoft.com/office/drawing/2014/main" id="{C205A696-222F-41C1-A7B8-6132E889C2A7}"/>
                </a:ext>
              </a:extLst>
            </p:cNvPr>
            <p:cNvGrpSpPr/>
            <p:nvPr/>
          </p:nvGrpSpPr>
          <p:grpSpPr>
            <a:xfrm>
              <a:off x="4163214" y="2745577"/>
              <a:ext cx="798970" cy="629082"/>
              <a:chOff x="2663252" y="2689048"/>
              <a:chExt cx="798970" cy="629082"/>
            </a:xfrm>
          </p:grpSpPr>
          <p:grpSp>
            <p:nvGrpSpPr>
              <p:cNvPr id="134" name="Group 133">
                <a:extLst>
                  <a:ext uri="{FF2B5EF4-FFF2-40B4-BE49-F238E27FC236}">
                    <a16:creationId xmlns:a16="http://schemas.microsoft.com/office/drawing/2014/main" id="{C10840ED-5885-4A24-965D-55B76D49994D}"/>
                  </a:ext>
                </a:extLst>
              </p:cNvPr>
              <p:cNvGrpSpPr/>
              <p:nvPr/>
            </p:nvGrpSpPr>
            <p:grpSpPr>
              <a:xfrm>
                <a:off x="2663252" y="2809528"/>
                <a:ext cx="798970" cy="508602"/>
                <a:chOff x="2663252" y="2809528"/>
                <a:chExt cx="798970" cy="508602"/>
              </a:xfrm>
            </p:grpSpPr>
            <p:sp>
              <p:nvSpPr>
                <p:cNvPr id="143" name="Rectangle 142">
                  <a:extLst>
                    <a:ext uri="{FF2B5EF4-FFF2-40B4-BE49-F238E27FC236}">
                      <a16:creationId xmlns:a16="http://schemas.microsoft.com/office/drawing/2014/main" id="{7E0749CD-FFDA-4175-88B1-4C8BA88227E0}"/>
                    </a:ext>
                  </a:extLst>
                </p:cNvPr>
                <p:cNvSpPr/>
                <p:nvPr/>
              </p:nvSpPr>
              <p:spPr>
                <a:xfrm>
                  <a:off x="2663252" y="2809528"/>
                  <a:ext cx="798970" cy="508602"/>
                </a:xfrm>
                <a:prstGeom prst="rect">
                  <a:avLst/>
                </a:prstGeom>
                <a:solidFill>
                  <a:schemeClr val="bg1">
                    <a:lumMod val="5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1" name="Straight Arrow Connector 150">
                  <a:extLst>
                    <a:ext uri="{FF2B5EF4-FFF2-40B4-BE49-F238E27FC236}">
                      <a16:creationId xmlns:a16="http://schemas.microsoft.com/office/drawing/2014/main" id="{FF7B8B34-A06C-4574-AD20-C5A5EAEE03A5}"/>
                    </a:ext>
                  </a:extLst>
                </p:cNvPr>
                <p:cNvCxnSpPr>
                  <a:cxnSpLocks/>
                </p:cNvCxnSpPr>
                <p:nvPr/>
              </p:nvCxnSpPr>
              <p:spPr>
                <a:xfrm flipV="1">
                  <a:off x="3074853" y="2862813"/>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2" name="Straight Arrow Connector 151">
                  <a:extLst>
                    <a:ext uri="{FF2B5EF4-FFF2-40B4-BE49-F238E27FC236}">
                      <a16:creationId xmlns:a16="http://schemas.microsoft.com/office/drawing/2014/main" id="{3C5E8BBF-8257-492C-B7B3-9B5ED7634CD5}"/>
                    </a:ext>
                  </a:extLst>
                </p:cNvPr>
                <p:cNvCxnSpPr>
                  <a:cxnSpLocks/>
                </p:cNvCxnSpPr>
                <p:nvPr/>
              </p:nvCxnSpPr>
              <p:spPr>
                <a:xfrm flipV="1">
                  <a:off x="3200625"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3" name="Straight Arrow Connector 152">
                  <a:extLst>
                    <a:ext uri="{FF2B5EF4-FFF2-40B4-BE49-F238E27FC236}">
                      <a16:creationId xmlns:a16="http://schemas.microsoft.com/office/drawing/2014/main" id="{CFC59B68-E612-4C57-B3C3-1C1BF8FE24FC}"/>
                    </a:ext>
                  </a:extLst>
                </p:cNvPr>
                <p:cNvCxnSpPr>
                  <a:cxnSpLocks/>
                </p:cNvCxnSpPr>
                <p:nvPr/>
              </p:nvCxnSpPr>
              <p:spPr>
                <a:xfrm flipV="1">
                  <a:off x="2949081"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608FAFCD-47AD-497F-A06A-4ABEE1F4AFC9}"/>
                    </a:ext>
                  </a:extLst>
                </p:cNvPr>
                <p:cNvCxnSpPr/>
                <p:nvPr/>
              </p:nvCxnSpPr>
              <p:spPr>
                <a:xfrm flipV="1">
                  <a:off x="2748415" y="3077373"/>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A267E972-503B-439D-8340-2523FDA2556D}"/>
                    </a:ext>
                  </a:extLst>
                </p:cNvPr>
                <p:cNvCxnSpPr/>
                <p:nvPr/>
              </p:nvCxnSpPr>
              <p:spPr>
                <a:xfrm flipV="1">
                  <a:off x="3069479" y="3053664"/>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FD74DEC-9A6F-4924-9CF2-EC91AE3D62B4}"/>
                    </a:ext>
                  </a:extLst>
                </p:cNvPr>
                <p:cNvCxnSpPr>
                  <a:cxnSpLocks/>
                </p:cNvCxnSpPr>
                <p:nvPr/>
              </p:nvCxnSpPr>
              <p:spPr>
                <a:xfrm flipV="1">
                  <a:off x="3073455" y="3090487"/>
                  <a:ext cx="0" cy="1333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5" name="Straight Connector 134">
                <a:extLst>
                  <a:ext uri="{FF2B5EF4-FFF2-40B4-BE49-F238E27FC236}">
                    <a16:creationId xmlns:a16="http://schemas.microsoft.com/office/drawing/2014/main" id="{93B001DD-8B8B-4D86-ABFC-12072434FD28}"/>
                  </a:ext>
                </a:extLst>
              </p:cNvPr>
              <p:cNvCxnSpPr/>
              <p:nvPr/>
            </p:nvCxnSpPr>
            <p:spPr>
              <a:xfrm>
                <a:off x="3024253" y="2689048"/>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88F8CC-3CCD-44E1-A7C0-DD27F363042C}"/>
                  </a:ext>
                </a:extLst>
              </p:cNvPr>
              <p:cNvCxnSpPr/>
              <p:nvPr/>
            </p:nvCxnSpPr>
            <p:spPr>
              <a:xfrm>
                <a:off x="3103849" y="2693455"/>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TextBox 167">
              <a:extLst>
                <a:ext uri="{FF2B5EF4-FFF2-40B4-BE49-F238E27FC236}">
                  <a16:creationId xmlns:a16="http://schemas.microsoft.com/office/drawing/2014/main" id="{254B8016-24A1-4B1B-B587-DBADED2B2E06}"/>
                </a:ext>
              </a:extLst>
            </p:cNvPr>
            <p:cNvSpPr txBox="1"/>
            <p:nvPr/>
          </p:nvSpPr>
          <p:spPr>
            <a:xfrm>
              <a:off x="4889923" y="3179431"/>
              <a:ext cx="531890" cy="261610"/>
            </a:xfrm>
            <a:prstGeom prst="rect">
              <a:avLst/>
            </a:prstGeom>
            <a:noFill/>
          </p:spPr>
          <p:txBody>
            <a:bodyPr wrap="square" rtlCol="0">
              <a:spAutoFit/>
            </a:bodyPr>
            <a:lstStyle/>
            <a:p>
              <a:r>
                <a:rPr lang="en-US" sz="1100" b="1">
                  <a:latin typeface=" Arial"/>
                </a:rPr>
                <a:t>2BN</a:t>
              </a:r>
            </a:p>
          </p:txBody>
        </p:sp>
      </p:grpSp>
      <p:grpSp>
        <p:nvGrpSpPr>
          <p:cNvPr id="43" name="Group 42">
            <a:extLst>
              <a:ext uri="{FF2B5EF4-FFF2-40B4-BE49-F238E27FC236}">
                <a16:creationId xmlns:a16="http://schemas.microsoft.com/office/drawing/2014/main" id="{F00F5939-8559-4569-ACAC-E956E28846EB}"/>
              </a:ext>
            </a:extLst>
          </p:cNvPr>
          <p:cNvGrpSpPr/>
          <p:nvPr/>
        </p:nvGrpSpPr>
        <p:grpSpPr>
          <a:xfrm>
            <a:off x="4124730" y="1863172"/>
            <a:ext cx="1273976" cy="683242"/>
            <a:chOff x="4124730" y="1863172"/>
            <a:chExt cx="1273976" cy="683242"/>
          </a:xfrm>
        </p:grpSpPr>
        <p:grpSp>
          <p:nvGrpSpPr>
            <p:cNvPr id="157" name="Group 156">
              <a:extLst>
                <a:ext uri="{FF2B5EF4-FFF2-40B4-BE49-F238E27FC236}">
                  <a16:creationId xmlns:a16="http://schemas.microsoft.com/office/drawing/2014/main" id="{6BC7F666-EB7B-45C9-BAFE-25F1A1E481E5}"/>
                </a:ext>
              </a:extLst>
            </p:cNvPr>
            <p:cNvGrpSpPr/>
            <p:nvPr/>
          </p:nvGrpSpPr>
          <p:grpSpPr>
            <a:xfrm>
              <a:off x="4124730" y="1863172"/>
              <a:ext cx="798970" cy="629082"/>
              <a:chOff x="2663252" y="2689048"/>
              <a:chExt cx="798970" cy="629082"/>
            </a:xfrm>
          </p:grpSpPr>
          <p:grpSp>
            <p:nvGrpSpPr>
              <p:cNvPr id="158" name="Group 157">
                <a:extLst>
                  <a:ext uri="{FF2B5EF4-FFF2-40B4-BE49-F238E27FC236}">
                    <a16:creationId xmlns:a16="http://schemas.microsoft.com/office/drawing/2014/main" id="{7FA98643-45DA-45F5-B8DA-CB3E0F14EFED}"/>
                  </a:ext>
                </a:extLst>
              </p:cNvPr>
              <p:cNvGrpSpPr/>
              <p:nvPr/>
            </p:nvGrpSpPr>
            <p:grpSpPr>
              <a:xfrm>
                <a:off x="2663252" y="2809528"/>
                <a:ext cx="798970" cy="508602"/>
                <a:chOff x="2663252" y="2809528"/>
                <a:chExt cx="798970" cy="508602"/>
              </a:xfrm>
            </p:grpSpPr>
            <p:sp>
              <p:nvSpPr>
                <p:cNvPr id="161" name="Rectangle 160">
                  <a:extLst>
                    <a:ext uri="{FF2B5EF4-FFF2-40B4-BE49-F238E27FC236}">
                      <a16:creationId xmlns:a16="http://schemas.microsoft.com/office/drawing/2014/main" id="{80645C7C-020B-416C-A336-9FBD80E64B36}"/>
                    </a:ext>
                  </a:extLst>
                </p:cNvPr>
                <p:cNvSpPr/>
                <p:nvPr/>
              </p:nvSpPr>
              <p:spPr>
                <a:xfrm>
                  <a:off x="2663252" y="2809528"/>
                  <a:ext cx="798970" cy="508602"/>
                </a:xfrm>
                <a:prstGeom prst="rect">
                  <a:avLst/>
                </a:prstGeom>
                <a:solidFill>
                  <a:schemeClr val="bg1">
                    <a:lumMod val="5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2" name="Straight Arrow Connector 161">
                  <a:extLst>
                    <a:ext uri="{FF2B5EF4-FFF2-40B4-BE49-F238E27FC236}">
                      <a16:creationId xmlns:a16="http://schemas.microsoft.com/office/drawing/2014/main" id="{9D3ADBF1-E19C-46A7-B009-B2E4BA10288E}"/>
                    </a:ext>
                  </a:extLst>
                </p:cNvPr>
                <p:cNvCxnSpPr>
                  <a:cxnSpLocks/>
                </p:cNvCxnSpPr>
                <p:nvPr/>
              </p:nvCxnSpPr>
              <p:spPr>
                <a:xfrm flipV="1">
                  <a:off x="3074853" y="2862813"/>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3" name="Straight Arrow Connector 162">
                  <a:extLst>
                    <a:ext uri="{FF2B5EF4-FFF2-40B4-BE49-F238E27FC236}">
                      <a16:creationId xmlns:a16="http://schemas.microsoft.com/office/drawing/2014/main" id="{3FD91185-C0C7-4C18-A723-C091B3157D69}"/>
                    </a:ext>
                  </a:extLst>
                </p:cNvPr>
                <p:cNvCxnSpPr>
                  <a:cxnSpLocks/>
                </p:cNvCxnSpPr>
                <p:nvPr/>
              </p:nvCxnSpPr>
              <p:spPr>
                <a:xfrm flipV="1">
                  <a:off x="3200625"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4" name="Straight Arrow Connector 163">
                  <a:extLst>
                    <a:ext uri="{FF2B5EF4-FFF2-40B4-BE49-F238E27FC236}">
                      <a16:creationId xmlns:a16="http://schemas.microsoft.com/office/drawing/2014/main" id="{3FE24367-3E62-40F7-A97A-1510E13BAE6E}"/>
                    </a:ext>
                  </a:extLst>
                </p:cNvPr>
                <p:cNvCxnSpPr>
                  <a:cxnSpLocks/>
                </p:cNvCxnSpPr>
                <p:nvPr/>
              </p:nvCxnSpPr>
              <p:spPr>
                <a:xfrm flipV="1">
                  <a:off x="2949081" y="2984101"/>
                  <a:ext cx="0" cy="2604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0235533-BF26-4B18-8561-F5E24E2E1900}"/>
                    </a:ext>
                  </a:extLst>
                </p:cNvPr>
                <p:cNvCxnSpPr/>
                <p:nvPr/>
              </p:nvCxnSpPr>
              <p:spPr>
                <a:xfrm flipV="1">
                  <a:off x="2748415" y="3077373"/>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52208F48-9943-4289-9BCA-B3FECA7D66AF}"/>
                    </a:ext>
                  </a:extLst>
                </p:cNvPr>
                <p:cNvCxnSpPr/>
                <p:nvPr/>
              </p:nvCxnSpPr>
              <p:spPr>
                <a:xfrm flipV="1">
                  <a:off x="3069479" y="3053664"/>
                  <a:ext cx="320511" cy="169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E72ABBC1-88F2-4E25-ABAF-DD95A0DE8BDB}"/>
                    </a:ext>
                  </a:extLst>
                </p:cNvPr>
                <p:cNvCxnSpPr>
                  <a:cxnSpLocks/>
                </p:cNvCxnSpPr>
                <p:nvPr/>
              </p:nvCxnSpPr>
              <p:spPr>
                <a:xfrm flipV="1">
                  <a:off x="3073455" y="3090487"/>
                  <a:ext cx="0" cy="1333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Connector 158">
                <a:extLst>
                  <a:ext uri="{FF2B5EF4-FFF2-40B4-BE49-F238E27FC236}">
                    <a16:creationId xmlns:a16="http://schemas.microsoft.com/office/drawing/2014/main" id="{F217C578-0FFE-40D9-AD3C-0430E05A6E1C}"/>
                  </a:ext>
                </a:extLst>
              </p:cNvPr>
              <p:cNvCxnSpPr/>
              <p:nvPr/>
            </p:nvCxnSpPr>
            <p:spPr>
              <a:xfrm>
                <a:off x="3024253" y="2689048"/>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724EBC9-F9A5-4413-92BF-5F40903A8B77}"/>
                  </a:ext>
                </a:extLst>
              </p:cNvPr>
              <p:cNvCxnSpPr/>
              <p:nvPr/>
            </p:nvCxnSpPr>
            <p:spPr>
              <a:xfrm>
                <a:off x="3103849" y="2693455"/>
                <a:ext cx="0" cy="1224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TextBox 168">
              <a:extLst>
                <a:ext uri="{FF2B5EF4-FFF2-40B4-BE49-F238E27FC236}">
                  <a16:creationId xmlns:a16="http://schemas.microsoft.com/office/drawing/2014/main" id="{EE3A591B-C806-439B-BB8E-C8973319B0A2}"/>
                </a:ext>
              </a:extLst>
            </p:cNvPr>
            <p:cNvSpPr txBox="1"/>
            <p:nvPr/>
          </p:nvSpPr>
          <p:spPr>
            <a:xfrm>
              <a:off x="4866816" y="2284804"/>
              <a:ext cx="531890" cy="261610"/>
            </a:xfrm>
            <a:prstGeom prst="rect">
              <a:avLst/>
            </a:prstGeom>
            <a:noFill/>
          </p:spPr>
          <p:txBody>
            <a:bodyPr wrap="square" rtlCol="0">
              <a:spAutoFit/>
            </a:bodyPr>
            <a:lstStyle/>
            <a:p>
              <a:r>
                <a:rPr lang="en-US" sz="1100" b="1">
                  <a:latin typeface=" Arial"/>
                </a:rPr>
                <a:t>CPB</a:t>
              </a:r>
            </a:p>
          </p:txBody>
        </p:sp>
      </p:grpSp>
    </p:spTree>
    <p:extLst>
      <p:ext uri="{BB962C8B-B14F-4D97-AF65-F5344CB8AC3E}">
        <p14:creationId xmlns:p14="http://schemas.microsoft.com/office/powerpoint/2010/main" val="183089729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5" name="Down Arrow 204"/>
          <p:cNvSpPr/>
          <p:nvPr/>
        </p:nvSpPr>
        <p:spPr>
          <a:xfrm>
            <a:off x="9919561" y="2541027"/>
            <a:ext cx="689141" cy="556288"/>
          </a:xfrm>
          <a:prstGeom prst="downArrow">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en-US">
              <a:solidFill>
                <a:prstClr val="white"/>
              </a:solidFill>
            </a:endParaRPr>
          </a:p>
        </p:txBody>
      </p:sp>
      <p:pic>
        <p:nvPicPr>
          <p:cNvPr id="54" name="Picture 53"/>
          <p:cNvPicPr>
            <a:picLocks noChangeAspect="1"/>
          </p:cNvPicPr>
          <p:nvPr/>
        </p:nvPicPr>
        <p:blipFill rotWithShape="1">
          <a:blip r:embed="rId3" cstate="print">
            <a:extLst>
              <a:ext uri="{28A0092B-C50C-407E-A947-70E740481C1C}">
                <a14:useLocalDpi xmlns:a14="http://schemas.microsoft.com/office/drawing/2010/main" val="0"/>
              </a:ext>
            </a:extLst>
          </a:blip>
          <a:srcRect t="35643" b="41909"/>
          <a:stretch/>
        </p:blipFill>
        <p:spPr>
          <a:xfrm>
            <a:off x="3392723" y="1436132"/>
            <a:ext cx="653500" cy="270490"/>
          </a:xfrm>
          <a:prstGeom prst="rect">
            <a:avLst/>
          </a:prstGeom>
          <a:ln w="19050">
            <a:solidFill>
              <a:srgbClr val="5592E3"/>
            </a:solidFill>
          </a:ln>
          <a:scene3d>
            <a:camera prst="orthographicFront"/>
            <a:lightRig rig="threePt" dir="t"/>
          </a:scene3d>
          <a:sp3d>
            <a:bevelT/>
          </a:sp3d>
        </p:spPr>
      </p:pic>
      <p:pic>
        <p:nvPicPr>
          <p:cNvPr id="55" name="Picture 54"/>
          <p:cNvPicPr>
            <a:picLocks noChangeAspect="1"/>
          </p:cNvPicPr>
          <p:nvPr/>
        </p:nvPicPr>
        <p:blipFill rotWithShape="1">
          <a:blip r:embed="rId3" cstate="print">
            <a:extLst>
              <a:ext uri="{28A0092B-C50C-407E-A947-70E740481C1C}">
                <a14:useLocalDpi xmlns:a14="http://schemas.microsoft.com/office/drawing/2010/main" val="0"/>
              </a:ext>
            </a:extLst>
          </a:blip>
          <a:srcRect t="35643" b="41909"/>
          <a:stretch/>
        </p:blipFill>
        <p:spPr>
          <a:xfrm>
            <a:off x="3381670" y="2013255"/>
            <a:ext cx="653500" cy="270490"/>
          </a:xfrm>
          <a:prstGeom prst="rect">
            <a:avLst/>
          </a:prstGeom>
          <a:ln w="19050">
            <a:solidFill>
              <a:srgbClr val="5592E3"/>
            </a:solidFill>
          </a:ln>
          <a:scene3d>
            <a:camera prst="orthographicFront"/>
            <a:lightRig rig="threePt" dir="t"/>
          </a:scene3d>
          <a:sp3d>
            <a:bevelT/>
          </a:sp3d>
        </p:spPr>
      </p:pic>
      <p:pic>
        <p:nvPicPr>
          <p:cNvPr id="56" name="Picture 55"/>
          <p:cNvPicPr>
            <a:picLocks noChangeAspect="1"/>
          </p:cNvPicPr>
          <p:nvPr/>
        </p:nvPicPr>
        <p:blipFill rotWithShape="1">
          <a:blip r:embed="rId3" cstate="print">
            <a:extLst>
              <a:ext uri="{28A0092B-C50C-407E-A947-70E740481C1C}">
                <a14:useLocalDpi xmlns:a14="http://schemas.microsoft.com/office/drawing/2010/main" val="0"/>
              </a:ext>
            </a:extLst>
          </a:blip>
          <a:srcRect t="35643" b="41909"/>
          <a:stretch/>
        </p:blipFill>
        <p:spPr>
          <a:xfrm>
            <a:off x="3380836" y="2680081"/>
            <a:ext cx="653500" cy="270490"/>
          </a:xfrm>
          <a:prstGeom prst="rect">
            <a:avLst/>
          </a:prstGeom>
          <a:ln w="19050">
            <a:solidFill>
              <a:srgbClr val="5592E3"/>
            </a:solidFill>
          </a:ln>
          <a:scene3d>
            <a:camera prst="orthographicFront"/>
            <a:lightRig rig="threePt" dir="t"/>
          </a:scene3d>
          <a:sp3d>
            <a:bevelT/>
          </a:sp3d>
        </p:spPr>
      </p:pic>
      <p:sp>
        <p:nvSpPr>
          <p:cNvPr id="7" name="Title 1"/>
          <p:cNvSpPr txBox="1">
            <a:spLocks/>
          </p:cNvSpPr>
          <p:nvPr/>
        </p:nvSpPr>
        <p:spPr bwMode="auto">
          <a:xfrm>
            <a:off x="2332781" y="304800"/>
            <a:ext cx="7543800" cy="7132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marR="0" lvl="0" indent="0" algn="ctr" defTabSz="914400" rtl="0" fontAlgn="auto" hangingPunct="0">
              <a:lnSpc>
                <a:spcPct val="100000"/>
              </a:lnSpc>
              <a:spcBef>
                <a:spcPts val="0"/>
              </a:spcBef>
              <a:spcAft>
                <a:spcPts val="0"/>
              </a:spcAft>
              <a:buNone/>
              <a:tabLst/>
              <a:defRPr lang="en-US" sz="2400" b="1" i="0" u="none" strike="noStrike" kern="0" cap="none" spc="0" baseline="0">
                <a:solidFill>
                  <a:srgbClr val="000000"/>
                </a:solidFill>
                <a:uFillTx/>
                <a:latin typeface="Arial"/>
              </a:defRPr>
            </a:lvl1pPr>
          </a:lstStyle>
          <a:p>
            <a:pPr hangingPunct="1"/>
            <a:endParaRPr altLang="en-US" sz="3200">
              <a:solidFill>
                <a:prstClr val="black"/>
              </a:solidFill>
              <a:latin typeface="Arial" panose="020B0604020202020204" pitchFamily="34" charset="0"/>
              <a:cs typeface="Arial" panose="020B0604020202020204" pitchFamily="34" charset="0"/>
            </a:endParaRPr>
          </a:p>
        </p:txBody>
      </p:sp>
      <p:sp>
        <p:nvSpPr>
          <p:cNvPr id="14" name="Rectangle 13"/>
          <p:cNvSpPr/>
          <p:nvPr/>
        </p:nvSpPr>
        <p:spPr bwMode="auto">
          <a:xfrm>
            <a:off x="3812672" y="1121523"/>
            <a:ext cx="2819399" cy="2072640"/>
          </a:xfrm>
          <a:prstGeom prst="rect">
            <a:avLst/>
          </a:prstGeom>
          <a:gradFill>
            <a:gsLst>
              <a:gs pos="9000">
                <a:schemeClr val="tx1"/>
              </a:gs>
              <a:gs pos="72000">
                <a:srgbClr val="165586"/>
              </a:gs>
              <a:gs pos="100000">
                <a:srgbClr val="07152F"/>
              </a:gs>
            </a:gsLst>
            <a:lin ang="5400000" scaled="0"/>
          </a:gradFill>
          <a:ln w="76200" algn="ctr">
            <a:noFill/>
            <a:round/>
            <a:headEnd/>
            <a:tailEnd/>
          </a:ln>
          <a:effectLst>
            <a:outerShdw blurRad="254000" dist="88900" dir="5400000" rotWithShape="0">
              <a:prstClr val="black">
                <a:alpha val="67000"/>
              </a:prstClr>
            </a:outerShdw>
          </a:effectLst>
          <a:scene3d>
            <a:camera prst="orthographicFront"/>
            <a:lightRig rig="threePt" dir="t"/>
          </a:scene3d>
          <a:sp3d>
            <a:bevelT/>
          </a:sp3d>
        </p:spPr>
        <p:txBody>
          <a:bodyPr wrap="none" rtlCol="0" anchor="ctr"/>
          <a:lstStyle/>
          <a:p>
            <a:pPr algn="just" eaLnBrk="0" fontAlgn="base" hangingPunct="0">
              <a:spcBef>
                <a:spcPct val="0"/>
              </a:spcBef>
              <a:spcAft>
                <a:spcPct val="0"/>
              </a:spcAft>
            </a:pPr>
            <a:endParaRPr lang="en-US" sz="1400" b="1">
              <a:solidFill>
                <a:prstClr val="white"/>
              </a:solidFill>
              <a:effectLst>
                <a:outerShdw blurRad="38100" dist="38100" dir="2700000" algn="tl">
                  <a:srgbClr val="000000">
                    <a:alpha val="43137"/>
                  </a:srgbClr>
                </a:outerShdw>
              </a:effectLst>
              <a:latin typeface="Arial" charset="0"/>
              <a:cs typeface="Arial" charset="0"/>
            </a:endParaRPr>
          </a:p>
        </p:txBody>
      </p:sp>
      <p:sp>
        <p:nvSpPr>
          <p:cNvPr id="11" name="Rectangle 10"/>
          <p:cNvSpPr/>
          <p:nvPr/>
        </p:nvSpPr>
        <p:spPr bwMode="auto">
          <a:xfrm>
            <a:off x="5268296" y="1450284"/>
            <a:ext cx="1271648" cy="504825"/>
          </a:xfrm>
          <a:prstGeom prst="rect">
            <a:avLst/>
          </a:prstGeom>
          <a:solidFill>
            <a:schemeClr val="bg1">
              <a:lumMod val="85000"/>
            </a:schemeClr>
          </a:solidFill>
          <a:ln w="10160">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73152" anchor="ctr"/>
          <a:lstStyle/>
          <a:p>
            <a:pPr algn="ctr">
              <a:lnSpc>
                <a:spcPct val="75000"/>
              </a:lnSpc>
              <a:defRPr/>
            </a:pPr>
            <a:r>
              <a:rPr lang="en-US" b="1">
                <a:solidFill>
                  <a:sysClr val="windowText" lastClr="000000"/>
                </a:solidFill>
                <a:latin typeface="Arial" panose="020B0604020202020204" pitchFamily="34" charset="0"/>
                <a:cs typeface="Arial" panose="020B0604020202020204" pitchFamily="34" charset="0"/>
              </a:rPr>
              <a:t>3</a:t>
            </a:r>
          </a:p>
          <a:p>
            <a:pPr algn="ctr">
              <a:lnSpc>
                <a:spcPct val="75000"/>
              </a:lnSpc>
              <a:defRPr/>
            </a:pPr>
            <a:r>
              <a:rPr lang="en-US" sz="700" b="1">
                <a:solidFill>
                  <a:sysClr val="windowText" lastClr="000000"/>
                </a:solidFill>
                <a:latin typeface="Arial" panose="020B0604020202020204" pitchFamily="34" charset="0"/>
                <a:cs typeface="Arial" panose="020B0604020202020204" pitchFamily="34" charset="0"/>
              </a:rPr>
              <a:t>National Support Teams</a:t>
            </a:r>
          </a:p>
        </p:txBody>
      </p:sp>
      <p:sp>
        <p:nvSpPr>
          <p:cNvPr id="22" name="Rectangle 21"/>
          <p:cNvSpPr/>
          <p:nvPr/>
        </p:nvSpPr>
        <p:spPr bwMode="auto">
          <a:xfrm>
            <a:off x="5268296" y="2593284"/>
            <a:ext cx="1271648" cy="504825"/>
          </a:xfrm>
          <a:prstGeom prst="rect">
            <a:avLst/>
          </a:prstGeom>
          <a:solidFill>
            <a:schemeClr val="bg1">
              <a:lumMod val="85000"/>
            </a:schemeClr>
          </a:solidFill>
          <a:ln w="10160">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73152" anchor="ctr"/>
          <a:lstStyle/>
          <a:p>
            <a:pPr algn="ctr">
              <a:lnSpc>
                <a:spcPct val="75000"/>
              </a:lnSpc>
              <a:defRPr/>
            </a:pPr>
            <a:r>
              <a:rPr lang="en-US" b="1">
                <a:solidFill>
                  <a:sysClr val="windowText" lastClr="000000"/>
                </a:solidFill>
                <a:latin typeface="Arial" panose="020B0604020202020204" pitchFamily="34" charset="0"/>
                <a:cs typeface="Arial" panose="020B0604020202020204" pitchFamily="34" charset="0"/>
              </a:rPr>
              <a:t>6</a:t>
            </a:r>
          </a:p>
          <a:p>
            <a:pPr algn="ctr">
              <a:lnSpc>
                <a:spcPct val="75000"/>
              </a:lnSpc>
              <a:defRPr/>
            </a:pPr>
            <a:r>
              <a:rPr lang="en-US" sz="700" b="1">
                <a:solidFill>
                  <a:sysClr val="windowText" lastClr="000000"/>
                </a:solidFill>
                <a:latin typeface="Arial" panose="020B0604020202020204" pitchFamily="34" charset="0"/>
                <a:cs typeface="Arial" panose="020B0604020202020204" pitchFamily="34" charset="0"/>
              </a:rPr>
              <a:t>Combat Support Teams</a:t>
            </a:r>
          </a:p>
        </p:txBody>
      </p:sp>
      <p:pic>
        <p:nvPicPr>
          <p:cNvPr id="25" name="Picture 24"/>
          <p:cNvPicPr>
            <a:picLocks noChangeAspect="1"/>
          </p:cNvPicPr>
          <p:nvPr/>
        </p:nvPicPr>
        <p:blipFill rotWithShape="1">
          <a:blip r:embed="rId3" cstate="print">
            <a:extLst>
              <a:ext uri="{28A0092B-C50C-407E-A947-70E740481C1C}">
                <a14:useLocalDpi xmlns:a14="http://schemas.microsoft.com/office/drawing/2010/main" val="0"/>
              </a:ext>
            </a:extLst>
          </a:blip>
          <a:srcRect t="35643" b="41909"/>
          <a:stretch/>
        </p:blipFill>
        <p:spPr>
          <a:xfrm>
            <a:off x="3796744" y="1138004"/>
            <a:ext cx="2819399" cy="252544"/>
          </a:xfrm>
          <a:prstGeom prst="rect">
            <a:avLst/>
          </a:prstGeom>
          <a:ln w="19050">
            <a:noFill/>
          </a:ln>
          <a:scene3d>
            <a:camera prst="orthographicFront"/>
            <a:lightRig rig="threePt" dir="t"/>
          </a:scene3d>
          <a:sp3d>
            <a:bevelT/>
          </a:sp3d>
        </p:spPr>
      </p:pic>
      <p:sp>
        <p:nvSpPr>
          <p:cNvPr id="29" name="TextBox 28"/>
          <p:cNvSpPr txBox="1"/>
          <p:nvPr/>
        </p:nvSpPr>
        <p:spPr>
          <a:xfrm>
            <a:off x="4187270" y="1066800"/>
            <a:ext cx="2819399" cy="369332"/>
          </a:xfrm>
          <a:prstGeom prst="rect">
            <a:avLst/>
          </a:prstGeom>
          <a:noFill/>
        </p:spPr>
        <p:txBody>
          <a:bodyPr wrap="square" rtlCol="0">
            <a:spAutoFit/>
          </a:bodyPr>
          <a:lstStyle/>
          <a:p>
            <a:pPr eaLnBrk="0" fontAlgn="base" hangingPunct="0">
              <a:spcBef>
                <a:spcPct val="0"/>
              </a:spcBef>
              <a:spcAft>
                <a:spcPct val="0"/>
              </a:spcAft>
            </a:pPr>
            <a:r>
              <a:rPr lang="en-US" b="1">
                <a:solidFill>
                  <a:srgbClr val="1F497D">
                    <a:lumMod val="50000"/>
                  </a:srgbClr>
                </a:solidFill>
                <a:latin typeface="Agency FB" panose="020B0503020202020204" pitchFamily="34" charset="0"/>
                <a:cs typeface="Arial" charset="0"/>
              </a:rPr>
              <a:t>National Mission Force</a:t>
            </a:r>
          </a:p>
        </p:txBody>
      </p:sp>
      <p:pic>
        <p:nvPicPr>
          <p:cNvPr id="30" name="Picture 29"/>
          <p:cNvPicPr>
            <a:picLocks noChangeAspect="1"/>
          </p:cNvPicPr>
          <p:nvPr/>
        </p:nvPicPr>
        <p:blipFill rotWithShape="1">
          <a:blip r:embed="rId3" cstate="print">
            <a:extLst>
              <a:ext uri="{28A0092B-C50C-407E-A947-70E740481C1C}">
                <a14:useLocalDpi xmlns:a14="http://schemas.microsoft.com/office/drawing/2010/main" val="0"/>
              </a:ext>
            </a:extLst>
          </a:blip>
          <a:srcRect t="35643" b="41909"/>
          <a:stretch/>
        </p:blipFill>
        <p:spPr>
          <a:xfrm>
            <a:off x="3796743" y="2288483"/>
            <a:ext cx="2819399" cy="252544"/>
          </a:xfrm>
          <a:prstGeom prst="rect">
            <a:avLst/>
          </a:prstGeom>
          <a:ln w="19050">
            <a:noFill/>
          </a:ln>
          <a:scene3d>
            <a:camera prst="orthographicFront"/>
            <a:lightRig rig="threePt" dir="t"/>
          </a:scene3d>
          <a:sp3d>
            <a:bevelT/>
          </a:sp3d>
        </p:spPr>
      </p:pic>
      <p:sp>
        <p:nvSpPr>
          <p:cNvPr id="31" name="TextBox 30"/>
          <p:cNvSpPr txBox="1"/>
          <p:nvPr/>
        </p:nvSpPr>
        <p:spPr>
          <a:xfrm>
            <a:off x="4187269" y="2212283"/>
            <a:ext cx="2819399" cy="369332"/>
          </a:xfrm>
          <a:prstGeom prst="rect">
            <a:avLst/>
          </a:prstGeom>
          <a:noFill/>
        </p:spPr>
        <p:txBody>
          <a:bodyPr wrap="square" rtlCol="0">
            <a:spAutoFit/>
          </a:bodyPr>
          <a:lstStyle/>
          <a:p>
            <a:pPr eaLnBrk="0" fontAlgn="base" hangingPunct="0">
              <a:spcBef>
                <a:spcPct val="0"/>
              </a:spcBef>
              <a:spcAft>
                <a:spcPct val="0"/>
              </a:spcAft>
            </a:pPr>
            <a:r>
              <a:rPr lang="en-US" b="1">
                <a:solidFill>
                  <a:srgbClr val="1F497D">
                    <a:lumMod val="50000"/>
                  </a:srgbClr>
                </a:solidFill>
                <a:latin typeface="Agency FB" panose="020B0503020202020204" pitchFamily="34" charset="0"/>
                <a:cs typeface="Arial" charset="0"/>
              </a:rPr>
              <a:t>Combat Mission Force</a:t>
            </a:r>
          </a:p>
        </p:txBody>
      </p:sp>
      <p:sp>
        <p:nvSpPr>
          <p:cNvPr id="33" name="Rectangle 32"/>
          <p:cNvSpPr/>
          <p:nvPr/>
        </p:nvSpPr>
        <p:spPr bwMode="auto">
          <a:xfrm>
            <a:off x="3880820" y="2020936"/>
            <a:ext cx="2659124" cy="221027"/>
          </a:xfrm>
          <a:prstGeom prst="rect">
            <a:avLst/>
          </a:prstGeom>
          <a:solidFill>
            <a:schemeClr val="accent2"/>
          </a:solidFill>
          <a:ln w="10160">
            <a:noFill/>
            <a:prstDash val="dash"/>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73152" anchor="ctr"/>
          <a:lstStyle/>
          <a:p>
            <a:pPr algn="ctr">
              <a:lnSpc>
                <a:spcPct val="75000"/>
              </a:lnSpc>
              <a:defRPr/>
            </a:pPr>
            <a:r>
              <a:rPr lang="en-US" sz="1100" b="1">
                <a:solidFill>
                  <a:sysClr val="windowText" lastClr="000000"/>
                </a:solidFill>
                <a:latin typeface="Arial" panose="020B0604020202020204" pitchFamily="34" charset="0"/>
                <a:cs typeface="Arial" panose="020B0604020202020204" pitchFamily="34" charset="0"/>
              </a:rPr>
              <a:t>2 </a:t>
            </a:r>
            <a:r>
              <a:rPr lang="en-US" sz="1200" b="1">
                <a:solidFill>
                  <a:sysClr val="windowText" lastClr="000000"/>
                </a:solidFill>
                <a:latin typeface="Arial" panose="020B0604020202020204" pitchFamily="34" charset="0"/>
                <a:cs typeface="Arial" panose="020B0604020202020204" pitchFamily="34" charset="0"/>
              </a:rPr>
              <a:t>Cyber Protection Teams </a:t>
            </a:r>
            <a:r>
              <a:rPr lang="en-US" sz="1100" b="1">
                <a:solidFill>
                  <a:sysClr val="windowText" lastClr="000000"/>
                </a:solidFill>
                <a:latin typeface="Arial" panose="020B0604020202020204" pitchFamily="34" charset="0"/>
                <a:cs typeface="Arial" panose="020B0604020202020204" pitchFamily="34" charset="0"/>
              </a:rPr>
              <a:t>– 39 </a:t>
            </a:r>
            <a:r>
              <a:rPr lang="en-US" sz="1100" b="1" err="1">
                <a:solidFill>
                  <a:sysClr val="windowText" lastClr="000000"/>
                </a:solidFill>
                <a:latin typeface="Arial" panose="020B0604020202020204" pitchFamily="34" charset="0"/>
                <a:cs typeface="Arial" panose="020B0604020202020204" pitchFamily="34" charset="0"/>
              </a:rPr>
              <a:t>Pax</a:t>
            </a:r>
            <a:r>
              <a:rPr lang="en-US" sz="1100" b="1">
                <a:solidFill>
                  <a:sysClr val="windowText" lastClr="000000"/>
                </a:solidFill>
                <a:latin typeface="Arial" panose="020B0604020202020204" pitchFamily="34" charset="0"/>
                <a:cs typeface="Arial" panose="020B0604020202020204" pitchFamily="34" charset="0"/>
              </a:rPr>
              <a:t> </a:t>
            </a:r>
          </a:p>
        </p:txBody>
      </p:sp>
      <p:sp>
        <p:nvSpPr>
          <p:cNvPr id="34" name="Rectangle 33"/>
          <p:cNvSpPr/>
          <p:nvPr/>
        </p:nvSpPr>
        <p:spPr bwMode="auto">
          <a:xfrm>
            <a:off x="2361764" y="1138004"/>
            <a:ext cx="1206379" cy="2072640"/>
          </a:xfrm>
          <a:prstGeom prst="rect">
            <a:avLst/>
          </a:prstGeom>
          <a:gradFill>
            <a:gsLst>
              <a:gs pos="9000">
                <a:schemeClr val="tx1"/>
              </a:gs>
              <a:gs pos="72000">
                <a:srgbClr val="165586"/>
              </a:gs>
              <a:gs pos="100000">
                <a:srgbClr val="07152F"/>
              </a:gs>
            </a:gsLst>
            <a:lin ang="5400000" scaled="0"/>
          </a:gradFill>
          <a:ln w="76200" algn="ctr">
            <a:noFill/>
            <a:round/>
            <a:headEnd/>
            <a:tailEnd/>
          </a:ln>
          <a:effectLst>
            <a:outerShdw blurRad="254000" dist="88900" dir="5400000" rotWithShape="0">
              <a:prstClr val="black">
                <a:alpha val="67000"/>
              </a:prstClr>
            </a:outerShdw>
          </a:effectLst>
          <a:scene3d>
            <a:camera prst="orthographicFront"/>
            <a:lightRig rig="threePt" dir="t"/>
          </a:scene3d>
          <a:sp3d>
            <a:bevelT/>
          </a:sp3d>
        </p:spPr>
        <p:txBody>
          <a:bodyPr wrap="none" rtlCol="0" anchor="ctr"/>
          <a:lstStyle/>
          <a:p>
            <a:pPr algn="just" eaLnBrk="0" fontAlgn="base" hangingPunct="0">
              <a:spcBef>
                <a:spcPct val="0"/>
              </a:spcBef>
              <a:spcAft>
                <a:spcPct val="0"/>
              </a:spcAft>
            </a:pPr>
            <a:endParaRPr lang="en-US" sz="1400" b="1">
              <a:solidFill>
                <a:prstClr val="white"/>
              </a:solidFill>
              <a:effectLst>
                <a:outerShdw blurRad="38100" dist="38100" dir="2700000" algn="tl">
                  <a:srgbClr val="000000">
                    <a:alpha val="43137"/>
                  </a:srgbClr>
                </a:outerShdw>
              </a:effectLst>
              <a:latin typeface="Arial" charset="0"/>
              <a:cs typeface="Arial" charset="0"/>
            </a:endParaRPr>
          </a:p>
        </p:txBody>
      </p:sp>
      <p:pic>
        <p:nvPicPr>
          <p:cNvPr id="39" name="Picture 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511771" y="1295400"/>
            <a:ext cx="868489" cy="893368"/>
          </a:xfrm>
          <a:prstGeom prst="rect">
            <a:avLst/>
          </a:prstGeom>
        </p:spPr>
      </p:pic>
      <p:sp>
        <p:nvSpPr>
          <p:cNvPr id="40" name="TextBox 39"/>
          <p:cNvSpPr txBox="1"/>
          <p:nvPr/>
        </p:nvSpPr>
        <p:spPr>
          <a:xfrm>
            <a:off x="2348943" y="2315785"/>
            <a:ext cx="1165704" cy="523220"/>
          </a:xfrm>
          <a:prstGeom prst="rect">
            <a:avLst/>
          </a:prstGeom>
          <a:noFill/>
        </p:spPr>
        <p:txBody>
          <a:bodyPr wrap="none" rtlCol="0">
            <a:spAutoFit/>
          </a:bodyPr>
          <a:lstStyle/>
          <a:p>
            <a:pPr algn="ctr" eaLnBrk="0" fontAlgn="base" hangingPunct="0">
              <a:spcBef>
                <a:spcPct val="0"/>
              </a:spcBef>
              <a:spcAft>
                <a:spcPct val="0"/>
              </a:spcAft>
            </a:pPr>
            <a:r>
              <a:rPr lang="en-US" sz="1400" b="1">
                <a:solidFill>
                  <a:prstClr val="white">
                    <a:lumMod val="85000"/>
                  </a:prstClr>
                </a:solidFill>
                <a:latin typeface="Agency FB" panose="020B0503020202020204" pitchFamily="34" charset="0"/>
                <a:cs typeface="Arial" charset="0"/>
              </a:rPr>
              <a:t>21 TMs Assigned</a:t>
            </a:r>
          </a:p>
          <a:p>
            <a:pPr algn="ctr" eaLnBrk="0" fontAlgn="base" hangingPunct="0">
              <a:spcBef>
                <a:spcPct val="0"/>
              </a:spcBef>
              <a:spcAft>
                <a:spcPct val="0"/>
              </a:spcAft>
            </a:pPr>
            <a:r>
              <a:rPr lang="en-US" sz="1400" b="1">
                <a:solidFill>
                  <a:prstClr val="white">
                    <a:lumMod val="85000"/>
                  </a:prstClr>
                </a:solidFill>
                <a:latin typeface="Agency FB" panose="020B0503020202020204" pitchFamily="34" charset="0"/>
                <a:cs typeface="Arial" charset="0"/>
              </a:rPr>
              <a:t>2 TMs Attached</a:t>
            </a:r>
          </a:p>
        </p:txBody>
      </p:sp>
      <p:pic>
        <p:nvPicPr>
          <p:cNvPr id="45" name="Picture 44"/>
          <p:cNvPicPr>
            <a:picLocks noChangeAspect="1"/>
          </p:cNvPicPr>
          <p:nvPr/>
        </p:nvPicPr>
        <p:blipFill rotWithShape="1">
          <a:blip r:embed="rId3" cstate="print">
            <a:extLst>
              <a:ext uri="{28A0092B-C50C-407E-A947-70E740481C1C}">
                <a14:useLocalDpi xmlns:a14="http://schemas.microsoft.com/office/drawing/2010/main" val="0"/>
              </a:ext>
            </a:extLst>
          </a:blip>
          <a:srcRect t="35643" b="41909"/>
          <a:stretch/>
        </p:blipFill>
        <p:spPr>
          <a:xfrm>
            <a:off x="2371288" y="3501013"/>
            <a:ext cx="4254378" cy="371243"/>
          </a:xfrm>
          <a:prstGeom prst="rect">
            <a:avLst/>
          </a:prstGeom>
          <a:ln w="19050">
            <a:noFill/>
          </a:ln>
          <a:scene3d>
            <a:camera prst="orthographicFront"/>
            <a:lightRig rig="threePt" dir="t"/>
          </a:scene3d>
          <a:sp3d>
            <a:bevelT/>
          </a:sp3d>
        </p:spPr>
      </p:pic>
      <p:sp>
        <p:nvSpPr>
          <p:cNvPr id="46" name="TextBox 45"/>
          <p:cNvSpPr txBox="1"/>
          <p:nvPr/>
        </p:nvSpPr>
        <p:spPr>
          <a:xfrm>
            <a:off x="3044270" y="3492922"/>
            <a:ext cx="2819399" cy="369332"/>
          </a:xfrm>
          <a:prstGeom prst="rect">
            <a:avLst/>
          </a:prstGeom>
          <a:noFill/>
        </p:spPr>
        <p:txBody>
          <a:bodyPr wrap="square" rtlCol="0">
            <a:spAutoFit/>
          </a:bodyPr>
          <a:lstStyle/>
          <a:p>
            <a:pPr algn="ctr" eaLnBrk="0" fontAlgn="base" hangingPunct="0">
              <a:spcBef>
                <a:spcPct val="0"/>
              </a:spcBef>
              <a:spcAft>
                <a:spcPct val="0"/>
              </a:spcAft>
            </a:pPr>
            <a:r>
              <a:rPr lang="en-US" b="1">
                <a:solidFill>
                  <a:srgbClr val="1F497D">
                    <a:lumMod val="50000"/>
                  </a:srgbClr>
                </a:solidFill>
                <a:latin typeface="Agency FB" panose="020B0503020202020204" pitchFamily="34" charset="0"/>
                <a:cs typeface="Arial" charset="0"/>
              </a:rPr>
              <a:t>Team Composition</a:t>
            </a:r>
          </a:p>
        </p:txBody>
      </p:sp>
      <p:sp>
        <p:nvSpPr>
          <p:cNvPr id="47" name="Rectangle 46"/>
          <p:cNvSpPr/>
          <p:nvPr/>
        </p:nvSpPr>
        <p:spPr bwMode="auto">
          <a:xfrm>
            <a:off x="2371288" y="3820815"/>
            <a:ext cx="4254378" cy="2503785"/>
          </a:xfrm>
          <a:prstGeom prst="rect">
            <a:avLst/>
          </a:prstGeom>
          <a:gradFill>
            <a:gsLst>
              <a:gs pos="9000">
                <a:schemeClr val="tx1"/>
              </a:gs>
              <a:gs pos="72000">
                <a:srgbClr val="165586"/>
              </a:gs>
              <a:gs pos="100000">
                <a:srgbClr val="07152F"/>
              </a:gs>
            </a:gsLst>
            <a:lin ang="5400000" scaled="0"/>
          </a:gradFill>
          <a:ln w="76200" algn="ctr">
            <a:noFill/>
            <a:round/>
            <a:headEnd/>
            <a:tailEnd/>
          </a:ln>
          <a:effectLst>
            <a:outerShdw blurRad="254000" dist="88900" dir="5400000" rotWithShape="0">
              <a:prstClr val="black">
                <a:alpha val="67000"/>
              </a:prstClr>
            </a:outerShdw>
          </a:effectLst>
          <a:scene3d>
            <a:camera prst="orthographicFront"/>
            <a:lightRig rig="threePt" dir="t"/>
          </a:scene3d>
          <a:sp3d>
            <a:bevelT/>
          </a:sp3d>
        </p:spPr>
        <p:txBody>
          <a:bodyPr wrap="none" rtlCol="0" anchor="ctr"/>
          <a:lstStyle/>
          <a:p>
            <a:pPr algn="just" eaLnBrk="0" fontAlgn="base" hangingPunct="0">
              <a:spcBef>
                <a:spcPct val="0"/>
              </a:spcBef>
              <a:spcAft>
                <a:spcPct val="0"/>
              </a:spcAft>
            </a:pPr>
            <a:endParaRPr lang="en-US" sz="1400" b="1">
              <a:solidFill>
                <a:prstClr val="white"/>
              </a:solidFill>
              <a:effectLst>
                <a:outerShdw blurRad="38100" dist="38100" dir="2700000" algn="tl">
                  <a:srgbClr val="000000">
                    <a:alpha val="43137"/>
                  </a:srgbClr>
                </a:outerShdw>
              </a:effectLst>
              <a:latin typeface="Arial" charset="0"/>
              <a:cs typeface="Arial" charset="0"/>
            </a:endParaRPr>
          </a:p>
        </p:txBody>
      </p:sp>
      <p:sp>
        <p:nvSpPr>
          <p:cNvPr id="57" name="Rectangle 56"/>
          <p:cNvSpPr/>
          <p:nvPr/>
        </p:nvSpPr>
        <p:spPr bwMode="auto">
          <a:xfrm>
            <a:off x="3873522" y="1450284"/>
            <a:ext cx="1279525" cy="503237"/>
          </a:xfrm>
          <a:prstGeom prst="rect">
            <a:avLst/>
          </a:prstGeom>
          <a:solidFill>
            <a:schemeClr val="bg1">
              <a:lumMod val="85000"/>
            </a:schemeClr>
          </a:solidFill>
          <a:ln w="10160">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73152" anchor="ctr"/>
          <a:lstStyle/>
          <a:p>
            <a:pPr algn="ctr">
              <a:lnSpc>
                <a:spcPct val="75000"/>
              </a:lnSpc>
              <a:defRPr/>
            </a:pPr>
            <a:r>
              <a:rPr lang="en-US" b="1">
                <a:solidFill>
                  <a:sysClr val="windowText" lastClr="000000"/>
                </a:solidFill>
                <a:latin typeface="Arial" panose="020B0604020202020204" pitchFamily="34" charset="0"/>
                <a:cs typeface="Arial" panose="020B0604020202020204" pitchFamily="34" charset="0"/>
              </a:rPr>
              <a:t>4</a:t>
            </a:r>
          </a:p>
          <a:p>
            <a:pPr algn="ctr">
              <a:lnSpc>
                <a:spcPct val="75000"/>
              </a:lnSpc>
              <a:defRPr/>
            </a:pPr>
            <a:r>
              <a:rPr lang="en-US" sz="700" b="1">
                <a:solidFill>
                  <a:sysClr val="windowText" lastClr="000000"/>
                </a:solidFill>
                <a:latin typeface="Arial" panose="020B0604020202020204" pitchFamily="34" charset="0"/>
                <a:cs typeface="Arial" panose="020B0604020202020204" pitchFamily="34" charset="0"/>
              </a:rPr>
              <a:t>National Mission Teams</a:t>
            </a:r>
          </a:p>
        </p:txBody>
      </p:sp>
      <p:sp>
        <p:nvSpPr>
          <p:cNvPr id="58" name="Rectangle 57"/>
          <p:cNvSpPr/>
          <p:nvPr/>
        </p:nvSpPr>
        <p:spPr bwMode="auto">
          <a:xfrm>
            <a:off x="3873521" y="2594079"/>
            <a:ext cx="1279524" cy="503237"/>
          </a:xfrm>
          <a:prstGeom prst="rect">
            <a:avLst/>
          </a:prstGeom>
          <a:solidFill>
            <a:schemeClr val="bg1">
              <a:lumMod val="85000"/>
            </a:schemeClr>
          </a:solidFill>
          <a:ln w="10160">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73152" anchor="ctr"/>
          <a:lstStyle/>
          <a:p>
            <a:pPr algn="ctr">
              <a:lnSpc>
                <a:spcPct val="75000"/>
              </a:lnSpc>
              <a:defRPr/>
            </a:pPr>
            <a:r>
              <a:rPr lang="en-US" b="1">
                <a:solidFill>
                  <a:sysClr val="windowText" lastClr="000000"/>
                </a:solidFill>
                <a:latin typeface="Arial" panose="020B0604020202020204" pitchFamily="34" charset="0"/>
                <a:cs typeface="Arial" panose="020B0604020202020204" pitchFamily="34" charset="0"/>
              </a:rPr>
              <a:t>8</a:t>
            </a:r>
          </a:p>
          <a:p>
            <a:pPr algn="ctr">
              <a:lnSpc>
                <a:spcPct val="75000"/>
              </a:lnSpc>
              <a:defRPr/>
            </a:pPr>
            <a:r>
              <a:rPr lang="en-US" sz="700" b="1">
                <a:solidFill>
                  <a:sysClr val="windowText" lastClr="000000"/>
                </a:solidFill>
                <a:latin typeface="Arial" panose="020B0604020202020204" pitchFamily="34" charset="0"/>
                <a:cs typeface="Arial" panose="020B0604020202020204" pitchFamily="34" charset="0"/>
              </a:rPr>
              <a:t>Combat Mission Teams</a:t>
            </a:r>
          </a:p>
        </p:txBody>
      </p:sp>
      <p:pic>
        <p:nvPicPr>
          <p:cNvPr id="70" name="Picture 657"/>
          <p:cNvPicPr>
            <a:picLocks noChangeArrowheads="1"/>
          </p:cNvPicPr>
          <p:nvPr/>
        </p:nvPicPr>
        <p:blipFill>
          <a:blip r:embed="rId5">
            <a:lum bright="70000" contrast="-70000"/>
          </a:blip>
          <a:srcRect/>
          <a:stretch>
            <a:fillRect/>
          </a:stretch>
        </p:blipFill>
        <p:spPr bwMode="auto">
          <a:xfrm>
            <a:off x="2484492"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71" name="Picture 657"/>
          <p:cNvPicPr>
            <a:picLocks noChangeArrowheads="1"/>
          </p:cNvPicPr>
          <p:nvPr/>
        </p:nvPicPr>
        <p:blipFill>
          <a:blip r:embed="rId5">
            <a:lum bright="70000" contrast="-70000"/>
          </a:blip>
          <a:srcRect/>
          <a:stretch>
            <a:fillRect/>
          </a:stretch>
        </p:blipFill>
        <p:spPr bwMode="auto">
          <a:xfrm>
            <a:off x="2645244"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72" name="Picture 657"/>
          <p:cNvPicPr>
            <a:picLocks noChangeArrowheads="1"/>
          </p:cNvPicPr>
          <p:nvPr/>
        </p:nvPicPr>
        <p:blipFill>
          <a:blip r:embed="rId5">
            <a:lum bright="70000" contrast="-70000"/>
          </a:blip>
          <a:srcRect/>
          <a:stretch>
            <a:fillRect/>
          </a:stretch>
        </p:blipFill>
        <p:spPr bwMode="auto">
          <a:xfrm>
            <a:off x="2805996"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73" name="Picture 657"/>
          <p:cNvPicPr>
            <a:picLocks noChangeArrowheads="1"/>
          </p:cNvPicPr>
          <p:nvPr/>
        </p:nvPicPr>
        <p:blipFill>
          <a:blip r:embed="rId5">
            <a:lum bright="70000" contrast="-70000"/>
          </a:blip>
          <a:srcRect/>
          <a:stretch>
            <a:fillRect/>
          </a:stretch>
        </p:blipFill>
        <p:spPr bwMode="auto">
          <a:xfrm>
            <a:off x="2966748"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74" name="Picture 657"/>
          <p:cNvPicPr>
            <a:picLocks noChangeArrowheads="1"/>
          </p:cNvPicPr>
          <p:nvPr/>
        </p:nvPicPr>
        <p:blipFill>
          <a:blip r:embed="rId5">
            <a:lum bright="70000" contrast="-70000"/>
          </a:blip>
          <a:srcRect/>
          <a:stretch>
            <a:fillRect/>
          </a:stretch>
        </p:blipFill>
        <p:spPr bwMode="auto">
          <a:xfrm>
            <a:off x="3127500"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75" name="Picture 657"/>
          <p:cNvPicPr>
            <a:picLocks noChangeArrowheads="1"/>
          </p:cNvPicPr>
          <p:nvPr/>
        </p:nvPicPr>
        <p:blipFill>
          <a:blip r:embed="rId5">
            <a:lum bright="70000" contrast="-70000"/>
          </a:blip>
          <a:srcRect/>
          <a:stretch>
            <a:fillRect/>
          </a:stretch>
        </p:blipFill>
        <p:spPr bwMode="auto">
          <a:xfrm>
            <a:off x="3288252"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76" name="Picture 657"/>
          <p:cNvPicPr>
            <a:picLocks noChangeArrowheads="1"/>
          </p:cNvPicPr>
          <p:nvPr/>
        </p:nvPicPr>
        <p:blipFill>
          <a:blip r:embed="rId5">
            <a:lum bright="70000" contrast="-70000"/>
          </a:blip>
          <a:srcRect/>
          <a:stretch>
            <a:fillRect/>
          </a:stretch>
        </p:blipFill>
        <p:spPr bwMode="auto">
          <a:xfrm>
            <a:off x="3449004"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185" name="Picture 184"/>
          <p:cNvPicPr>
            <a:picLocks noChangeAspect="1"/>
          </p:cNvPicPr>
          <p:nvPr/>
        </p:nvPicPr>
        <p:blipFill rotWithShape="1">
          <a:blip r:embed="rId6">
            <a:extLst>
              <a:ext uri="{28A0092B-C50C-407E-A947-70E740481C1C}">
                <a14:useLocalDpi xmlns:a14="http://schemas.microsoft.com/office/drawing/2010/main" val="0"/>
              </a:ext>
            </a:extLst>
          </a:blip>
          <a:srcRect t="18834" b="15481"/>
          <a:stretch/>
        </p:blipFill>
        <p:spPr>
          <a:xfrm>
            <a:off x="6925622" y="3695700"/>
            <a:ext cx="4367436" cy="2095500"/>
          </a:xfrm>
          <a:prstGeom prst="rect">
            <a:avLst/>
          </a:prstGeom>
        </p:spPr>
      </p:pic>
      <p:sp>
        <p:nvSpPr>
          <p:cNvPr id="186" name="Rectangle 185"/>
          <p:cNvSpPr/>
          <p:nvPr/>
        </p:nvSpPr>
        <p:spPr bwMode="auto">
          <a:xfrm>
            <a:off x="6725599" y="1117441"/>
            <a:ext cx="4624469" cy="1562640"/>
          </a:xfrm>
          <a:prstGeom prst="rect">
            <a:avLst/>
          </a:prstGeom>
          <a:gradFill>
            <a:gsLst>
              <a:gs pos="9000">
                <a:schemeClr val="tx1"/>
              </a:gs>
              <a:gs pos="72000">
                <a:srgbClr val="165586"/>
              </a:gs>
              <a:gs pos="100000">
                <a:srgbClr val="07152F"/>
              </a:gs>
            </a:gsLst>
            <a:lin ang="5400000" scaled="0"/>
          </a:gradFill>
          <a:ln w="76200" algn="ctr">
            <a:noFill/>
            <a:round/>
            <a:headEnd/>
            <a:tailEnd/>
          </a:ln>
          <a:effectLst>
            <a:outerShdw blurRad="254000" dist="88900" dir="5400000" rotWithShape="0">
              <a:prstClr val="black">
                <a:alpha val="67000"/>
              </a:prstClr>
            </a:outerShdw>
          </a:effectLst>
          <a:scene3d>
            <a:camera prst="orthographicFront"/>
            <a:lightRig rig="threePt" dir="t"/>
          </a:scene3d>
          <a:sp3d>
            <a:bevelT/>
          </a:sp3d>
        </p:spPr>
        <p:txBody>
          <a:bodyPr wrap="none" rtlCol="0" anchor="ctr"/>
          <a:lstStyle/>
          <a:p>
            <a:pPr algn="just" eaLnBrk="0" fontAlgn="base" hangingPunct="0">
              <a:spcBef>
                <a:spcPct val="0"/>
              </a:spcBef>
              <a:spcAft>
                <a:spcPct val="0"/>
              </a:spcAft>
            </a:pPr>
            <a:endParaRPr lang="en-US" sz="1400" b="1">
              <a:solidFill>
                <a:prstClr val="white"/>
              </a:solidFill>
              <a:effectLst>
                <a:outerShdw blurRad="38100" dist="38100" dir="2700000" algn="tl">
                  <a:srgbClr val="000000">
                    <a:alpha val="43137"/>
                  </a:srgbClr>
                </a:outerShdw>
              </a:effectLst>
              <a:latin typeface="Arial" charset="0"/>
              <a:cs typeface="Arial" charset="0"/>
            </a:endParaRPr>
          </a:p>
        </p:txBody>
      </p:sp>
      <p:sp>
        <p:nvSpPr>
          <p:cNvPr id="193" name="Rectangle 192"/>
          <p:cNvSpPr/>
          <p:nvPr/>
        </p:nvSpPr>
        <p:spPr>
          <a:xfrm>
            <a:off x="7454281" y="2160563"/>
            <a:ext cx="823254" cy="396749"/>
          </a:xfrm>
          <a:prstGeom prst="rect">
            <a:avLst/>
          </a:prstGeom>
          <a:solidFill>
            <a:srgbClr val="4D88D6"/>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r>
              <a:rPr lang="en-US" sz="1000" b="1">
                <a:solidFill>
                  <a:prstClr val="white">
                    <a:lumMod val="75000"/>
                  </a:prstClr>
                </a:solidFill>
                <a:latin typeface="Arial" panose="020B0604020202020204" pitchFamily="34" charset="0"/>
                <a:cs typeface="Arial" panose="020B0604020202020204" pitchFamily="34" charset="0"/>
              </a:rPr>
              <a:t>Plans &amp; Targeting</a:t>
            </a:r>
          </a:p>
        </p:txBody>
      </p:sp>
      <p:sp>
        <p:nvSpPr>
          <p:cNvPr id="197" name="Rectangle 196"/>
          <p:cNvSpPr/>
          <p:nvPr/>
        </p:nvSpPr>
        <p:spPr>
          <a:xfrm>
            <a:off x="9847563" y="2160563"/>
            <a:ext cx="813926" cy="396749"/>
          </a:xfrm>
          <a:prstGeom prst="rect">
            <a:avLst/>
          </a:prstGeom>
          <a:solidFill>
            <a:schemeClr val="bg1">
              <a:lumMod val="75000"/>
            </a:schemeClr>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r>
              <a:rPr lang="en-US" sz="1000" b="1">
                <a:solidFill>
                  <a:srgbClr val="1F497D">
                    <a:lumMod val="50000"/>
                  </a:srgbClr>
                </a:solidFill>
                <a:latin typeface="Arial" panose="020B0604020202020204" pitchFamily="34" charset="0"/>
                <a:cs typeface="Arial" panose="020B0604020202020204" pitchFamily="34" charset="0"/>
              </a:rPr>
              <a:t>Maneuver</a:t>
            </a:r>
          </a:p>
        </p:txBody>
      </p:sp>
      <p:sp>
        <p:nvSpPr>
          <p:cNvPr id="200" name="Rectangle 199"/>
          <p:cNvSpPr/>
          <p:nvPr/>
        </p:nvSpPr>
        <p:spPr>
          <a:xfrm>
            <a:off x="8619365" y="2160563"/>
            <a:ext cx="868610" cy="396749"/>
          </a:xfrm>
          <a:prstGeom prst="rect">
            <a:avLst/>
          </a:prstGeom>
          <a:solidFill>
            <a:srgbClr val="4D88D6"/>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r>
              <a:rPr lang="en-US" sz="1000" b="1">
                <a:solidFill>
                  <a:prstClr val="white">
                    <a:lumMod val="75000"/>
                  </a:prstClr>
                </a:solidFill>
                <a:latin typeface="Arial" panose="020B0604020202020204" pitchFamily="34" charset="0"/>
                <a:cs typeface="Arial" panose="020B0604020202020204" pitchFamily="34" charset="0"/>
              </a:rPr>
              <a:t>Analysis &amp;</a:t>
            </a:r>
          </a:p>
          <a:p>
            <a:pPr algn="ctr" eaLnBrk="0" fontAlgn="base" hangingPunct="0">
              <a:spcBef>
                <a:spcPct val="0"/>
              </a:spcBef>
              <a:spcAft>
                <a:spcPct val="0"/>
              </a:spcAft>
            </a:pPr>
            <a:r>
              <a:rPr lang="en-US" sz="1000" b="1">
                <a:solidFill>
                  <a:prstClr val="white">
                    <a:lumMod val="75000"/>
                  </a:prstClr>
                </a:solidFill>
                <a:latin typeface="Arial" panose="020B0604020202020204" pitchFamily="34" charset="0"/>
                <a:cs typeface="Arial" panose="020B0604020202020204" pitchFamily="34" charset="0"/>
              </a:rPr>
              <a:t>Production</a:t>
            </a:r>
          </a:p>
        </p:txBody>
      </p:sp>
      <p:sp>
        <p:nvSpPr>
          <p:cNvPr id="202" name="Rectangle 201"/>
          <p:cNvSpPr/>
          <p:nvPr/>
        </p:nvSpPr>
        <p:spPr>
          <a:xfrm>
            <a:off x="8603527" y="1606407"/>
            <a:ext cx="868610" cy="396749"/>
          </a:xfrm>
          <a:prstGeom prst="rect">
            <a:avLst/>
          </a:prstGeom>
          <a:solidFill>
            <a:srgbClr val="4D88D6"/>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r>
              <a:rPr lang="en-US" sz="1000" b="1">
                <a:solidFill>
                  <a:prstClr val="white">
                    <a:lumMod val="75000"/>
                  </a:prstClr>
                </a:solidFill>
                <a:latin typeface="Arial" panose="020B0604020202020204" pitchFamily="34" charset="0"/>
                <a:cs typeface="Arial" panose="020B0604020202020204" pitchFamily="34" charset="0"/>
              </a:rPr>
              <a:t>Mission Team</a:t>
            </a:r>
          </a:p>
        </p:txBody>
      </p:sp>
      <p:pic>
        <p:nvPicPr>
          <p:cNvPr id="203" name="Picture 202"/>
          <p:cNvPicPr>
            <a:picLocks noChangeAspect="1"/>
          </p:cNvPicPr>
          <p:nvPr/>
        </p:nvPicPr>
        <p:blipFill rotWithShape="1">
          <a:blip r:embed="rId3" cstate="print">
            <a:extLst>
              <a:ext uri="{28A0092B-C50C-407E-A947-70E740481C1C}">
                <a14:useLocalDpi xmlns:a14="http://schemas.microsoft.com/office/drawing/2010/main" val="0"/>
              </a:ext>
            </a:extLst>
          </a:blip>
          <a:srcRect t="35643" b="41909"/>
          <a:stretch/>
        </p:blipFill>
        <p:spPr>
          <a:xfrm>
            <a:off x="6725598" y="1110967"/>
            <a:ext cx="4624469" cy="371243"/>
          </a:xfrm>
          <a:prstGeom prst="rect">
            <a:avLst/>
          </a:prstGeom>
          <a:ln w="19050">
            <a:noFill/>
          </a:ln>
          <a:scene3d>
            <a:camera prst="orthographicFront"/>
            <a:lightRig rig="threePt" dir="t"/>
          </a:scene3d>
          <a:sp3d>
            <a:bevelT/>
          </a:sp3d>
        </p:spPr>
      </p:pic>
      <p:sp>
        <p:nvSpPr>
          <p:cNvPr id="204" name="TextBox 203"/>
          <p:cNvSpPr txBox="1"/>
          <p:nvPr/>
        </p:nvSpPr>
        <p:spPr>
          <a:xfrm>
            <a:off x="7624700" y="1110966"/>
            <a:ext cx="2819399" cy="369332"/>
          </a:xfrm>
          <a:prstGeom prst="rect">
            <a:avLst/>
          </a:prstGeom>
          <a:noFill/>
        </p:spPr>
        <p:txBody>
          <a:bodyPr wrap="square" rtlCol="0">
            <a:spAutoFit/>
          </a:bodyPr>
          <a:lstStyle/>
          <a:p>
            <a:pPr algn="ctr" eaLnBrk="0" fontAlgn="base" hangingPunct="0">
              <a:spcBef>
                <a:spcPct val="0"/>
              </a:spcBef>
              <a:spcAft>
                <a:spcPct val="0"/>
              </a:spcAft>
            </a:pPr>
            <a:r>
              <a:rPr lang="en-US" b="1">
                <a:solidFill>
                  <a:srgbClr val="1F497D">
                    <a:lumMod val="50000"/>
                  </a:srgbClr>
                </a:solidFill>
                <a:latin typeface="Agency FB" panose="020B0503020202020204" pitchFamily="34" charset="0"/>
                <a:cs typeface="Arial" charset="0"/>
              </a:rPr>
              <a:t>Mission Team Breakdown</a:t>
            </a:r>
          </a:p>
        </p:txBody>
      </p:sp>
      <p:pic>
        <p:nvPicPr>
          <p:cNvPr id="206" name="Picture 205"/>
          <p:cNvPicPr>
            <a:picLocks noChangeAspect="1"/>
          </p:cNvPicPr>
          <p:nvPr/>
        </p:nvPicPr>
        <p:blipFill>
          <a:blip r:embed="rId7"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9822007" y="1536825"/>
            <a:ext cx="839483" cy="569120"/>
          </a:xfrm>
          <a:prstGeom prst="rect">
            <a:avLst/>
          </a:prstGeom>
          <a:effectLst>
            <a:glow rad="63500">
              <a:schemeClr val="tx1">
                <a:alpha val="40000"/>
              </a:schemeClr>
            </a:glow>
          </a:effectLst>
        </p:spPr>
      </p:pic>
      <p:sp>
        <p:nvSpPr>
          <p:cNvPr id="207" name="TextBox 206"/>
          <p:cNvSpPr txBox="1"/>
          <p:nvPr/>
        </p:nvSpPr>
        <p:spPr>
          <a:xfrm>
            <a:off x="2358469" y="3985267"/>
            <a:ext cx="2173993" cy="276999"/>
          </a:xfrm>
          <a:prstGeom prst="rect">
            <a:avLst/>
          </a:prstGeom>
          <a:noFill/>
        </p:spPr>
        <p:txBody>
          <a:bodyPr wrap="none" rtlCol="0">
            <a:spAutoFit/>
          </a:bodyPr>
          <a:lstStyle/>
          <a:p>
            <a:pPr algn="ctr" eaLnBrk="0" fontAlgn="base" hangingPunct="0">
              <a:spcBef>
                <a:spcPct val="0"/>
              </a:spcBef>
              <a:spcAft>
                <a:spcPct val="0"/>
              </a:spcAft>
            </a:pPr>
            <a:r>
              <a:rPr lang="en-US" sz="1200" b="1">
                <a:solidFill>
                  <a:prstClr val="white">
                    <a:lumMod val="85000"/>
                  </a:prstClr>
                </a:solidFill>
                <a:latin typeface="Agency FB" panose="020B0503020202020204" pitchFamily="34" charset="0"/>
                <a:cs typeface="Arial" charset="0"/>
              </a:rPr>
              <a:t>National Mission Team = 64 Personnel</a:t>
            </a:r>
          </a:p>
        </p:txBody>
      </p:sp>
      <p:sp>
        <p:nvSpPr>
          <p:cNvPr id="208" name="TextBox 207"/>
          <p:cNvSpPr txBox="1"/>
          <p:nvPr/>
        </p:nvSpPr>
        <p:spPr>
          <a:xfrm>
            <a:off x="2358468" y="4577876"/>
            <a:ext cx="2204450" cy="276999"/>
          </a:xfrm>
          <a:prstGeom prst="rect">
            <a:avLst/>
          </a:prstGeom>
          <a:noFill/>
        </p:spPr>
        <p:txBody>
          <a:bodyPr wrap="none" rtlCol="0">
            <a:spAutoFit/>
          </a:bodyPr>
          <a:lstStyle/>
          <a:p>
            <a:pPr algn="ctr" eaLnBrk="0" fontAlgn="base" hangingPunct="0">
              <a:spcBef>
                <a:spcPct val="0"/>
              </a:spcBef>
              <a:spcAft>
                <a:spcPct val="0"/>
              </a:spcAft>
            </a:pPr>
            <a:r>
              <a:rPr lang="en-US" sz="1200" b="1">
                <a:solidFill>
                  <a:prstClr val="white">
                    <a:lumMod val="85000"/>
                  </a:prstClr>
                </a:solidFill>
                <a:latin typeface="Agency FB" panose="020B0503020202020204" pitchFamily="34" charset="0"/>
                <a:cs typeface="Arial" charset="0"/>
              </a:rPr>
              <a:t>National Support Team = 39 Personnel</a:t>
            </a:r>
          </a:p>
        </p:txBody>
      </p:sp>
      <p:pic>
        <p:nvPicPr>
          <p:cNvPr id="209" name="Picture 657"/>
          <p:cNvPicPr>
            <a:picLocks noChangeArrowheads="1"/>
          </p:cNvPicPr>
          <p:nvPr/>
        </p:nvPicPr>
        <p:blipFill>
          <a:blip r:embed="rId5">
            <a:lum bright="70000" contrast="-70000"/>
          </a:blip>
          <a:srcRect/>
          <a:stretch>
            <a:fillRect/>
          </a:stretch>
        </p:blipFill>
        <p:spPr bwMode="auto">
          <a:xfrm>
            <a:off x="2457713" y="4835436"/>
            <a:ext cx="128619" cy="221778"/>
          </a:xfrm>
          <a:prstGeom prst="rect">
            <a:avLst/>
          </a:prstGeom>
          <a:noFill/>
          <a:ln w="12700">
            <a:noFill/>
            <a:miter lim="800000"/>
            <a:headEnd/>
            <a:tailEnd/>
          </a:ln>
          <a:effectLst>
            <a:glow rad="63500">
              <a:schemeClr val="accent1">
                <a:satMod val="175000"/>
                <a:alpha val="40000"/>
              </a:schemeClr>
            </a:glow>
          </a:effectLst>
        </p:spPr>
      </p:pic>
      <p:pic>
        <p:nvPicPr>
          <p:cNvPr id="210" name="Picture 657"/>
          <p:cNvPicPr>
            <a:picLocks noChangeArrowheads="1"/>
          </p:cNvPicPr>
          <p:nvPr/>
        </p:nvPicPr>
        <p:blipFill>
          <a:blip r:embed="rId5">
            <a:lum bright="70000" contrast="-70000"/>
          </a:blip>
          <a:srcRect/>
          <a:stretch>
            <a:fillRect/>
          </a:stretch>
        </p:blipFill>
        <p:spPr bwMode="auto">
          <a:xfrm>
            <a:off x="2619020" y="4835436"/>
            <a:ext cx="128619" cy="221778"/>
          </a:xfrm>
          <a:prstGeom prst="rect">
            <a:avLst/>
          </a:prstGeom>
          <a:noFill/>
          <a:ln w="12700">
            <a:noFill/>
            <a:miter lim="800000"/>
            <a:headEnd/>
            <a:tailEnd/>
          </a:ln>
          <a:effectLst>
            <a:glow rad="63500">
              <a:schemeClr val="accent1">
                <a:satMod val="175000"/>
                <a:alpha val="40000"/>
              </a:schemeClr>
            </a:glow>
          </a:effectLst>
        </p:spPr>
      </p:pic>
      <p:pic>
        <p:nvPicPr>
          <p:cNvPr id="211" name="Picture 657"/>
          <p:cNvPicPr>
            <a:picLocks noChangeArrowheads="1"/>
          </p:cNvPicPr>
          <p:nvPr/>
        </p:nvPicPr>
        <p:blipFill>
          <a:blip r:embed="rId5">
            <a:lum bright="70000" contrast="-70000"/>
          </a:blip>
          <a:srcRect/>
          <a:stretch>
            <a:fillRect/>
          </a:stretch>
        </p:blipFill>
        <p:spPr bwMode="auto">
          <a:xfrm>
            <a:off x="2780327" y="4835436"/>
            <a:ext cx="128619" cy="221778"/>
          </a:xfrm>
          <a:prstGeom prst="rect">
            <a:avLst/>
          </a:prstGeom>
          <a:noFill/>
          <a:ln w="12700">
            <a:noFill/>
            <a:miter lim="800000"/>
            <a:headEnd/>
            <a:tailEnd/>
          </a:ln>
          <a:effectLst>
            <a:glow rad="63500">
              <a:schemeClr val="accent1">
                <a:satMod val="175000"/>
                <a:alpha val="40000"/>
              </a:schemeClr>
            </a:glow>
          </a:effectLst>
        </p:spPr>
      </p:pic>
      <p:pic>
        <p:nvPicPr>
          <p:cNvPr id="212" name="Picture 657"/>
          <p:cNvPicPr>
            <a:picLocks noChangeArrowheads="1"/>
          </p:cNvPicPr>
          <p:nvPr/>
        </p:nvPicPr>
        <p:blipFill>
          <a:blip r:embed="rId5">
            <a:lum bright="70000" contrast="-70000"/>
          </a:blip>
          <a:srcRect/>
          <a:stretch>
            <a:fillRect/>
          </a:stretch>
        </p:blipFill>
        <p:spPr bwMode="auto">
          <a:xfrm>
            <a:off x="2941634" y="4835436"/>
            <a:ext cx="128619" cy="221778"/>
          </a:xfrm>
          <a:prstGeom prst="rect">
            <a:avLst/>
          </a:prstGeom>
          <a:noFill/>
          <a:ln w="12700">
            <a:noFill/>
            <a:miter lim="800000"/>
            <a:headEnd/>
            <a:tailEnd/>
          </a:ln>
          <a:effectLst>
            <a:glow rad="63500">
              <a:schemeClr val="accent1">
                <a:satMod val="175000"/>
                <a:alpha val="40000"/>
              </a:schemeClr>
            </a:glow>
          </a:effectLst>
        </p:spPr>
      </p:pic>
      <p:pic>
        <p:nvPicPr>
          <p:cNvPr id="213" name="Picture 657"/>
          <p:cNvPicPr>
            <a:picLocks noChangeArrowheads="1"/>
          </p:cNvPicPr>
          <p:nvPr/>
        </p:nvPicPr>
        <p:blipFill>
          <a:blip r:embed="rId5">
            <a:lum bright="70000" contrast="-70000"/>
          </a:blip>
          <a:srcRect/>
          <a:stretch>
            <a:fillRect/>
          </a:stretch>
        </p:blipFill>
        <p:spPr bwMode="auto">
          <a:xfrm>
            <a:off x="3102941" y="4835436"/>
            <a:ext cx="128619" cy="221778"/>
          </a:xfrm>
          <a:prstGeom prst="rect">
            <a:avLst/>
          </a:prstGeom>
          <a:noFill/>
          <a:ln w="12700">
            <a:noFill/>
            <a:miter lim="800000"/>
            <a:headEnd/>
            <a:tailEnd/>
          </a:ln>
          <a:effectLst>
            <a:glow rad="63500">
              <a:schemeClr val="accent1">
                <a:satMod val="175000"/>
                <a:alpha val="40000"/>
              </a:schemeClr>
            </a:glow>
          </a:effectLst>
        </p:spPr>
      </p:pic>
      <p:pic>
        <p:nvPicPr>
          <p:cNvPr id="214" name="Picture 657"/>
          <p:cNvPicPr>
            <a:picLocks noChangeArrowheads="1"/>
          </p:cNvPicPr>
          <p:nvPr/>
        </p:nvPicPr>
        <p:blipFill>
          <a:blip r:embed="rId5">
            <a:lum bright="70000" contrast="-70000"/>
          </a:blip>
          <a:srcRect/>
          <a:stretch>
            <a:fillRect/>
          </a:stretch>
        </p:blipFill>
        <p:spPr bwMode="auto">
          <a:xfrm>
            <a:off x="3264248" y="4835436"/>
            <a:ext cx="128619" cy="221778"/>
          </a:xfrm>
          <a:prstGeom prst="rect">
            <a:avLst/>
          </a:prstGeom>
          <a:noFill/>
          <a:ln w="12700">
            <a:noFill/>
            <a:miter lim="800000"/>
            <a:headEnd/>
            <a:tailEnd/>
          </a:ln>
          <a:effectLst>
            <a:glow rad="63500">
              <a:schemeClr val="accent1">
                <a:satMod val="175000"/>
                <a:alpha val="40000"/>
              </a:schemeClr>
            </a:glow>
          </a:effectLst>
        </p:spPr>
      </p:pic>
      <p:pic>
        <p:nvPicPr>
          <p:cNvPr id="215" name="Picture 657"/>
          <p:cNvPicPr>
            <a:picLocks noChangeArrowheads="1"/>
          </p:cNvPicPr>
          <p:nvPr/>
        </p:nvPicPr>
        <p:blipFill>
          <a:blip r:embed="rId5">
            <a:lum bright="70000" contrast="-70000"/>
          </a:blip>
          <a:srcRect/>
          <a:stretch>
            <a:fillRect/>
          </a:stretch>
        </p:blipFill>
        <p:spPr bwMode="auto">
          <a:xfrm>
            <a:off x="3425554" y="4835436"/>
            <a:ext cx="128619" cy="221778"/>
          </a:xfrm>
          <a:prstGeom prst="rect">
            <a:avLst/>
          </a:prstGeom>
          <a:noFill/>
          <a:ln w="12700">
            <a:noFill/>
            <a:miter lim="800000"/>
            <a:headEnd/>
            <a:tailEnd/>
          </a:ln>
          <a:effectLst>
            <a:glow rad="63500">
              <a:schemeClr val="accent1">
                <a:satMod val="175000"/>
                <a:alpha val="40000"/>
              </a:schemeClr>
            </a:glow>
          </a:effectLst>
        </p:spPr>
      </p:pic>
      <p:pic>
        <p:nvPicPr>
          <p:cNvPr id="216" name="Picture 657"/>
          <p:cNvPicPr>
            <a:picLocks noChangeArrowheads="1"/>
          </p:cNvPicPr>
          <p:nvPr/>
        </p:nvPicPr>
        <p:blipFill>
          <a:blip r:embed="rId5">
            <a:lum bright="70000" contrast="-70000"/>
          </a:blip>
          <a:srcRect/>
          <a:stretch>
            <a:fillRect/>
          </a:stretch>
        </p:blipFill>
        <p:spPr bwMode="auto">
          <a:xfrm>
            <a:off x="2484492" y="5382018"/>
            <a:ext cx="128619" cy="221778"/>
          </a:xfrm>
          <a:prstGeom prst="rect">
            <a:avLst/>
          </a:prstGeom>
          <a:noFill/>
          <a:ln w="12700">
            <a:noFill/>
            <a:miter lim="800000"/>
            <a:headEnd/>
            <a:tailEnd/>
          </a:ln>
          <a:effectLst>
            <a:glow rad="63500">
              <a:schemeClr val="accent1">
                <a:satMod val="175000"/>
                <a:alpha val="40000"/>
              </a:schemeClr>
            </a:glow>
          </a:effectLst>
        </p:spPr>
      </p:pic>
      <p:pic>
        <p:nvPicPr>
          <p:cNvPr id="217" name="Picture 657"/>
          <p:cNvPicPr>
            <a:picLocks noChangeArrowheads="1"/>
          </p:cNvPicPr>
          <p:nvPr/>
        </p:nvPicPr>
        <p:blipFill>
          <a:blip r:embed="rId5">
            <a:lum bright="70000" contrast="-70000"/>
          </a:blip>
          <a:srcRect/>
          <a:stretch>
            <a:fillRect/>
          </a:stretch>
        </p:blipFill>
        <p:spPr bwMode="auto">
          <a:xfrm>
            <a:off x="2646291" y="5382018"/>
            <a:ext cx="128619" cy="221778"/>
          </a:xfrm>
          <a:prstGeom prst="rect">
            <a:avLst/>
          </a:prstGeom>
          <a:noFill/>
          <a:ln w="12700">
            <a:noFill/>
            <a:miter lim="800000"/>
            <a:headEnd/>
            <a:tailEnd/>
          </a:ln>
          <a:effectLst>
            <a:glow rad="63500">
              <a:schemeClr val="accent1">
                <a:satMod val="175000"/>
                <a:alpha val="40000"/>
              </a:schemeClr>
            </a:glow>
          </a:effectLst>
        </p:spPr>
      </p:pic>
      <p:pic>
        <p:nvPicPr>
          <p:cNvPr id="218" name="Picture 657"/>
          <p:cNvPicPr>
            <a:picLocks noChangeArrowheads="1"/>
          </p:cNvPicPr>
          <p:nvPr/>
        </p:nvPicPr>
        <p:blipFill>
          <a:blip r:embed="rId5">
            <a:lum bright="70000" contrast="-70000"/>
          </a:blip>
          <a:srcRect/>
          <a:stretch>
            <a:fillRect/>
          </a:stretch>
        </p:blipFill>
        <p:spPr bwMode="auto">
          <a:xfrm>
            <a:off x="2808090" y="5382018"/>
            <a:ext cx="128619" cy="221778"/>
          </a:xfrm>
          <a:prstGeom prst="rect">
            <a:avLst/>
          </a:prstGeom>
          <a:noFill/>
          <a:ln w="12700">
            <a:noFill/>
            <a:miter lim="800000"/>
            <a:headEnd/>
            <a:tailEnd/>
          </a:ln>
          <a:effectLst>
            <a:glow rad="63500">
              <a:schemeClr val="accent1">
                <a:satMod val="175000"/>
                <a:alpha val="40000"/>
              </a:schemeClr>
            </a:glow>
          </a:effectLst>
        </p:spPr>
      </p:pic>
      <p:pic>
        <p:nvPicPr>
          <p:cNvPr id="219" name="Picture 657"/>
          <p:cNvPicPr>
            <a:picLocks noChangeArrowheads="1"/>
          </p:cNvPicPr>
          <p:nvPr/>
        </p:nvPicPr>
        <p:blipFill>
          <a:blip r:embed="rId5">
            <a:lum bright="70000" contrast="-70000"/>
          </a:blip>
          <a:srcRect/>
          <a:stretch>
            <a:fillRect/>
          </a:stretch>
        </p:blipFill>
        <p:spPr bwMode="auto">
          <a:xfrm>
            <a:off x="2969889" y="5382018"/>
            <a:ext cx="128619" cy="221778"/>
          </a:xfrm>
          <a:prstGeom prst="rect">
            <a:avLst/>
          </a:prstGeom>
          <a:noFill/>
          <a:ln w="12700">
            <a:noFill/>
            <a:miter lim="800000"/>
            <a:headEnd/>
            <a:tailEnd/>
          </a:ln>
          <a:effectLst>
            <a:glow rad="63500">
              <a:schemeClr val="accent1">
                <a:satMod val="175000"/>
                <a:alpha val="40000"/>
              </a:schemeClr>
            </a:glow>
          </a:effectLst>
        </p:spPr>
      </p:pic>
      <p:pic>
        <p:nvPicPr>
          <p:cNvPr id="220" name="Picture 657"/>
          <p:cNvPicPr>
            <a:picLocks noChangeArrowheads="1"/>
          </p:cNvPicPr>
          <p:nvPr/>
        </p:nvPicPr>
        <p:blipFill>
          <a:blip r:embed="rId5">
            <a:lum bright="70000" contrast="-70000"/>
          </a:blip>
          <a:srcRect/>
          <a:stretch>
            <a:fillRect/>
          </a:stretch>
        </p:blipFill>
        <p:spPr bwMode="auto">
          <a:xfrm>
            <a:off x="3131688" y="5382018"/>
            <a:ext cx="128619" cy="221778"/>
          </a:xfrm>
          <a:prstGeom prst="rect">
            <a:avLst/>
          </a:prstGeom>
          <a:noFill/>
          <a:ln w="12700">
            <a:noFill/>
            <a:miter lim="800000"/>
            <a:headEnd/>
            <a:tailEnd/>
          </a:ln>
          <a:effectLst>
            <a:glow rad="63500">
              <a:schemeClr val="accent1">
                <a:satMod val="175000"/>
                <a:alpha val="40000"/>
              </a:schemeClr>
            </a:glow>
          </a:effectLst>
        </p:spPr>
      </p:pic>
      <p:pic>
        <p:nvPicPr>
          <p:cNvPr id="221" name="Picture 657"/>
          <p:cNvPicPr>
            <a:picLocks noChangeArrowheads="1"/>
          </p:cNvPicPr>
          <p:nvPr/>
        </p:nvPicPr>
        <p:blipFill>
          <a:blip r:embed="rId5">
            <a:lum bright="70000" contrast="-70000"/>
          </a:blip>
          <a:srcRect/>
          <a:stretch>
            <a:fillRect/>
          </a:stretch>
        </p:blipFill>
        <p:spPr bwMode="auto">
          <a:xfrm>
            <a:off x="3293487" y="5382018"/>
            <a:ext cx="128619" cy="221778"/>
          </a:xfrm>
          <a:prstGeom prst="rect">
            <a:avLst/>
          </a:prstGeom>
          <a:noFill/>
          <a:ln w="12700">
            <a:noFill/>
            <a:miter lim="800000"/>
            <a:headEnd/>
            <a:tailEnd/>
          </a:ln>
          <a:effectLst>
            <a:glow rad="63500">
              <a:schemeClr val="accent1">
                <a:satMod val="175000"/>
                <a:alpha val="40000"/>
              </a:schemeClr>
            </a:glow>
          </a:effectLst>
        </p:spPr>
      </p:pic>
      <p:pic>
        <p:nvPicPr>
          <p:cNvPr id="222" name="Picture 657"/>
          <p:cNvPicPr>
            <a:picLocks noChangeArrowheads="1"/>
          </p:cNvPicPr>
          <p:nvPr/>
        </p:nvPicPr>
        <p:blipFill>
          <a:blip r:embed="rId5">
            <a:lum bright="70000" contrast="-70000"/>
          </a:blip>
          <a:srcRect/>
          <a:stretch>
            <a:fillRect/>
          </a:stretch>
        </p:blipFill>
        <p:spPr bwMode="auto">
          <a:xfrm>
            <a:off x="3455286" y="5382018"/>
            <a:ext cx="128619" cy="221778"/>
          </a:xfrm>
          <a:prstGeom prst="rect">
            <a:avLst/>
          </a:prstGeom>
          <a:noFill/>
          <a:ln w="12700">
            <a:noFill/>
            <a:miter lim="800000"/>
            <a:headEnd/>
            <a:tailEnd/>
          </a:ln>
          <a:effectLst>
            <a:glow rad="63500">
              <a:schemeClr val="accent1">
                <a:satMod val="175000"/>
                <a:alpha val="40000"/>
              </a:schemeClr>
            </a:glow>
          </a:effectLst>
        </p:spPr>
      </p:pic>
      <p:sp>
        <p:nvSpPr>
          <p:cNvPr id="223" name="TextBox 222"/>
          <p:cNvSpPr txBox="1"/>
          <p:nvPr/>
        </p:nvSpPr>
        <p:spPr>
          <a:xfrm>
            <a:off x="2372095" y="5112387"/>
            <a:ext cx="2146743" cy="276999"/>
          </a:xfrm>
          <a:prstGeom prst="rect">
            <a:avLst/>
          </a:prstGeom>
          <a:noFill/>
        </p:spPr>
        <p:txBody>
          <a:bodyPr wrap="none" rtlCol="0">
            <a:spAutoFit/>
          </a:bodyPr>
          <a:lstStyle/>
          <a:p>
            <a:pPr algn="ctr" eaLnBrk="0" fontAlgn="base" hangingPunct="0">
              <a:spcBef>
                <a:spcPct val="0"/>
              </a:spcBef>
              <a:spcAft>
                <a:spcPct val="0"/>
              </a:spcAft>
            </a:pPr>
            <a:r>
              <a:rPr lang="en-US" sz="1200" b="1">
                <a:solidFill>
                  <a:prstClr val="white">
                    <a:lumMod val="85000"/>
                  </a:prstClr>
                </a:solidFill>
                <a:latin typeface="Agency FB" panose="020B0503020202020204" pitchFamily="34" charset="0"/>
                <a:cs typeface="Arial" charset="0"/>
              </a:rPr>
              <a:t>Combat Mission Team = 64 Personnel</a:t>
            </a:r>
          </a:p>
        </p:txBody>
      </p:sp>
      <p:sp>
        <p:nvSpPr>
          <p:cNvPr id="224" name="TextBox 223"/>
          <p:cNvSpPr txBox="1"/>
          <p:nvPr/>
        </p:nvSpPr>
        <p:spPr>
          <a:xfrm>
            <a:off x="2372095" y="5664928"/>
            <a:ext cx="2177199" cy="276999"/>
          </a:xfrm>
          <a:prstGeom prst="rect">
            <a:avLst/>
          </a:prstGeom>
          <a:noFill/>
        </p:spPr>
        <p:txBody>
          <a:bodyPr wrap="none" rtlCol="0">
            <a:spAutoFit/>
          </a:bodyPr>
          <a:lstStyle/>
          <a:p>
            <a:pPr algn="ctr" eaLnBrk="0" fontAlgn="base" hangingPunct="0">
              <a:spcBef>
                <a:spcPct val="0"/>
              </a:spcBef>
              <a:spcAft>
                <a:spcPct val="0"/>
              </a:spcAft>
            </a:pPr>
            <a:r>
              <a:rPr lang="en-US" sz="1200" b="1">
                <a:solidFill>
                  <a:prstClr val="white">
                    <a:lumMod val="85000"/>
                  </a:prstClr>
                </a:solidFill>
                <a:latin typeface="Agency FB" panose="020B0503020202020204" pitchFamily="34" charset="0"/>
                <a:cs typeface="Arial" charset="0"/>
              </a:rPr>
              <a:t>Combat Support Team = 39 Personnel</a:t>
            </a:r>
          </a:p>
        </p:txBody>
      </p:sp>
      <p:pic>
        <p:nvPicPr>
          <p:cNvPr id="225" name="Picture 657"/>
          <p:cNvPicPr>
            <a:picLocks noChangeArrowheads="1"/>
          </p:cNvPicPr>
          <p:nvPr/>
        </p:nvPicPr>
        <p:blipFill>
          <a:blip r:embed="rId5">
            <a:lum bright="70000" contrast="-70000"/>
          </a:blip>
          <a:srcRect/>
          <a:stretch>
            <a:fillRect/>
          </a:stretch>
        </p:blipFill>
        <p:spPr bwMode="auto">
          <a:xfrm>
            <a:off x="2457713" y="5945138"/>
            <a:ext cx="128619" cy="221778"/>
          </a:xfrm>
          <a:prstGeom prst="rect">
            <a:avLst/>
          </a:prstGeom>
          <a:noFill/>
          <a:ln w="12700">
            <a:noFill/>
            <a:miter lim="800000"/>
            <a:headEnd/>
            <a:tailEnd/>
          </a:ln>
          <a:effectLst>
            <a:glow rad="63500">
              <a:schemeClr val="accent1">
                <a:satMod val="175000"/>
                <a:alpha val="40000"/>
              </a:schemeClr>
            </a:glow>
          </a:effectLst>
        </p:spPr>
      </p:pic>
      <p:pic>
        <p:nvPicPr>
          <p:cNvPr id="226" name="Picture 657"/>
          <p:cNvPicPr>
            <a:picLocks noChangeArrowheads="1"/>
          </p:cNvPicPr>
          <p:nvPr/>
        </p:nvPicPr>
        <p:blipFill>
          <a:blip r:embed="rId5">
            <a:lum bright="70000" contrast="-70000"/>
          </a:blip>
          <a:srcRect/>
          <a:stretch>
            <a:fillRect/>
          </a:stretch>
        </p:blipFill>
        <p:spPr bwMode="auto">
          <a:xfrm>
            <a:off x="2619020" y="5945138"/>
            <a:ext cx="128619" cy="221778"/>
          </a:xfrm>
          <a:prstGeom prst="rect">
            <a:avLst/>
          </a:prstGeom>
          <a:noFill/>
          <a:ln w="12700">
            <a:noFill/>
            <a:miter lim="800000"/>
            <a:headEnd/>
            <a:tailEnd/>
          </a:ln>
          <a:effectLst>
            <a:glow rad="63500">
              <a:schemeClr val="accent1">
                <a:satMod val="175000"/>
                <a:alpha val="40000"/>
              </a:schemeClr>
            </a:glow>
          </a:effectLst>
        </p:spPr>
      </p:pic>
      <p:pic>
        <p:nvPicPr>
          <p:cNvPr id="227" name="Picture 657"/>
          <p:cNvPicPr>
            <a:picLocks noChangeArrowheads="1"/>
          </p:cNvPicPr>
          <p:nvPr/>
        </p:nvPicPr>
        <p:blipFill>
          <a:blip r:embed="rId5">
            <a:lum bright="70000" contrast="-70000"/>
          </a:blip>
          <a:srcRect/>
          <a:stretch>
            <a:fillRect/>
          </a:stretch>
        </p:blipFill>
        <p:spPr bwMode="auto">
          <a:xfrm>
            <a:off x="2780327" y="5945138"/>
            <a:ext cx="128619" cy="221778"/>
          </a:xfrm>
          <a:prstGeom prst="rect">
            <a:avLst/>
          </a:prstGeom>
          <a:noFill/>
          <a:ln w="12700">
            <a:noFill/>
            <a:miter lim="800000"/>
            <a:headEnd/>
            <a:tailEnd/>
          </a:ln>
          <a:effectLst>
            <a:glow rad="63500">
              <a:schemeClr val="accent1">
                <a:satMod val="175000"/>
                <a:alpha val="40000"/>
              </a:schemeClr>
            </a:glow>
          </a:effectLst>
        </p:spPr>
      </p:pic>
      <p:pic>
        <p:nvPicPr>
          <p:cNvPr id="228" name="Picture 657"/>
          <p:cNvPicPr>
            <a:picLocks noChangeArrowheads="1"/>
          </p:cNvPicPr>
          <p:nvPr/>
        </p:nvPicPr>
        <p:blipFill>
          <a:blip r:embed="rId5">
            <a:lum bright="70000" contrast="-70000"/>
          </a:blip>
          <a:srcRect/>
          <a:stretch>
            <a:fillRect/>
          </a:stretch>
        </p:blipFill>
        <p:spPr bwMode="auto">
          <a:xfrm>
            <a:off x="2941634" y="5945138"/>
            <a:ext cx="128619" cy="221778"/>
          </a:xfrm>
          <a:prstGeom prst="rect">
            <a:avLst/>
          </a:prstGeom>
          <a:noFill/>
          <a:ln w="12700">
            <a:noFill/>
            <a:miter lim="800000"/>
            <a:headEnd/>
            <a:tailEnd/>
          </a:ln>
          <a:effectLst>
            <a:glow rad="63500">
              <a:schemeClr val="accent1">
                <a:satMod val="175000"/>
                <a:alpha val="40000"/>
              </a:schemeClr>
            </a:glow>
          </a:effectLst>
        </p:spPr>
      </p:pic>
      <p:pic>
        <p:nvPicPr>
          <p:cNvPr id="229" name="Picture 657"/>
          <p:cNvPicPr>
            <a:picLocks noChangeArrowheads="1"/>
          </p:cNvPicPr>
          <p:nvPr/>
        </p:nvPicPr>
        <p:blipFill>
          <a:blip r:embed="rId5">
            <a:lum bright="70000" contrast="-70000"/>
          </a:blip>
          <a:srcRect/>
          <a:stretch>
            <a:fillRect/>
          </a:stretch>
        </p:blipFill>
        <p:spPr bwMode="auto">
          <a:xfrm>
            <a:off x="3102941" y="5945138"/>
            <a:ext cx="128619" cy="221778"/>
          </a:xfrm>
          <a:prstGeom prst="rect">
            <a:avLst/>
          </a:prstGeom>
          <a:noFill/>
          <a:ln w="12700">
            <a:noFill/>
            <a:miter lim="800000"/>
            <a:headEnd/>
            <a:tailEnd/>
          </a:ln>
          <a:effectLst>
            <a:glow rad="63500">
              <a:schemeClr val="accent1">
                <a:satMod val="175000"/>
                <a:alpha val="40000"/>
              </a:schemeClr>
            </a:glow>
          </a:effectLst>
        </p:spPr>
      </p:pic>
      <p:pic>
        <p:nvPicPr>
          <p:cNvPr id="230" name="Picture 657"/>
          <p:cNvPicPr>
            <a:picLocks noChangeArrowheads="1"/>
          </p:cNvPicPr>
          <p:nvPr/>
        </p:nvPicPr>
        <p:blipFill>
          <a:blip r:embed="rId5">
            <a:lum bright="70000" contrast="-70000"/>
          </a:blip>
          <a:srcRect/>
          <a:stretch>
            <a:fillRect/>
          </a:stretch>
        </p:blipFill>
        <p:spPr bwMode="auto">
          <a:xfrm>
            <a:off x="3264248" y="5945138"/>
            <a:ext cx="128619" cy="221778"/>
          </a:xfrm>
          <a:prstGeom prst="rect">
            <a:avLst/>
          </a:prstGeom>
          <a:noFill/>
          <a:ln w="12700">
            <a:noFill/>
            <a:miter lim="800000"/>
            <a:headEnd/>
            <a:tailEnd/>
          </a:ln>
          <a:effectLst>
            <a:glow rad="63500">
              <a:schemeClr val="accent1">
                <a:satMod val="175000"/>
                <a:alpha val="40000"/>
              </a:schemeClr>
            </a:glow>
          </a:effectLst>
        </p:spPr>
      </p:pic>
      <p:pic>
        <p:nvPicPr>
          <p:cNvPr id="231" name="Picture 657"/>
          <p:cNvPicPr>
            <a:picLocks noChangeArrowheads="1"/>
          </p:cNvPicPr>
          <p:nvPr/>
        </p:nvPicPr>
        <p:blipFill>
          <a:blip r:embed="rId5">
            <a:lum bright="70000" contrast="-70000"/>
          </a:blip>
          <a:srcRect/>
          <a:stretch>
            <a:fillRect/>
          </a:stretch>
        </p:blipFill>
        <p:spPr bwMode="auto">
          <a:xfrm>
            <a:off x="3425554" y="5945138"/>
            <a:ext cx="128619" cy="221778"/>
          </a:xfrm>
          <a:prstGeom prst="rect">
            <a:avLst/>
          </a:prstGeom>
          <a:noFill/>
          <a:ln w="12700">
            <a:noFill/>
            <a:miter lim="800000"/>
            <a:headEnd/>
            <a:tailEnd/>
          </a:ln>
          <a:effectLst>
            <a:glow rad="63500">
              <a:schemeClr val="accent1">
                <a:satMod val="175000"/>
                <a:alpha val="40000"/>
              </a:schemeClr>
            </a:glow>
          </a:effectLst>
        </p:spPr>
      </p:pic>
      <p:sp>
        <p:nvSpPr>
          <p:cNvPr id="233" name="TextBox 232"/>
          <p:cNvSpPr txBox="1"/>
          <p:nvPr/>
        </p:nvSpPr>
        <p:spPr>
          <a:xfrm>
            <a:off x="4853109" y="3986637"/>
            <a:ext cx="1443024" cy="276999"/>
          </a:xfrm>
          <a:prstGeom prst="rect">
            <a:avLst/>
          </a:prstGeom>
          <a:noFill/>
        </p:spPr>
        <p:txBody>
          <a:bodyPr wrap="none" rtlCol="0">
            <a:spAutoFit/>
          </a:bodyPr>
          <a:lstStyle/>
          <a:p>
            <a:pPr eaLnBrk="0" fontAlgn="base" hangingPunct="0">
              <a:spcBef>
                <a:spcPct val="0"/>
              </a:spcBef>
              <a:spcAft>
                <a:spcPct val="0"/>
              </a:spcAft>
            </a:pPr>
            <a:r>
              <a:rPr lang="en-US" sz="1200" b="1">
                <a:solidFill>
                  <a:prstClr val="white">
                    <a:lumMod val="75000"/>
                  </a:prstClr>
                </a:solidFill>
                <a:latin typeface="Agency FB" panose="020B0503020202020204" pitchFamily="34" charset="0"/>
                <a:cs typeface="Arial" panose="020B0604020202020204" pitchFamily="34" charset="0"/>
              </a:rPr>
              <a:t>O-5/W0-7/E-40/CIV-12</a:t>
            </a:r>
          </a:p>
        </p:txBody>
      </p:sp>
      <p:sp>
        <p:nvSpPr>
          <p:cNvPr id="234" name="TextBox 233"/>
          <p:cNvSpPr txBox="1"/>
          <p:nvPr/>
        </p:nvSpPr>
        <p:spPr>
          <a:xfrm>
            <a:off x="4858107" y="5105020"/>
            <a:ext cx="1415772" cy="276999"/>
          </a:xfrm>
          <a:prstGeom prst="rect">
            <a:avLst/>
          </a:prstGeom>
          <a:noFill/>
        </p:spPr>
        <p:txBody>
          <a:bodyPr wrap="none" rtlCol="0">
            <a:spAutoFit/>
          </a:bodyPr>
          <a:lstStyle/>
          <a:p>
            <a:pPr eaLnBrk="0" fontAlgn="base" hangingPunct="0">
              <a:spcBef>
                <a:spcPct val="0"/>
              </a:spcBef>
              <a:spcAft>
                <a:spcPct val="0"/>
              </a:spcAft>
            </a:pPr>
            <a:r>
              <a:rPr lang="en-US" sz="1200" b="1">
                <a:solidFill>
                  <a:prstClr val="white">
                    <a:lumMod val="75000"/>
                  </a:prstClr>
                </a:solidFill>
                <a:latin typeface="Agency FB" panose="020B0503020202020204" pitchFamily="34" charset="0"/>
                <a:cs typeface="Arial" panose="020B0604020202020204" pitchFamily="34" charset="0"/>
              </a:rPr>
              <a:t>O-4/W0-6/E-41/CIV-13</a:t>
            </a:r>
          </a:p>
        </p:txBody>
      </p:sp>
      <p:sp>
        <p:nvSpPr>
          <p:cNvPr id="235" name="TextBox 234"/>
          <p:cNvSpPr txBox="1"/>
          <p:nvPr/>
        </p:nvSpPr>
        <p:spPr>
          <a:xfrm>
            <a:off x="4879177" y="5664927"/>
            <a:ext cx="1375698" cy="276999"/>
          </a:xfrm>
          <a:prstGeom prst="rect">
            <a:avLst/>
          </a:prstGeom>
          <a:noFill/>
        </p:spPr>
        <p:txBody>
          <a:bodyPr wrap="none" rtlCol="0">
            <a:spAutoFit/>
          </a:bodyPr>
          <a:lstStyle/>
          <a:p>
            <a:pPr eaLnBrk="0" fontAlgn="base" hangingPunct="0">
              <a:spcBef>
                <a:spcPct val="0"/>
              </a:spcBef>
              <a:spcAft>
                <a:spcPct val="0"/>
              </a:spcAft>
            </a:pPr>
            <a:r>
              <a:rPr lang="en-US" sz="1200" b="1">
                <a:solidFill>
                  <a:prstClr val="white">
                    <a:lumMod val="75000"/>
                  </a:prstClr>
                </a:solidFill>
                <a:latin typeface="Agency FB" panose="020B0503020202020204" pitchFamily="34" charset="0"/>
                <a:cs typeface="Arial" panose="020B0604020202020204" pitchFamily="34" charset="0"/>
              </a:rPr>
              <a:t>O-1/W0-2/E-28/CIV-8</a:t>
            </a:r>
          </a:p>
        </p:txBody>
      </p:sp>
      <p:sp>
        <p:nvSpPr>
          <p:cNvPr id="236" name="TextBox 235"/>
          <p:cNvSpPr txBox="1"/>
          <p:nvPr/>
        </p:nvSpPr>
        <p:spPr>
          <a:xfrm>
            <a:off x="4840288" y="4575140"/>
            <a:ext cx="1372492" cy="276999"/>
          </a:xfrm>
          <a:prstGeom prst="rect">
            <a:avLst/>
          </a:prstGeom>
          <a:noFill/>
        </p:spPr>
        <p:txBody>
          <a:bodyPr wrap="none" rtlCol="0">
            <a:spAutoFit/>
          </a:bodyPr>
          <a:lstStyle/>
          <a:p>
            <a:pPr eaLnBrk="0" fontAlgn="base" hangingPunct="0">
              <a:spcBef>
                <a:spcPct val="0"/>
              </a:spcBef>
              <a:spcAft>
                <a:spcPct val="0"/>
              </a:spcAft>
            </a:pPr>
            <a:r>
              <a:rPr lang="en-US" sz="1200" b="1">
                <a:solidFill>
                  <a:prstClr val="white">
                    <a:lumMod val="75000"/>
                  </a:prstClr>
                </a:solidFill>
                <a:latin typeface="Agency FB" panose="020B0503020202020204" pitchFamily="34" charset="0"/>
                <a:cs typeface="Arial" panose="020B0604020202020204" pitchFamily="34" charset="0"/>
              </a:rPr>
              <a:t>O-1/W0-3/E-28/CIV-7</a:t>
            </a:r>
          </a:p>
        </p:txBody>
      </p:sp>
      <p:pic>
        <p:nvPicPr>
          <p:cNvPr id="238" name="Picture 657"/>
          <p:cNvPicPr>
            <a:picLocks noChangeArrowheads="1"/>
          </p:cNvPicPr>
          <p:nvPr/>
        </p:nvPicPr>
        <p:blipFill>
          <a:blip r:embed="rId5">
            <a:lum bright="70000" contrast="-70000"/>
          </a:blip>
          <a:srcRect/>
          <a:stretch>
            <a:fillRect/>
          </a:stretch>
        </p:blipFill>
        <p:spPr bwMode="auto">
          <a:xfrm>
            <a:off x="3609756"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239" name="Picture 657"/>
          <p:cNvPicPr>
            <a:picLocks noChangeArrowheads="1"/>
          </p:cNvPicPr>
          <p:nvPr/>
        </p:nvPicPr>
        <p:blipFill>
          <a:blip r:embed="rId5">
            <a:lum bright="70000" contrast="-70000"/>
          </a:blip>
          <a:srcRect/>
          <a:stretch>
            <a:fillRect/>
          </a:stretch>
        </p:blipFill>
        <p:spPr bwMode="auto">
          <a:xfrm>
            <a:off x="3770508"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240" name="Picture 657"/>
          <p:cNvPicPr>
            <a:picLocks noChangeArrowheads="1"/>
          </p:cNvPicPr>
          <p:nvPr/>
        </p:nvPicPr>
        <p:blipFill>
          <a:blip r:embed="rId5">
            <a:lum bright="70000" contrast="-70000"/>
          </a:blip>
          <a:srcRect/>
          <a:stretch>
            <a:fillRect/>
          </a:stretch>
        </p:blipFill>
        <p:spPr bwMode="auto">
          <a:xfrm>
            <a:off x="3931260"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241" name="Picture 657"/>
          <p:cNvPicPr>
            <a:picLocks noChangeArrowheads="1"/>
          </p:cNvPicPr>
          <p:nvPr/>
        </p:nvPicPr>
        <p:blipFill>
          <a:blip r:embed="rId5">
            <a:lum bright="70000" contrast="-70000"/>
          </a:blip>
          <a:srcRect/>
          <a:stretch>
            <a:fillRect/>
          </a:stretch>
        </p:blipFill>
        <p:spPr bwMode="auto">
          <a:xfrm>
            <a:off x="4092012" y="4254898"/>
            <a:ext cx="128619" cy="221778"/>
          </a:xfrm>
          <a:prstGeom prst="rect">
            <a:avLst/>
          </a:prstGeom>
          <a:noFill/>
          <a:ln w="12700">
            <a:noFill/>
            <a:miter lim="800000"/>
            <a:headEnd/>
            <a:tailEnd/>
          </a:ln>
          <a:effectLst>
            <a:glow rad="63500">
              <a:schemeClr val="accent1">
                <a:satMod val="175000"/>
                <a:alpha val="40000"/>
              </a:schemeClr>
            </a:glow>
          </a:effectLst>
        </p:spPr>
      </p:pic>
      <p:pic>
        <p:nvPicPr>
          <p:cNvPr id="242" name="Picture 657"/>
          <p:cNvPicPr>
            <a:picLocks noChangeArrowheads="1"/>
          </p:cNvPicPr>
          <p:nvPr/>
        </p:nvPicPr>
        <p:blipFill>
          <a:blip r:embed="rId5">
            <a:lum bright="70000" contrast="-70000"/>
          </a:blip>
          <a:srcRect/>
          <a:stretch>
            <a:fillRect/>
          </a:stretch>
        </p:blipFill>
        <p:spPr bwMode="auto">
          <a:xfrm>
            <a:off x="3617085" y="5382018"/>
            <a:ext cx="128619" cy="221778"/>
          </a:xfrm>
          <a:prstGeom prst="rect">
            <a:avLst/>
          </a:prstGeom>
          <a:noFill/>
          <a:ln w="12700">
            <a:noFill/>
            <a:miter lim="800000"/>
            <a:headEnd/>
            <a:tailEnd/>
          </a:ln>
          <a:effectLst>
            <a:glow rad="63500">
              <a:schemeClr val="accent1">
                <a:satMod val="175000"/>
                <a:alpha val="40000"/>
              </a:schemeClr>
            </a:glow>
          </a:effectLst>
        </p:spPr>
      </p:pic>
      <p:pic>
        <p:nvPicPr>
          <p:cNvPr id="243" name="Picture 657"/>
          <p:cNvPicPr>
            <a:picLocks noChangeArrowheads="1"/>
          </p:cNvPicPr>
          <p:nvPr/>
        </p:nvPicPr>
        <p:blipFill>
          <a:blip r:embed="rId5">
            <a:lum bright="70000" contrast="-70000"/>
          </a:blip>
          <a:srcRect/>
          <a:stretch>
            <a:fillRect/>
          </a:stretch>
        </p:blipFill>
        <p:spPr bwMode="auto">
          <a:xfrm>
            <a:off x="3778884" y="5382018"/>
            <a:ext cx="128619" cy="221778"/>
          </a:xfrm>
          <a:prstGeom prst="rect">
            <a:avLst/>
          </a:prstGeom>
          <a:noFill/>
          <a:ln w="12700">
            <a:noFill/>
            <a:miter lim="800000"/>
            <a:headEnd/>
            <a:tailEnd/>
          </a:ln>
          <a:effectLst>
            <a:glow rad="63500">
              <a:schemeClr val="accent1">
                <a:satMod val="175000"/>
                <a:alpha val="40000"/>
              </a:schemeClr>
            </a:glow>
          </a:effectLst>
        </p:spPr>
      </p:pic>
      <p:pic>
        <p:nvPicPr>
          <p:cNvPr id="244" name="Picture 657"/>
          <p:cNvPicPr>
            <a:picLocks noChangeArrowheads="1"/>
          </p:cNvPicPr>
          <p:nvPr/>
        </p:nvPicPr>
        <p:blipFill>
          <a:blip r:embed="rId5">
            <a:lum bright="70000" contrast="-70000"/>
          </a:blip>
          <a:srcRect/>
          <a:stretch>
            <a:fillRect/>
          </a:stretch>
        </p:blipFill>
        <p:spPr bwMode="auto">
          <a:xfrm>
            <a:off x="3940683" y="5382018"/>
            <a:ext cx="128619" cy="221778"/>
          </a:xfrm>
          <a:prstGeom prst="rect">
            <a:avLst/>
          </a:prstGeom>
          <a:noFill/>
          <a:ln w="12700">
            <a:noFill/>
            <a:miter lim="800000"/>
            <a:headEnd/>
            <a:tailEnd/>
          </a:ln>
          <a:effectLst>
            <a:glow rad="63500">
              <a:schemeClr val="accent1">
                <a:satMod val="175000"/>
                <a:alpha val="40000"/>
              </a:schemeClr>
            </a:glow>
          </a:effectLst>
        </p:spPr>
      </p:pic>
      <p:pic>
        <p:nvPicPr>
          <p:cNvPr id="245" name="Picture 657"/>
          <p:cNvPicPr>
            <a:picLocks noChangeArrowheads="1"/>
          </p:cNvPicPr>
          <p:nvPr/>
        </p:nvPicPr>
        <p:blipFill>
          <a:blip r:embed="rId5">
            <a:lum bright="70000" contrast="-70000"/>
          </a:blip>
          <a:srcRect/>
          <a:stretch>
            <a:fillRect/>
          </a:stretch>
        </p:blipFill>
        <p:spPr bwMode="auto">
          <a:xfrm>
            <a:off x="4102480" y="5382018"/>
            <a:ext cx="128619" cy="221778"/>
          </a:xfrm>
          <a:prstGeom prst="rect">
            <a:avLst/>
          </a:prstGeom>
          <a:noFill/>
          <a:ln w="12700">
            <a:noFill/>
            <a:miter lim="800000"/>
            <a:headEnd/>
            <a:tailEnd/>
          </a:ln>
          <a:effectLst>
            <a:glow rad="63500">
              <a:schemeClr val="accent1">
                <a:satMod val="175000"/>
                <a:alpha val="40000"/>
              </a:schemeClr>
            </a:glow>
          </a:effectLst>
        </p:spPr>
      </p:pic>
      <p:sp>
        <p:nvSpPr>
          <p:cNvPr id="246" name="Text Box 147"/>
          <p:cNvSpPr txBox="1">
            <a:spLocks noChangeArrowheads="1"/>
          </p:cNvSpPr>
          <p:nvPr/>
        </p:nvSpPr>
        <p:spPr bwMode="auto">
          <a:xfrm>
            <a:off x="4376738" y="1"/>
            <a:ext cx="3429000" cy="244475"/>
          </a:xfrm>
          <a:prstGeom prst="rect">
            <a:avLst/>
          </a:prstGeom>
          <a:noFill/>
          <a:ln w="9525">
            <a:noFill/>
            <a:miter lim="800000"/>
            <a:headEnd/>
            <a:tailEnd/>
          </a:ln>
        </p:spPr>
        <p:txBody>
          <a:bodyPr>
            <a:spAutoFit/>
          </a:bodyPr>
          <a:lstStyle/>
          <a:p>
            <a:pPr algn="ctr" fontAlgn="base">
              <a:spcBef>
                <a:spcPct val="0"/>
              </a:spcBef>
              <a:spcAft>
                <a:spcPct val="0"/>
              </a:spcAft>
            </a:pPr>
            <a:r>
              <a:rPr lang="en-US" altLang="en-US" sz="1000" b="1">
                <a:solidFill>
                  <a:srgbClr val="009900"/>
                </a:solidFill>
                <a:latin typeface="Arial" charset="0"/>
                <a:cs typeface="Arial" charset="0"/>
              </a:rPr>
              <a:t>UNCLASSIFIED//FOUO</a:t>
            </a:r>
          </a:p>
        </p:txBody>
      </p:sp>
      <p:sp>
        <p:nvSpPr>
          <p:cNvPr id="247" name="Text Box 153"/>
          <p:cNvSpPr txBox="1">
            <a:spLocks noChangeArrowheads="1"/>
          </p:cNvSpPr>
          <p:nvPr/>
        </p:nvSpPr>
        <p:spPr bwMode="auto">
          <a:xfrm>
            <a:off x="4375150" y="6602422"/>
            <a:ext cx="3429000" cy="244475"/>
          </a:xfrm>
          <a:prstGeom prst="rect">
            <a:avLst/>
          </a:prstGeom>
          <a:noFill/>
          <a:ln w="9525">
            <a:noFill/>
            <a:miter lim="800000"/>
            <a:headEnd/>
            <a:tailEnd/>
          </a:ln>
        </p:spPr>
        <p:txBody>
          <a:bodyPr>
            <a:spAutoFit/>
          </a:bodyPr>
          <a:lstStyle/>
          <a:p>
            <a:pPr algn="ctr" fontAlgn="base">
              <a:spcBef>
                <a:spcPct val="0"/>
              </a:spcBef>
              <a:spcAft>
                <a:spcPct val="0"/>
              </a:spcAft>
            </a:pPr>
            <a:r>
              <a:rPr lang="en-US" altLang="en-US" sz="1000" b="1">
                <a:solidFill>
                  <a:srgbClr val="009900"/>
                </a:solidFill>
                <a:latin typeface="Arial" charset="0"/>
                <a:cs typeface="Arial" charset="0"/>
              </a:rPr>
              <a:t>UNCLASSIFIED//FOUO</a:t>
            </a:r>
          </a:p>
        </p:txBody>
      </p:sp>
      <p:pic>
        <p:nvPicPr>
          <p:cNvPr id="248" name="Picture 657"/>
          <p:cNvPicPr>
            <a:picLocks noChangeArrowheads="1"/>
          </p:cNvPicPr>
          <p:nvPr/>
        </p:nvPicPr>
        <p:blipFill>
          <a:blip r:embed="rId5"/>
          <a:srcRect/>
          <a:stretch>
            <a:fillRect/>
          </a:stretch>
        </p:blipFill>
        <p:spPr bwMode="auto">
          <a:xfrm>
            <a:off x="8292622" y="4237951"/>
            <a:ext cx="128619" cy="221778"/>
          </a:xfrm>
          <a:prstGeom prst="rect">
            <a:avLst/>
          </a:prstGeom>
          <a:noFill/>
          <a:ln w="12700">
            <a:noFill/>
            <a:miter lim="800000"/>
            <a:headEnd/>
            <a:tailEnd/>
          </a:ln>
          <a:effectLst/>
        </p:spPr>
      </p:pic>
      <p:pic>
        <p:nvPicPr>
          <p:cNvPr id="251" name="Picture 657"/>
          <p:cNvPicPr>
            <a:picLocks noChangeArrowheads="1"/>
          </p:cNvPicPr>
          <p:nvPr/>
        </p:nvPicPr>
        <p:blipFill>
          <a:blip r:embed="rId5"/>
          <a:srcRect/>
          <a:stretch>
            <a:fillRect/>
          </a:stretch>
        </p:blipFill>
        <p:spPr bwMode="auto">
          <a:xfrm>
            <a:off x="8285031" y="4766074"/>
            <a:ext cx="128619" cy="221778"/>
          </a:xfrm>
          <a:prstGeom prst="rect">
            <a:avLst/>
          </a:prstGeom>
          <a:noFill/>
          <a:ln w="12700">
            <a:noFill/>
            <a:miter lim="800000"/>
            <a:headEnd/>
            <a:tailEnd/>
          </a:ln>
          <a:effectLst/>
        </p:spPr>
      </p:pic>
      <p:pic>
        <p:nvPicPr>
          <p:cNvPr id="254" name="Picture 657"/>
          <p:cNvPicPr>
            <a:picLocks noChangeArrowheads="1"/>
          </p:cNvPicPr>
          <p:nvPr/>
        </p:nvPicPr>
        <p:blipFill>
          <a:blip r:embed="rId5"/>
          <a:srcRect/>
          <a:stretch>
            <a:fillRect/>
          </a:stretch>
        </p:blipFill>
        <p:spPr bwMode="auto">
          <a:xfrm>
            <a:off x="8293740" y="5271129"/>
            <a:ext cx="128619" cy="221778"/>
          </a:xfrm>
          <a:prstGeom prst="rect">
            <a:avLst/>
          </a:prstGeom>
          <a:noFill/>
          <a:ln w="12700">
            <a:noFill/>
            <a:miter lim="800000"/>
            <a:headEnd/>
            <a:tailEnd/>
          </a:ln>
          <a:effectLst/>
        </p:spPr>
      </p:pic>
      <p:pic>
        <p:nvPicPr>
          <p:cNvPr id="257" name="Picture 657"/>
          <p:cNvPicPr>
            <a:picLocks noChangeArrowheads="1"/>
          </p:cNvPicPr>
          <p:nvPr/>
        </p:nvPicPr>
        <p:blipFill>
          <a:blip r:embed="rId5"/>
          <a:srcRect/>
          <a:stretch>
            <a:fillRect/>
          </a:stretch>
        </p:blipFill>
        <p:spPr bwMode="auto">
          <a:xfrm>
            <a:off x="7728678" y="3763488"/>
            <a:ext cx="128619" cy="221778"/>
          </a:xfrm>
          <a:prstGeom prst="rect">
            <a:avLst/>
          </a:prstGeom>
          <a:noFill/>
          <a:ln w="12700">
            <a:noFill/>
            <a:miter lim="800000"/>
            <a:headEnd/>
            <a:tailEnd/>
          </a:ln>
          <a:effectLst/>
        </p:spPr>
      </p:pic>
      <p:pic>
        <p:nvPicPr>
          <p:cNvPr id="260" name="Picture 657"/>
          <p:cNvPicPr>
            <a:picLocks noChangeArrowheads="1"/>
          </p:cNvPicPr>
          <p:nvPr/>
        </p:nvPicPr>
        <p:blipFill>
          <a:blip r:embed="rId5"/>
          <a:srcRect/>
          <a:stretch>
            <a:fillRect/>
          </a:stretch>
        </p:blipFill>
        <p:spPr bwMode="auto">
          <a:xfrm>
            <a:off x="10480030" y="4250235"/>
            <a:ext cx="128619" cy="221778"/>
          </a:xfrm>
          <a:prstGeom prst="rect">
            <a:avLst/>
          </a:prstGeom>
          <a:noFill/>
          <a:ln w="12700">
            <a:noFill/>
            <a:miter lim="800000"/>
            <a:headEnd/>
            <a:tailEnd/>
          </a:ln>
          <a:effectLst/>
        </p:spPr>
      </p:pic>
      <p:pic>
        <p:nvPicPr>
          <p:cNvPr id="262" name="Picture 657"/>
          <p:cNvPicPr>
            <a:picLocks noChangeArrowheads="1"/>
          </p:cNvPicPr>
          <p:nvPr/>
        </p:nvPicPr>
        <p:blipFill>
          <a:blip r:embed="rId5"/>
          <a:srcRect/>
          <a:stretch>
            <a:fillRect/>
          </a:stretch>
        </p:blipFill>
        <p:spPr bwMode="auto">
          <a:xfrm>
            <a:off x="9945797" y="3775772"/>
            <a:ext cx="128619" cy="221778"/>
          </a:xfrm>
          <a:prstGeom prst="rect">
            <a:avLst/>
          </a:prstGeom>
          <a:noFill/>
          <a:ln w="12700">
            <a:noFill/>
            <a:miter lim="800000"/>
            <a:headEnd/>
            <a:tailEnd/>
          </a:ln>
          <a:effectLst/>
        </p:spPr>
      </p:pic>
      <p:pic>
        <p:nvPicPr>
          <p:cNvPr id="263" name="Picture 657"/>
          <p:cNvPicPr>
            <a:picLocks noChangeArrowheads="1"/>
          </p:cNvPicPr>
          <p:nvPr/>
        </p:nvPicPr>
        <p:blipFill>
          <a:blip r:embed="rId5"/>
          <a:srcRect/>
          <a:stretch>
            <a:fillRect/>
          </a:stretch>
        </p:blipFill>
        <p:spPr bwMode="auto">
          <a:xfrm>
            <a:off x="10480030" y="4766074"/>
            <a:ext cx="128619" cy="221778"/>
          </a:xfrm>
          <a:prstGeom prst="rect">
            <a:avLst/>
          </a:prstGeom>
          <a:noFill/>
          <a:ln w="12700">
            <a:noFill/>
            <a:miter lim="800000"/>
            <a:headEnd/>
            <a:tailEnd/>
          </a:ln>
          <a:effectLst/>
        </p:spPr>
      </p:pic>
      <p:pic>
        <p:nvPicPr>
          <p:cNvPr id="265" name="Picture 657"/>
          <p:cNvPicPr>
            <a:picLocks noChangeArrowheads="1"/>
          </p:cNvPicPr>
          <p:nvPr/>
        </p:nvPicPr>
        <p:blipFill>
          <a:blip r:embed="rId5"/>
          <a:srcRect/>
          <a:stretch>
            <a:fillRect/>
          </a:stretch>
        </p:blipFill>
        <p:spPr bwMode="auto">
          <a:xfrm>
            <a:off x="10518130" y="5264325"/>
            <a:ext cx="128619" cy="221778"/>
          </a:xfrm>
          <a:prstGeom prst="rect">
            <a:avLst/>
          </a:prstGeom>
          <a:noFill/>
          <a:ln w="12700">
            <a:noFill/>
            <a:miter lim="800000"/>
            <a:headEnd/>
            <a:tailEnd/>
          </a:ln>
          <a:effectLst/>
        </p:spPr>
      </p:pic>
      <p:grpSp>
        <p:nvGrpSpPr>
          <p:cNvPr id="4" name="Group 3"/>
          <p:cNvGrpSpPr/>
          <p:nvPr/>
        </p:nvGrpSpPr>
        <p:grpSpPr>
          <a:xfrm>
            <a:off x="7084554" y="5759642"/>
            <a:ext cx="1879918" cy="507831"/>
            <a:chOff x="4602261" y="5759641"/>
            <a:chExt cx="1879918" cy="507831"/>
          </a:xfrm>
        </p:grpSpPr>
        <p:sp>
          <p:nvSpPr>
            <p:cNvPr id="3" name="TextBox 2"/>
            <p:cNvSpPr txBox="1"/>
            <p:nvPr/>
          </p:nvSpPr>
          <p:spPr>
            <a:xfrm>
              <a:off x="4602261" y="5759641"/>
              <a:ext cx="1879918" cy="507831"/>
            </a:xfrm>
            <a:prstGeom prst="rect">
              <a:avLst/>
            </a:prstGeom>
            <a:noFill/>
          </p:spPr>
          <p:txBody>
            <a:bodyPr wrap="square" rtlCol="0">
              <a:spAutoFit/>
            </a:bodyPr>
            <a:lstStyle/>
            <a:p>
              <a:pPr algn="ctr" eaLnBrk="0" fontAlgn="base" hangingPunct="0">
                <a:spcBef>
                  <a:spcPct val="0"/>
                </a:spcBef>
                <a:spcAft>
                  <a:spcPct val="0"/>
                </a:spcAft>
              </a:pPr>
              <a:r>
                <a:rPr lang="en-US" sz="900" b="1">
                  <a:solidFill>
                    <a:prstClr val="black"/>
                  </a:solidFill>
                  <a:cs typeface="Arial" charset="0"/>
                </a:rPr>
                <a:t>Tank Crew Mission</a:t>
              </a:r>
            </a:p>
            <a:p>
              <a:pPr algn="ctr" eaLnBrk="0" fontAlgn="base" hangingPunct="0">
                <a:spcBef>
                  <a:spcPct val="0"/>
                </a:spcBef>
                <a:spcAft>
                  <a:spcPct val="0"/>
                </a:spcAft>
              </a:pPr>
              <a:r>
                <a:rPr lang="en-US" sz="900">
                  <a:solidFill>
                    <a:prstClr val="black"/>
                  </a:solidFill>
                  <a:cs typeface="Arial" charset="0"/>
                </a:rPr>
                <a:t>Primary: Direct Fire</a:t>
              </a:r>
            </a:p>
            <a:p>
              <a:pPr algn="ctr" eaLnBrk="0" fontAlgn="base" hangingPunct="0">
                <a:spcBef>
                  <a:spcPct val="0"/>
                </a:spcBef>
                <a:spcAft>
                  <a:spcPct val="0"/>
                </a:spcAft>
              </a:pPr>
              <a:r>
                <a:rPr lang="en-US" sz="900">
                  <a:solidFill>
                    <a:prstClr val="black"/>
                  </a:solidFill>
                  <a:cs typeface="Arial" charset="0"/>
                </a:rPr>
                <a:t>Secondary: R &amp; S </a:t>
              </a:r>
            </a:p>
          </p:txBody>
        </p:sp>
        <p:sp>
          <p:nvSpPr>
            <p:cNvPr id="2" name="Rounded Rectangle 1"/>
            <p:cNvSpPr/>
            <p:nvPr/>
          </p:nvSpPr>
          <p:spPr>
            <a:xfrm>
              <a:off x="4648200" y="5791200"/>
              <a:ext cx="1752600" cy="474463"/>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en-US">
                <a:solidFill>
                  <a:prstClr val="white"/>
                </a:solidFill>
              </a:endParaRPr>
            </a:p>
          </p:txBody>
        </p:sp>
      </p:grpSp>
      <p:grpSp>
        <p:nvGrpSpPr>
          <p:cNvPr id="5" name="Group 4"/>
          <p:cNvGrpSpPr/>
          <p:nvPr/>
        </p:nvGrpSpPr>
        <p:grpSpPr>
          <a:xfrm>
            <a:off x="9363915" y="5759643"/>
            <a:ext cx="1879918" cy="507831"/>
            <a:chOff x="6881622" y="5759642"/>
            <a:chExt cx="1879918" cy="507831"/>
          </a:xfrm>
        </p:grpSpPr>
        <p:sp>
          <p:nvSpPr>
            <p:cNvPr id="99" name="TextBox 98"/>
            <p:cNvSpPr txBox="1"/>
            <p:nvPr/>
          </p:nvSpPr>
          <p:spPr>
            <a:xfrm>
              <a:off x="6881622" y="5759642"/>
              <a:ext cx="1879918" cy="507831"/>
            </a:xfrm>
            <a:prstGeom prst="rect">
              <a:avLst/>
            </a:prstGeom>
            <a:noFill/>
          </p:spPr>
          <p:txBody>
            <a:bodyPr wrap="square" rtlCol="0">
              <a:spAutoFit/>
            </a:bodyPr>
            <a:lstStyle/>
            <a:p>
              <a:pPr algn="ctr" eaLnBrk="0" fontAlgn="base" hangingPunct="0">
                <a:spcBef>
                  <a:spcPct val="0"/>
                </a:spcBef>
                <a:spcAft>
                  <a:spcPct val="0"/>
                </a:spcAft>
              </a:pPr>
              <a:r>
                <a:rPr lang="en-US" sz="900" b="1">
                  <a:solidFill>
                    <a:prstClr val="black"/>
                  </a:solidFill>
                  <a:cs typeface="Arial" charset="0"/>
                </a:rPr>
                <a:t>Cyber Fire Section Mission</a:t>
              </a:r>
            </a:p>
            <a:p>
              <a:pPr algn="ctr" eaLnBrk="0" fontAlgn="base" hangingPunct="0">
                <a:spcBef>
                  <a:spcPct val="0"/>
                </a:spcBef>
                <a:spcAft>
                  <a:spcPct val="0"/>
                </a:spcAft>
              </a:pPr>
              <a:r>
                <a:rPr lang="en-US" sz="900">
                  <a:solidFill>
                    <a:prstClr val="black"/>
                  </a:solidFill>
                  <a:cs typeface="Arial" charset="0"/>
                </a:rPr>
                <a:t>Primary: OCO Effects</a:t>
              </a:r>
            </a:p>
            <a:p>
              <a:pPr algn="ctr" eaLnBrk="0" fontAlgn="base" hangingPunct="0">
                <a:spcBef>
                  <a:spcPct val="0"/>
                </a:spcBef>
                <a:spcAft>
                  <a:spcPct val="0"/>
                </a:spcAft>
              </a:pPr>
              <a:r>
                <a:rPr lang="en-US" sz="900">
                  <a:solidFill>
                    <a:prstClr val="black"/>
                  </a:solidFill>
                  <a:cs typeface="Arial" charset="0"/>
                </a:rPr>
                <a:t>Secondary: Cyber S &amp; R</a:t>
              </a:r>
            </a:p>
          </p:txBody>
        </p:sp>
        <p:sp>
          <p:nvSpPr>
            <p:cNvPr id="97" name="Rounded Rectangle 96"/>
            <p:cNvSpPr/>
            <p:nvPr/>
          </p:nvSpPr>
          <p:spPr>
            <a:xfrm>
              <a:off x="6934200" y="5787666"/>
              <a:ext cx="1752600" cy="477997"/>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en-US">
                <a:solidFill>
                  <a:prstClr val="white"/>
                </a:solidFill>
              </a:endParaRPr>
            </a:p>
          </p:txBody>
        </p:sp>
      </p:grpSp>
      <p:grpSp>
        <p:nvGrpSpPr>
          <p:cNvPr id="9" name="Group 8"/>
          <p:cNvGrpSpPr/>
          <p:nvPr/>
        </p:nvGrpSpPr>
        <p:grpSpPr>
          <a:xfrm>
            <a:off x="6935716" y="3820815"/>
            <a:ext cx="630936" cy="329185"/>
            <a:chOff x="4453423" y="3820814"/>
            <a:chExt cx="630936" cy="329185"/>
          </a:xfrm>
        </p:grpSpPr>
        <p:sp>
          <p:nvSpPr>
            <p:cNvPr id="6" name="Rectangle 5"/>
            <p:cNvSpPr/>
            <p:nvPr/>
          </p:nvSpPr>
          <p:spPr>
            <a:xfrm>
              <a:off x="4470213" y="3820814"/>
              <a:ext cx="612648" cy="329185"/>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4453423" y="3899470"/>
              <a:ext cx="630936" cy="164452"/>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5" name="Group 104"/>
          <p:cNvGrpSpPr/>
          <p:nvPr/>
        </p:nvGrpSpPr>
        <p:grpSpPr>
          <a:xfrm>
            <a:off x="7449796" y="4288273"/>
            <a:ext cx="633196" cy="329185"/>
            <a:chOff x="4460688" y="3820814"/>
            <a:chExt cx="633196" cy="329185"/>
          </a:xfrm>
        </p:grpSpPr>
        <p:sp>
          <p:nvSpPr>
            <p:cNvPr id="106" name="Rectangle 105"/>
            <p:cNvSpPr/>
            <p:nvPr/>
          </p:nvSpPr>
          <p:spPr>
            <a:xfrm>
              <a:off x="4460688" y="3820814"/>
              <a:ext cx="612648" cy="329185"/>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4462948" y="3899470"/>
              <a:ext cx="630936" cy="164452"/>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p:cNvGrpSpPr/>
          <p:nvPr/>
        </p:nvGrpSpPr>
        <p:grpSpPr>
          <a:xfrm>
            <a:off x="7449796" y="4790149"/>
            <a:ext cx="633196" cy="338328"/>
            <a:chOff x="4460688" y="3811288"/>
            <a:chExt cx="633196" cy="338328"/>
          </a:xfrm>
        </p:grpSpPr>
        <p:sp>
          <p:nvSpPr>
            <p:cNvPr id="109" name="Rectangle 108"/>
            <p:cNvSpPr/>
            <p:nvPr/>
          </p:nvSpPr>
          <p:spPr>
            <a:xfrm>
              <a:off x="4460688" y="3811288"/>
              <a:ext cx="612648" cy="338328"/>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p:cNvSpPr/>
            <p:nvPr/>
          </p:nvSpPr>
          <p:spPr>
            <a:xfrm>
              <a:off x="4462948" y="3899470"/>
              <a:ext cx="630936" cy="164452"/>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p:cNvGrpSpPr/>
          <p:nvPr/>
        </p:nvGrpSpPr>
        <p:grpSpPr>
          <a:xfrm>
            <a:off x="7449796" y="5320604"/>
            <a:ext cx="630936" cy="338328"/>
            <a:chOff x="4453423" y="3820813"/>
            <a:chExt cx="630936" cy="338328"/>
          </a:xfrm>
        </p:grpSpPr>
        <p:sp>
          <p:nvSpPr>
            <p:cNvPr id="119" name="Rectangle 118"/>
            <p:cNvSpPr/>
            <p:nvPr/>
          </p:nvSpPr>
          <p:spPr>
            <a:xfrm>
              <a:off x="4470213" y="3820813"/>
              <a:ext cx="612648" cy="338328"/>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a:off x="4453423" y="3899470"/>
              <a:ext cx="630936" cy="164452"/>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TextBox 12"/>
          <p:cNvSpPr txBox="1"/>
          <p:nvPr/>
        </p:nvSpPr>
        <p:spPr>
          <a:xfrm>
            <a:off x="8187769" y="4472013"/>
            <a:ext cx="547385" cy="230832"/>
          </a:xfrm>
          <a:prstGeom prst="rect">
            <a:avLst/>
          </a:prstGeom>
          <a:solidFill>
            <a:schemeClr val="bg1"/>
          </a:solidFill>
          <a:ln>
            <a:solidFill>
              <a:schemeClr val="bg1"/>
            </a:solidFill>
          </a:ln>
        </p:spPr>
        <p:txBody>
          <a:bodyPr wrap="square" rtlCol="0">
            <a:spAutoFit/>
          </a:bodyPr>
          <a:lstStyle/>
          <a:p>
            <a:r>
              <a:rPr lang="en-US" sz="900" b="1">
                <a:latin typeface="Verdana" panose="020B0604030504040204" pitchFamily="34" charset="0"/>
                <a:ea typeface="Verdana" panose="020B0604030504040204" pitchFamily="34" charset="0"/>
                <a:cs typeface="Verdana" panose="020B0604030504040204" pitchFamily="34" charset="0"/>
              </a:rPr>
              <a:t>GNR</a:t>
            </a:r>
          </a:p>
        </p:txBody>
      </p:sp>
      <p:sp>
        <p:nvSpPr>
          <p:cNvPr id="122" name="TextBox 121"/>
          <p:cNvSpPr txBox="1"/>
          <p:nvPr/>
        </p:nvSpPr>
        <p:spPr>
          <a:xfrm>
            <a:off x="8178675" y="4985944"/>
            <a:ext cx="547385" cy="230832"/>
          </a:xfrm>
          <a:prstGeom prst="rect">
            <a:avLst/>
          </a:prstGeom>
          <a:solidFill>
            <a:schemeClr val="bg1"/>
          </a:solidFill>
          <a:ln>
            <a:solidFill>
              <a:schemeClr val="bg1"/>
            </a:solidFill>
          </a:ln>
        </p:spPr>
        <p:txBody>
          <a:bodyPr wrap="square" rtlCol="0">
            <a:spAutoFit/>
          </a:bodyPr>
          <a:lstStyle/>
          <a:p>
            <a:r>
              <a:rPr lang="en-US" sz="900" b="1">
                <a:latin typeface="Verdana" panose="020B0604030504040204" pitchFamily="34" charset="0"/>
                <a:ea typeface="Verdana" panose="020B0604030504040204" pitchFamily="34" charset="0"/>
                <a:cs typeface="Verdana" panose="020B0604030504040204" pitchFamily="34" charset="0"/>
              </a:rPr>
              <a:t>LDR</a:t>
            </a:r>
          </a:p>
        </p:txBody>
      </p:sp>
      <p:sp>
        <p:nvSpPr>
          <p:cNvPr id="123" name="TextBox 122"/>
          <p:cNvSpPr txBox="1"/>
          <p:nvPr/>
        </p:nvSpPr>
        <p:spPr>
          <a:xfrm>
            <a:off x="8178675" y="5520299"/>
            <a:ext cx="566004" cy="230832"/>
          </a:xfrm>
          <a:prstGeom prst="rect">
            <a:avLst/>
          </a:prstGeom>
          <a:solidFill>
            <a:schemeClr val="bg1"/>
          </a:solidFill>
          <a:ln>
            <a:solidFill>
              <a:schemeClr val="bg1"/>
            </a:solidFill>
          </a:ln>
        </p:spPr>
        <p:txBody>
          <a:bodyPr wrap="square" rtlCol="0">
            <a:spAutoFit/>
          </a:bodyPr>
          <a:lstStyle/>
          <a:p>
            <a:r>
              <a:rPr lang="en-US" sz="900" b="1">
                <a:latin typeface="Verdana" panose="020B0604030504040204" pitchFamily="34" charset="0"/>
                <a:ea typeface="Verdana" panose="020B0604030504040204" pitchFamily="34" charset="0"/>
                <a:cs typeface="Verdana" panose="020B0604030504040204" pitchFamily="34" charset="0"/>
              </a:rPr>
              <a:t>DVR</a:t>
            </a:r>
          </a:p>
        </p:txBody>
      </p:sp>
      <p:sp>
        <p:nvSpPr>
          <p:cNvPr id="124" name="TextBox 123"/>
          <p:cNvSpPr txBox="1"/>
          <p:nvPr/>
        </p:nvSpPr>
        <p:spPr>
          <a:xfrm>
            <a:off x="10416619" y="4481538"/>
            <a:ext cx="547385" cy="230832"/>
          </a:xfrm>
          <a:prstGeom prst="rect">
            <a:avLst/>
          </a:prstGeom>
          <a:solidFill>
            <a:schemeClr val="bg1"/>
          </a:solidFill>
          <a:ln>
            <a:solidFill>
              <a:schemeClr val="bg1"/>
            </a:solidFill>
          </a:ln>
        </p:spPr>
        <p:txBody>
          <a:bodyPr wrap="square" rtlCol="0">
            <a:spAutoFit/>
          </a:bodyPr>
          <a:lstStyle/>
          <a:p>
            <a:r>
              <a:rPr lang="en-US" sz="900" b="1">
                <a:latin typeface="Verdana" panose="020B0604030504040204" pitchFamily="34" charset="0"/>
                <a:ea typeface="Verdana" panose="020B0604030504040204" pitchFamily="34" charset="0"/>
                <a:cs typeface="Verdana" panose="020B0604030504040204" pitchFamily="34" charset="0"/>
              </a:rPr>
              <a:t>ION</a:t>
            </a:r>
          </a:p>
        </p:txBody>
      </p:sp>
      <p:sp>
        <p:nvSpPr>
          <p:cNvPr id="125" name="TextBox 124"/>
          <p:cNvSpPr txBox="1"/>
          <p:nvPr/>
        </p:nvSpPr>
        <p:spPr>
          <a:xfrm>
            <a:off x="10407525" y="4995469"/>
            <a:ext cx="547385" cy="230832"/>
          </a:xfrm>
          <a:prstGeom prst="rect">
            <a:avLst/>
          </a:prstGeom>
          <a:solidFill>
            <a:schemeClr val="bg1"/>
          </a:solidFill>
          <a:ln>
            <a:solidFill>
              <a:schemeClr val="bg1"/>
            </a:solidFill>
          </a:ln>
        </p:spPr>
        <p:txBody>
          <a:bodyPr wrap="square" rtlCol="0">
            <a:spAutoFit/>
          </a:bodyPr>
          <a:lstStyle/>
          <a:p>
            <a:r>
              <a:rPr lang="en-US" sz="900" b="1">
                <a:latin typeface="Verdana" panose="020B0604030504040204" pitchFamily="34" charset="0"/>
                <a:ea typeface="Verdana" panose="020B0604030504040204" pitchFamily="34" charset="0"/>
                <a:cs typeface="Verdana" panose="020B0604030504040204" pitchFamily="34" charset="0"/>
              </a:rPr>
              <a:t>ION</a:t>
            </a:r>
          </a:p>
        </p:txBody>
      </p:sp>
      <p:sp>
        <p:nvSpPr>
          <p:cNvPr id="126" name="TextBox 125"/>
          <p:cNvSpPr txBox="1"/>
          <p:nvPr/>
        </p:nvSpPr>
        <p:spPr>
          <a:xfrm>
            <a:off x="10417050" y="5501249"/>
            <a:ext cx="788823" cy="230832"/>
          </a:xfrm>
          <a:prstGeom prst="rect">
            <a:avLst/>
          </a:prstGeom>
          <a:solidFill>
            <a:schemeClr val="bg1"/>
          </a:solidFill>
          <a:ln>
            <a:solidFill>
              <a:schemeClr val="bg1"/>
            </a:solidFill>
          </a:ln>
        </p:spPr>
        <p:txBody>
          <a:bodyPr wrap="square" rtlCol="0">
            <a:spAutoFit/>
          </a:bodyPr>
          <a:lstStyle/>
          <a:p>
            <a:r>
              <a:rPr lang="en-US" sz="900" b="1">
                <a:latin typeface="Verdana" panose="020B0604030504040204" pitchFamily="34" charset="0"/>
                <a:ea typeface="Verdana" panose="020B0604030504040204" pitchFamily="34" charset="0"/>
                <a:cs typeface="Verdana" panose="020B0604030504040204" pitchFamily="34" charset="0"/>
              </a:rPr>
              <a:t>EA</a:t>
            </a:r>
          </a:p>
        </p:txBody>
      </p:sp>
      <p:pic>
        <p:nvPicPr>
          <p:cNvPr id="127" name="Picture 126"/>
          <p:cNvPicPr>
            <a:picLocks noChangeAspect="1"/>
          </p:cNvPicPr>
          <p:nvPr/>
        </p:nvPicPr>
        <p:blipFill rotWithShape="1">
          <a:blip r:embed="rId6">
            <a:extLst>
              <a:ext uri="{28A0092B-C50C-407E-A947-70E740481C1C}">
                <a14:useLocalDpi xmlns:a14="http://schemas.microsoft.com/office/drawing/2010/main" val="0"/>
              </a:ext>
            </a:extLst>
          </a:blip>
          <a:srcRect l="15978" t="27167" r="78134" b="66862"/>
          <a:stretch/>
        </p:blipFill>
        <p:spPr>
          <a:xfrm>
            <a:off x="9881518" y="3978501"/>
            <a:ext cx="257175" cy="190501"/>
          </a:xfrm>
          <a:prstGeom prst="rect">
            <a:avLst/>
          </a:prstGeom>
        </p:spPr>
      </p:pic>
      <p:grpSp>
        <p:nvGrpSpPr>
          <p:cNvPr id="128" name="Group 127"/>
          <p:cNvGrpSpPr/>
          <p:nvPr/>
        </p:nvGrpSpPr>
        <p:grpSpPr>
          <a:xfrm>
            <a:off x="6771824" y="3112757"/>
            <a:ext cx="4616344" cy="506022"/>
            <a:chOff x="4602261" y="5759641"/>
            <a:chExt cx="1879918" cy="506022"/>
          </a:xfrm>
        </p:grpSpPr>
        <p:sp>
          <p:nvSpPr>
            <p:cNvPr id="129" name="TextBox 128"/>
            <p:cNvSpPr txBox="1"/>
            <p:nvPr/>
          </p:nvSpPr>
          <p:spPr>
            <a:xfrm>
              <a:off x="4602261" y="5759641"/>
              <a:ext cx="1879918" cy="492443"/>
            </a:xfrm>
            <a:prstGeom prst="rect">
              <a:avLst/>
            </a:prstGeom>
            <a:noFill/>
          </p:spPr>
          <p:txBody>
            <a:bodyPr wrap="square" rtlCol="0">
              <a:spAutoFit/>
            </a:bodyPr>
            <a:lstStyle/>
            <a:p>
              <a:pPr algn="ctr" eaLnBrk="0" fontAlgn="base" hangingPunct="0">
                <a:spcBef>
                  <a:spcPct val="0"/>
                </a:spcBef>
                <a:spcAft>
                  <a:spcPct val="0"/>
                </a:spcAft>
              </a:pPr>
              <a:r>
                <a:rPr lang="en-US" sz="1400" b="1">
                  <a:solidFill>
                    <a:prstClr val="black"/>
                  </a:solidFill>
                  <a:cs typeface="Arial" charset="0"/>
                </a:rPr>
                <a:t>Cyber Maneuver Element Comparison</a:t>
              </a:r>
            </a:p>
            <a:p>
              <a:pPr algn="ctr" eaLnBrk="0" fontAlgn="base" hangingPunct="0">
                <a:spcBef>
                  <a:spcPct val="0"/>
                </a:spcBef>
                <a:spcAft>
                  <a:spcPct val="0"/>
                </a:spcAft>
              </a:pPr>
              <a:r>
                <a:rPr lang="en-US" sz="1200">
                  <a:solidFill>
                    <a:prstClr val="black"/>
                  </a:solidFill>
                  <a:cs typeface="Arial" charset="0"/>
                </a:rPr>
                <a:t>Tank Crew VS Cyber Fire Section</a:t>
              </a:r>
            </a:p>
          </p:txBody>
        </p:sp>
        <p:sp>
          <p:nvSpPr>
            <p:cNvPr id="130" name="Rounded Rectangle 129"/>
            <p:cNvSpPr/>
            <p:nvPr/>
          </p:nvSpPr>
          <p:spPr>
            <a:xfrm>
              <a:off x="4648200" y="5791200"/>
              <a:ext cx="1752600" cy="474463"/>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en-US">
                <a:solidFill>
                  <a:prstClr val="white"/>
                </a:solidFill>
              </a:endParaRPr>
            </a:p>
          </p:txBody>
        </p:sp>
      </p:grpSp>
      <p:pic>
        <p:nvPicPr>
          <p:cNvPr id="115" name="Picture 114"/>
          <p:cNvPicPr>
            <a:picLocks noChangeAspect="1"/>
          </p:cNvPicPr>
          <p:nvPr/>
        </p:nvPicPr>
        <p:blipFill rotWithShape="1">
          <a:blip r:embed="rId6">
            <a:extLst>
              <a:ext uri="{28A0092B-C50C-407E-A947-70E740481C1C}">
                <a14:useLocalDpi xmlns:a14="http://schemas.microsoft.com/office/drawing/2010/main" val="0"/>
              </a:ext>
            </a:extLst>
          </a:blip>
          <a:srcRect t="18834" r="92479" b="78384"/>
          <a:stretch/>
        </p:blipFill>
        <p:spPr>
          <a:xfrm>
            <a:off x="7006667" y="3696852"/>
            <a:ext cx="328492" cy="88720"/>
          </a:xfrm>
          <a:prstGeom prst="rect">
            <a:avLst/>
          </a:prstGeom>
        </p:spPr>
      </p:pic>
      <p:sp>
        <p:nvSpPr>
          <p:cNvPr id="116" name="TextBox 115"/>
          <p:cNvSpPr txBox="1"/>
          <p:nvPr/>
        </p:nvSpPr>
        <p:spPr>
          <a:xfrm>
            <a:off x="7865111" y="3749834"/>
            <a:ext cx="547385" cy="230832"/>
          </a:xfrm>
          <a:prstGeom prst="rect">
            <a:avLst/>
          </a:prstGeom>
          <a:solidFill>
            <a:schemeClr val="bg1"/>
          </a:solidFill>
          <a:ln>
            <a:solidFill>
              <a:schemeClr val="bg1"/>
            </a:solidFill>
          </a:ln>
        </p:spPr>
        <p:txBody>
          <a:bodyPr wrap="square" rtlCol="0">
            <a:spAutoFit/>
          </a:bodyPr>
          <a:lstStyle/>
          <a:p>
            <a:r>
              <a:rPr lang="en-US" sz="900" b="1">
                <a:latin typeface="Verdana" panose="020B0604030504040204" pitchFamily="34" charset="0"/>
                <a:ea typeface="Verdana" panose="020B0604030504040204" pitchFamily="34" charset="0"/>
                <a:cs typeface="Verdana" panose="020B0604030504040204" pitchFamily="34" charset="0"/>
              </a:rPr>
              <a:t>TC</a:t>
            </a:r>
          </a:p>
        </p:txBody>
      </p:sp>
      <p:sp>
        <p:nvSpPr>
          <p:cNvPr id="117" name="TextBox 116"/>
          <p:cNvSpPr txBox="1"/>
          <p:nvPr/>
        </p:nvSpPr>
        <p:spPr>
          <a:xfrm>
            <a:off x="10115261" y="3763488"/>
            <a:ext cx="547385" cy="230832"/>
          </a:xfrm>
          <a:prstGeom prst="rect">
            <a:avLst/>
          </a:prstGeom>
          <a:solidFill>
            <a:schemeClr val="bg1"/>
          </a:solidFill>
          <a:ln>
            <a:solidFill>
              <a:schemeClr val="bg1"/>
            </a:solidFill>
          </a:ln>
        </p:spPr>
        <p:txBody>
          <a:bodyPr wrap="square" rtlCol="0">
            <a:spAutoFit/>
          </a:bodyPr>
          <a:lstStyle/>
          <a:p>
            <a:r>
              <a:rPr lang="en-US" sz="900" b="1">
                <a:latin typeface="Verdana" panose="020B0604030504040204" pitchFamily="34" charset="0"/>
                <a:ea typeface="Verdana" panose="020B0604030504040204" pitchFamily="34" charset="0"/>
                <a:cs typeface="Verdana" panose="020B0604030504040204" pitchFamily="34" charset="0"/>
              </a:rPr>
              <a:t>MC</a:t>
            </a:r>
          </a:p>
        </p:txBody>
      </p:sp>
      <p:sp>
        <p:nvSpPr>
          <p:cNvPr id="121" name="TextBox 120"/>
          <p:cNvSpPr txBox="1"/>
          <p:nvPr/>
        </p:nvSpPr>
        <p:spPr>
          <a:xfrm>
            <a:off x="7609579" y="3970527"/>
            <a:ext cx="397214" cy="215444"/>
          </a:xfrm>
          <a:prstGeom prst="rect">
            <a:avLst/>
          </a:prstGeom>
          <a:solidFill>
            <a:schemeClr val="bg1"/>
          </a:solidFill>
          <a:ln>
            <a:solidFill>
              <a:schemeClr val="bg1"/>
            </a:solidFill>
          </a:ln>
        </p:spPr>
        <p:txBody>
          <a:bodyPr wrap="square" rtlCol="0">
            <a:spAutoFit/>
          </a:bodyPr>
          <a:lstStyle/>
          <a:p>
            <a:r>
              <a:rPr lang="en-US" sz="800" b="1">
                <a:latin typeface="Verdana" panose="020B0604030504040204" pitchFamily="34" charset="0"/>
                <a:ea typeface="Verdana" panose="020B0604030504040204" pitchFamily="34" charset="0"/>
                <a:cs typeface="Verdana" panose="020B0604030504040204" pitchFamily="34" charset="0"/>
              </a:rPr>
              <a:t>(4)</a:t>
            </a:r>
          </a:p>
        </p:txBody>
      </p:sp>
      <p:sp>
        <p:nvSpPr>
          <p:cNvPr id="131" name="TextBox 130"/>
          <p:cNvSpPr txBox="1"/>
          <p:nvPr/>
        </p:nvSpPr>
        <p:spPr>
          <a:xfrm>
            <a:off x="9847563" y="3977098"/>
            <a:ext cx="397214" cy="215444"/>
          </a:xfrm>
          <a:prstGeom prst="rect">
            <a:avLst/>
          </a:prstGeom>
          <a:solidFill>
            <a:schemeClr val="bg1"/>
          </a:solidFill>
          <a:ln>
            <a:solidFill>
              <a:schemeClr val="bg1"/>
            </a:solidFill>
          </a:ln>
        </p:spPr>
        <p:txBody>
          <a:bodyPr wrap="square" rtlCol="0">
            <a:spAutoFit/>
          </a:bodyPr>
          <a:lstStyle/>
          <a:p>
            <a:r>
              <a:rPr lang="en-US" sz="800" b="1">
                <a:latin typeface="Verdana" panose="020B0604030504040204" pitchFamily="34" charset="0"/>
                <a:ea typeface="Verdana" panose="020B0604030504040204" pitchFamily="34" charset="0"/>
                <a:cs typeface="Verdana" panose="020B0604030504040204" pitchFamily="34" charset="0"/>
              </a:rPr>
              <a:t>(4)</a:t>
            </a:r>
          </a:p>
        </p:txBody>
      </p:sp>
      <p:sp>
        <p:nvSpPr>
          <p:cNvPr id="135" name="TextBox 134">
            <a:extLst>
              <a:ext uri="{FF2B5EF4-FFF2-40B4-BE49-F238E27FC236}">
                <a16:creationId xmlns:a16="http://schemas.microsoft.com/office/drawing/2014/main" id="{28264014-F98A-4DE4-BD72-FD51B407AC7B}"/>
              </a:ext>
            </a:extLst>
          </p:cNvPr>
          <p:cNvSpPr txBox="1"/>
          <p:nvPr/>
        </p:nvSpPr>
        <p:spPr>
          <a:xfrm rot="16200000">
            <a:off x="-1371600" y="2781546"/>
            <a:ext cx="5729593" cy="1288943"/>
          </a:xfrm>
          <a:prstGeom prst="rect">
            <a:avLst/>
          </a:prstGeom>
          <a:noFill/>
        </p:spPr>
        <p:txBody>
          <a:bodyPr wrap="square" lIns="91440" tIns="45720" rIns="91440" bIns="45720" rtlCol="0" anchor="t">
            <a:spAutoFit/>
          </a:bodyPr>
          <a:lstStyle/>
          <a:p>
            <a:pPr>
              <a:lnSpc>
                <a:spcPct val="80000"/>
              </a:lnSpc>
            </a:pPr>
            <a:r>
              <a:rPr lang="en-GB" sz="4800" spc="30" dirty="0">
                <a:solidFill>
                  <a:schemeClr val="tx1">
                    <a:lumMod val="75000"/>
                    <a:lumOff val="25000"/>
                  </a:schemeClr>
                </a:solidFill>
              </a:rPr>
              <a:t>170</a:t>
            </a:r>
            <a:r>
              <a:rPr lang="en-GB" sz="4800" spc="30" dirty="0">
                <a:solidFill>
                  <a:schemeClr val="accent1"/>
                </a:solidFill>
              </a:rPr>
              <a:t>A/</a:t>
            </a:r>
            <a:r>
              <a:rPr lang="en-GB" sz="4800" spc="30" dirty="0">
                <a:solidFill>
                  <a:srgbClr val="FF0000"/>
                </a:solidFill>
              </a:rPr>
              <a:t>D</a:t>
            </a:r>
            <a:r>
              <a:rPr lang="en-GB" sz="4800" spc="30" dirty="0">
                <a:solidFill>
                  <a:schemeClr val="tx1">
                    <a:lumMod val="75000"/>
                    <a:lumOff val="25000"/>
                  </a:schemeClr>
                </a:solidFill>
              </a:rPr>
              <a:t> </a:t>
            </a:r>
            <a:r>
              <a:rPr lang="en-GB" sz="4800" spc="30" dirty="0">
                <a:solidFill>
                  <a:schemeClr val="tx1">
                    <a:lumMod val="85000"/>
                    <a:lumOff val="15000"/>
                  </a:schemeClr>
                </a:solidFill>
              </a:rPr>
              <a:t>- 780</a:t>
            </a:r>
            <a:r>
              <a:rPr lang="en-GB" sz="4800" spc="30" baseline="30000" dirty="0">
                <a:solidFill>
                  <a:schemeClr val="tx1">
                    <a:lumMod val="85000"/>
                    <a:lumOff val="15000"/>
                  </a:schemeClr>
                </a:solidFill>
              </a:rPr>
              <a:t>th</a:t>
            </a:r>
            <a:r>
              <a:rPr lang="en-GB" sz="4800" spc="30" dirty="0">
                <a:solidFill>
                  <a:schemeClr val="tx1">
                    <a:lumMod val="85000"/>
                    <a:lumOff val="15000"/>
                  </a:schemeClr>
                </a:solidFill>
              </a:rPr>
              <a:t> </a:t>
            </a:r>
            <a:endParaRPr lang="en-GB" sz="4800" spc="30">
              <a:solidFill>
                <a:schemeClr val="tx1">
                  <a:lumMod val="85000"/>
                  <a:lumOff val="15000"/>
                </a:schemeClr>
              </a:solidFill>
            </a:endParaRPr>
          </a:p>
          <a:p>
            <a:pPr>
              <a:lnSpc>
                <a:spcPct val="80000"/>
              </a:lnSpc>
            </a:pPr>
            <a:r>
              <a:rPr lang="en-GB" sz="4800" spc="30" dirty="0">
                <a:solidFill>
                  <a:schemeClr val="tx1">
                    <a:lumMod val="75000"/>
                    <a:lumOff val="25000"/>
                  </a:schemeClr>
                </a:solidFill>
              </a:rPr>
              <a:t>Footprint</a:t>
            </a:r>
            <a:endParaRPr lang="en-GB" sz="4800" spc="30" dirty="0">
              <a:solidFill>
                <a:schemeClr val="tx1">
                  <a:lumMod val="75000"/>
                  <a:lumOff val="25000"/>
                </a:schemeClr>
              </a:solidFill>
              <a:latin typeface="+mj-lt"/>
            </a:endParaRPr>
          </a:p>
        </p:txBody>
      </p:sp>
    </p:spTree>
    <p:extLst>
      <p:ext uri="{BB962C8B-B14F-4D97-AF65-F5344CB8AC3E}">
        <p14:creationId xmlns:p14="http://schemas.microsoft.com/office/powerpoint/2010/main" val="2923530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135"/>
                                        </p:tgtEl>
                                        <p:attrNameLst>
                                          <p:attrName>style.visibility</p:attrName>
                                        </p:attrNameLst>
                                      </p:cBhvr>
                                      <p:to>
                                        <p:strVal val="visible"/>
                                      </p:to>
                                    </p:set>
                                    <p:animEffect transition="in" filter="dissolve">
                                      <p:cBhvr>
                                        <p:cTn id="7" dur="75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65905F-22C1-481B-A77B-368C1D3B8A03}"/>
              </a:ext>
            </a:extLst>
          </p:cNvPr>
          <p:cNvSpPr>
            <a:spLocks noGrp="1"/>
          </p:cNvSpPr>
          <p:nvPr>
            <p:ph type="title"/>
          </p:nvPr>
        </p:nvSpPr>
        <p:spPr/>
        <p:txBody>
          <a:bodyPr/>
          <a:lstStyle/>
          <a:p>
            <a:r>
              <a:rPr lang="en-US"/>
              <a:t>					DCO Maneuver</a:t>
            </a:r>
          </a:p>
        </p:txBody>
      </p:sp>
      <p:sp>
        <p:nvSpPr>
          <p:cNvPr id="4" name="Footer Placeholder 3">
            <a:extLst>
              <a:ext uri="{FF2B5EF4-FFF2-40B4-BE49-F238E27FC236}">
                <a16:creationId xmlns:a16="http://schemas.microsoft.com/office/drawing/2014/main" id="{916367C0-211B-45EE-8A84-699455D6A8DF}"/>
              </a:ext>
            </a:extLst>
          </p:cNvPr>
          <p:cNvSpPr>
            <a:spLocks noGrp="1"/>
          </p:cNvSpPr>
          <p:nvPr>
            <p:ph type="ftr" sz="quarter" idx="4294967295"/>
          </p:nvPr>
        </p:nvSpPr>
        <p:spPr>
          <a:xfrm>
            <a:off x="8077200" y="6505575"/>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Franklin Gothic Book" panose="020B0503020102020204"/>
                <a:ea typeface="+mn-ea"/>
                <a:cs typeface="+mn-cs"/>
              </a:rPr>
              <a:t>UNCLASSIFIED//FOUO</a:t>
            </a:r>
          </a:p>
        </p:txBody>
      </p:sp>
      <p:sp>
        <p:nvSpPr>
          <p:cNvPr id="6" name="TextBox 5">
            <a:extLst>
              <a:ext uri="{FF2B5EF4-FFF2-40B4-BE49-F238E27FC236}">
                <a16:creationId xmlns:a16="http://schemas.microsoft.com/office/drawing/2014/main" id="{C9E502F0-18AF-4243-BED3-BBE141829E04}"/>
              </a:ext>
            </a:extLst>
          </p:cNvPr>
          <p:cNvSpPr txBox="1"/>
          <p:nvPr/>
        </p:nvSpPr>
        <p:spPr>
          <a:xfrm>
            <a:off x="1943605" y="3906036"/>
            <a:ext cx="2232025" cy="294953"/>
          </a:xfrm>
          <a:prstGeom prst="rect">
            <a:avLst/>
          </a:prstGeom>
          <a:noFill/>
        </p:spPr>
        <p:txBody>
          <a:bodyPr lIns="0" tIns="0" rIns="0" bIns="0">
            <a:spAutoFit/>
          </a:bodyPr>
          <a:lstStyle/>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1" i="0" u="none" strike="noStrike" kern="1200" cap="none" spc="0" normalizeH="0" baseline="0" noProof="0">
                <a:ln>
                  <a:noFill/>
                </a:ln>
                <a:solidFill>
                  <a:srgbClr val="3F3F3F"/>
                </a:solidFill>
                <a:effectLst/>
                <a:uLnTx/>
                <a:uFillTx/>
                <a:latin typeface="Franklin Gothic Book" panose="020B0503020102020204" pitchFamily="34" charset="0"/>
                <a:ea typeface="+mn-ea"/>
                <a:cs typeface="+mn-cs"/>
              </a:rPr>
              <a:t>Defend </a:t>
            </a:r>
          </a:p>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0" i="1" u="none" strike="noStrike" kern="1200" cap="none" spc="0" normalizeH="0" baseline="0" noProof="0">
                <a:ln>
                  <a:noFill/>
                </a:ln>
                <a:solidFill>
                  <a:srgbClr val="3F3F3F"/>
                </a:solidFill>
                <a:effectLst/>
                <a:uLnTx/>
                <a:uFillTx/>
                <a:latin typeface="Franklin Gothic Book" panose="020B0503020102020204" pitchFamily="34" charset="0"/>
                <a:ea typeface="+mn-ea"/>
                <a:cs typeface="+mn-cs"/>
              </a:rPr>
              <a:t>Threat Oriented , Mission Focused</a:t>
            </a:r>
          </a:p>
        </p:txBody>
      </p:sp>
      <p:sp>
        <p:nvSpPr>
          <p:cNvPr id="7" name="Rectangle 6">
            <a:extLst>
              <a:ext uri="{FF2B5EF4-FFF2-40B4-BE49-F238E27FC236}">
                <a16:creationId xmlns:a16="http://schemas.microsoft.com/office/drawing/2014/main" id="{EDD8EDD3-D477-4343-9F18-1E50E724411E}"/>
              </a:ext>
            </a:extLst>
          </p:cNvPr>
          <p:cNvSpPr/>
          <p:nvPr/>
        </p:nvSpPr>
        <p:spPr>
          <a:xfrm rot="5400000">
            <a:off x="4777551" y="2146973"/>
            <a:ext cx="3084656" cy="965285"/>
          </a:xfrm>
          <a:prstGeom prst="rect">
            <a:avLst/>
          </a:prstGeom>
          <a:gradFill flip="none" rotWithShape="1">
            <a:gsLst>
              <a:gs pos="0">
                <a:srgbClr val="C00000">
                  <a:alpha val="72000"/>
                </a:srgbClr>
              </a:gs>
              <a:gs pos="100000">
                <a:srgbClr val="FF0000">
                  <a:alpha val="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4F4F4"/>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DFFEE679-D9F8-4105-A9A1-AB39DDA35570}"/>
              </a:ext>
            </a:extLst>
          </p:cNvPr>
          <p:cNvSpPr/>
          <p:nvPr/>
        </p:nvSpPr>
        <p:spPr>
          <a:xfrm rot="16200000">
            <a:off x="612703" y="457123"/>
            <a:ext cx="3122756" cy="4348162"/>
          </a:xfrm>
          <a:prstGeom prst="rect">
            <a:avLst/>
          </a:prstGeom>
          <a:gradFill flip="none" rotWithShape="1">
            <a:gsLst>
              <a:gs pos="15000">
                <a:schemeClr val="accent1">
                  <a:lumMod val="60000"/>
                  <a:lumOff val="40000"/>
                </a:schemeClr>
              </a:gs>
              <a:gs pos="0">
                <a:schemeClr val="bg1">
                  <a:lumMod val="6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4F4F4"/>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F9A0E2A0-0912-4A17-B1CF-28815743450C}"/>
              </a:ext>
            </a:extLst>
          </p:cNvPr>
          <p:cNvCxnSpPr/>
          <p:nvPr/>
        </p:nvCxnSpPr>
        <p:spPr>
          <a:xfrm flipH="1">
            <a:off x="2043111" y="933300"/>
            <a:ext cx="20640" cy="3259282"/>
          </a:xfrm>
          <a:prstGeom prst="line">
            <a:avLst/>
          </a:prstGeom>
          <a:ln w="31750">
            <a:solidFill>
              <a:schemeClr val="tx1">
                <a:lumMod val="50000"/>
                <a:lumOff val="50000"/>
                <a:alpha val="50000"/>
              </a:schemeClr>
            </a:solidFill>
          </a:ln>
          <a:effectLst>
            <a:outerShdw blurRad="152400" dist="25400" algn="l" rotWithShape="0">
              <a:schemeClr val="accent1">
                <a:lumMod val="50000"/>
              </a:schemeClr>
            </a:outerShdw>
          </a:effectLst>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659AA53-8D9C-4B44-B0C8-0D2AA5B4BB1D}"/>
              </a:ext>
            </a:extLst>
          </p:cNvPr>
          <p:cNvCxnSpPr/>
          <p:nvPr/>
        </p:nvCxnSpPr>
        <p:spPr>
          <a:xfrm>
            <a:off x="4348162" y="1068238"/>
            <a:ext cx="11911" cy="3078306"/>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E7100585-CE3D-4755-928A-32C6802F5880}"/>
              </a:ext>
            </a:extLst>
          </p:cNvPr>
          <p:cNvSpPr txBox="1"/>
          <p:nvPr/>
        </p:nvSpPr>
        <p:spPr bwMode="auto">
          <a:xfrm>
            <a:off x="2516815" y="1490341"/>
            <a:ext cx="1528759" cy="313727"/>
          </a:xfrm>
          <a:prstGeom prst="rect">
            <a:avLst/>
          </a:prstGeom>
          <a:gradFill flip="none" rotWithShape="1">
            <a:gsLst>
              <a:gs pos="97345">
                <a:srgbClr val="ED7D0D"/>
              </a:gs>
              <a:gs pos="0">
                <a:schemeClr val="accent2">
                  <a:lumMod val="75000"/>
                </a:schemeClr>
              </a:gs>
            </a:gsLst>
            <a:lin ang="18900000" scaled="1"/>
            <a:tileRect/>
          </a:gradFill>
          <a:ln w="12700">
            <a:noFill/>
          </a:ln>
          <a:effectLst/>
        </p:spPr>
        <p:txBody>
          <a:bodyPr lIns="13716" tIns="18288" rIns="13716" bIns="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Franklin Gothic Book" panose="020B0503020102020204" pitchFamily="34" charset="0"/>
                <a:ea typeface="+mn-ea"/>
                <a:cs typeface="+mn-cs"/>
              </a:rPr>
              <a:t>Cyber Security</a:t>
            </a:r>
          </a:p>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Franklin Gothic Book" panose="020B0503020102020204" pitchFamily="34" charset="0"/>
                <a:ea typeface="+mn-ea"/>
                <a:cs typeface="+mn-cs"/>
              </a:rPr>
              <a:t>Service Provider</a:t>
            </a:r>
          </a:p>
        </p:txBody>
      </p:sp>
      <p:grpSp>
        <p:nvGrpSpPr>
          <p:cNvPr id="12" name="Group 11">
            <a:extLst>
              <a:ext uri="{FF2B5EF4-FFF2-40B4-BE49-F238E27FC236}">
                <a16:creationId xmlns:a16="http://schemas.microsoft.com/office/drawing/2014/main" id="{850B8688-4E30-4D45-B620-A460372149F6}"/>
              </a:ext>
            </a:extLst>
          </p:cNvPr>
          <p:cNvGrpSpPr/>
          <p:nvPr/>
        </p:nvGrpSpPr>
        <p:grpSpPr>
          <a:xfrm>
            <a:off x="315912" y="1041250"/>
            <a:ext cx="1400175" cy="690563"/>
            <a:chOff x="352425" y="1212850"/>
            <a:chExt cx="1400175" cy="690563"/>
          </a:xfrm>
        </p:grpSpPr>
        <p:sp>
          <p:nvSpPr>
            <p:cNvPr id="13" name="TextBox 89">
              <a:extLst>
                <a:ext uri="{FF2B5EF4-FFF2-40B4-BE49-F238E27FC236}">
                  <a16:creationId xmlns:a16="http://schemas.microsoft.com/office/drawing/2014/main" id="{6542AC3F-EC9F-44AC-821F-E5AC91593B19}"/>
                </a:ext>
              </a:extLst>
            </p:cNvPr>
            <p:cNvSpPr txBox="1">
              <a:spLocks noChangeArrowheads="1"/>
            </p:cNvSpPr>
            <p:nvPr/>
          </p:nvSpPr>
          <p:spPr bwMode="auto">
            <a:xfrm>
              <a:off x="352425" y="1695450"/>
              <a:ext cx="1400175" cy="207963"/>
            </a:xfrm>
            <a:prstGeom prst="rect">
              <a:avLst/>
            </a:prstGeom>
            <a:solidFill>
              <a:srgbClr val="ED7D0D"/>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13716" tIns="20574" rIns="13716" bIns="6858" anchor="ctr"/>
            <a:lstStyle>
              <a:lvl1pPr>
                <a:lnSpc>
                  <a:spcPct val="90000"/>
                </a:lnSpc>
                <a:spcBef>
                  <a:spcPts val="1000"/>
                </a:spcBef>
                <a:buFont typeface="Arial" panose="020B0604020202020204" pitchFamily="34" charset="0"/>
                <a:buChar char="•"/>
                <a:defRPr sz="2800" b="1">
                  <a:solidFill>
                    <a:schemeClr val="tx1"/>
                  </a:solidFill>
                  <a:latin typeface="Franklin Gothic Book" panose="020B0503020102020204" pitchFamily="34" charset="0"/>
                </a:defRPr>
              </a:lvl1pPr>
              <a:lvl2pPr marL="742950" indent="-285750">
                <a:lnSpc>
                  <a:spcPct val="90000"/>
                </a:lnSpc>
                <a:spcBef>
                  <a:spcPts val="500"/>
                </a:spcBef>
                <a:buFont typeface="Arial" panose="020B0604020202020204" pitchFamily="34" charset="0"/>
                <a:buChar char="•"/>
                <a:defRPr sz="2400" b="1">
                  <a:solidFill>
                    <a:schemeClr val="tx1"/>
                  </a:solidFill>
                  <a:latin typeface="Franklin Gothic Book" panose="020B0503020102020204" pitchFamily="34" charset="0"/>
                </a:defRPr>
              </a:lvl2pPr>
              <a:lvl3pPr marL="1143000" indent="-228600">
                <a:lnSpc>
                  <a:spcPct val="90000"/>
                </a:lnSpc>
                <a:spcBef>
                  <a:spcPts val="500"/>
                </a:spcBef>
                <a:buFont typeface="Arial" panose="020B0604020202020204" pitchFamily="34" charset="0"/>
                <a:buChar char="•"/>
                <a:defRPr sz="2000" b="1">
                  <a:solidFill>
                    <a:schemeClr val="tx1"/>
                  </a:solidFill>
                  <a:latin typeface="Franklin Gothic Book" panose="020B0503020102020204" pitchFamily="34" charset="0"/>
                </a:defRPr>
              </a:lvl3pPr>
              <a:lvl4pPr marL="1600200" indent="-228600">
                <a:lnSpc>
                  <a:spcPct val="90000"/>
                </a:lnSpc>
                <a:spcBef>
                  <a:spcPts val="500"/>
                </a:spcBef>
                <a:buFont typeface="Arial" panose="020B0604020202020204" pitchFamily="34" charset="0"/>
                <a:buChar char="•"/>
                <a:defRPr b="1">
                  <a:solidFill>
                    <a:schemeClr val="tx1"/>
                  </a:solidFill>
                  <a:latin typeface="Franklin Gothic Book" panose="020B0503020102020204" pitchFamily="34" charset="0"/>
                </a:defRPr>
              </a:lvl4pPr>
              <a:lvl5pPr marL="2057400" indent="-228600">
                <a:lnSpc>
                  <a:spcPct val="90000"/>
                </a:lnSpc>
                <a:spcBef>
                  <a:spcPts val="500"/>
                </a:spcBef>
                <a:buFont typeface="Arial" panose="020B0604020202020204" pitchFamily="34" charset="0"/>
                <a:buChar char="•"/>
                <a:defRPr b="1">
                  <a:solidFill>
                    <a:schemeClr val="tx1"/>
                  </a:solidFill>
                  <a:latin typeface="Franklin Gothic Book" panose="020B0503020102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b="1">
                  <a:solidFill>
                    <a:schemeClr val="tx1"/>
                  </a:solidFill>
                  <a:latin typeface="Franklin Gothic Book" panose="020B0503020102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b="1">
                  <a:solidFill>
                    <a:schemeClr val="tx1"/>
                  </a:solidFill>
                  <a:latin typeface="Franklin Gothic Book" panose="020B0503020102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b="1">
                  <a:solidFill>
                    <a:schemeClr val="tx1"/>
                  </a:solidFill>
                  <a:latin typeface="Franklin Gothic Book" panose="020B0503020102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b="1">
                  <a:solidFill>
                    <a:schemeClr val="tx1"/>
                  </a:solidFill>
                  <a:latin typeface="Franklin Gothic Book" panose="020B0503020102020204" pitchFamily="34" charset="0"/>
                </a:defRPr>
              </a:lvl9p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Franklin Gothic Book" panose="020B0503020102020204" pitchFamily="34" charset="0"/>
                  <a:ea typeface="+mn-ea"/>
                  <a:cs typeface="+mn-cs"/>
                </a:rPr>
                <a:t>IT Workforce</a:t>
              </a:r>
            </a:p>
          </p:txBody>
        </p:sp>
        <p:pic>
          <p:nvPicPr>
            <p:cNvPr id="14" name="Picture 13">
              <a:extLst>
                <a:ext uri="{FF2B5EF4-FFF2-40B4-BE49-F238E27FC236}">
                  <a16:creationId xmlns:a16="http://schemas.microsoft.com/office/drawing/2014/main" id="{7E22055D-9F8C-4F97-B9D8-70BA92979050}"/>
                </a:ext>
              </a:extLst>
            </p:cNvPr>
            <p:cNvPicPr>
              <a:picLocks noChangeAspect="1"/>
            </p:cNvPicPr>
            <p:nvPr/>
          </p:nvPicPr>
          <p:blipFill>
            <a:blip r:embed="rId2"/>
            <a:srcRect/>
            <a:stretch>
              <a:fillRect/>
            </a:stretch>
          </p:blipFill>
          <p:spPr bwMode="auto">
            <a:xfrm>
              <a:off x="795338" y="1212850"/>
              <a:ext cx="525462" cy="522288"/>
            </a:xfrm>
            <a:prstGeom prst="rect">
              <a:avLst/>
            </a:prstGeom>
            <a:noFill/>
            <a:ln>
              <a:noFill/>
            </a:ln>
            <a:effectLst>
              <a:outerShdw blurRad="63500" sx="102000" sy="102000" algn="ctr" rotWithShape="0">
                <a:srgbClr val="ED7D0D">
                  <a:alpha val="3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TextBox 14">
            <a:extLst>
              <a:ext uri="{FF2B5EF4-FFF2-40B4-BE49-F238E27FC236}">
                <a16:creationId xmlns:a16="http://schemas.microsoft.com/office/drawing/2014/main" id="{2C332C81-B087-44ED-8D33-8BEC4700E12F}"/>
              </a:ext>
            </a:extLst>
          </p:cNvPr>
          <p:cNvSpPr txBox="1"/>
          <p:nvPr/>
        </p:nvSpPr>
        <p:spPr>
          <a:xfrm>
            <a:off x="121856" y="1900668"/>
            <a:ext cx="1797431" cy="131511"/>
          </a:xfrm>
          <a:prstGeom prst="rect">
            <a:avLst/>
          </a:prstGeom>
          <a:noFill/>
        </p:spPr>
        <p:txBody>
          <a:bodyPr wrap="square" lIns="0" tIns="0" rIns="0" bIns="0">
            <a:spAutoFit/>
          </a:bodyPr>
          <a:lstStyle/>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1" i="1" u="none" strike="noStrike" kern="1200" cap="none" spc="0" normalizeH="0" baseline="0" noProof="0">
                <a:ln>
                  <a:noFill/>
                </a:ln>
                <a:effectLst/>
                <a:uLnTx/>
                <a:uFillTx/>
                <a:latin typeface="Franklin Gothic Book" panose="020B0503020102020204" pitchFamily="34" charset="0"/>
                <a:ea typeface="+mn-ea"/>
                <a:cs typeface="+mn-cs"/>
              </a:rPr>
              <a:t>Operate , Secure, Maintain</a:t>
            </a:r>
          </a:p>
        </p:txBody>
      </p:sp>
      <p:pic>
        <p:nvPicPr>
          <p:cNvPr id="16" name="Picture 15">
            <a:extLst>
              <a:ext uri="{FF2B5EF4-FFF2-40B4-BE49-F238E27FC236}">
                <a16:creationId xmlns:a16="http://schemas.microsoft.com/office/drawing/2014/main" id="{BEC7F6EF-5325-49F4-8CDD-EB57DC06F9AC}"/>
              </a:ext>
            </a:extLst>
          </p:cNvPr>
          <p:cNvPicPr>
            <a:picLocks noChangeAspect="1"/>
          </p:cNvPicPr>
          <p:nvPr/>
        </p:nvPicPr>
        <p:blipFill>
          <a:blip r:embed="rId3"/>
          <a:srcRect/>
          <a:stretch>
            <a:fillRect/>
          </a:stretch>
        </p:blipFill>
        <p:spPr bwMode="auto">
          <a:xfrm>
            <a:off x="2876550" y="1058712"/>
            <a:ext cx="814102" cy="414338"/>
          </a:xfrm>
          <a:prstGeom prst="rect">
            <a:avLst/>
          </a:prstGeom>
          <a:noFill/>
          <a:ln>
            <a:noFill/>
          </a:ln>
          <a:effectLst>
            <a:outerShdw blurRad="63500" sx="102000" sy="102000" algn="ctr" rotWithShape="0">
              <a:srgbClr val="000000">
                <a:alpha val="3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6">
            <a:extLst>
              <a:ext uri="{FF2B5EF4-FFF2-40B4-BE49-F238E27FC236}">
                <a16:creationId xmlns:a16="http://schemas.microsoft.com/office/drawing/2014/main" id="{6C5E6A48-4BCC-4CB0-91D9-EB65751A3F65}"/>
              </a:ext>
            </a:extLst>
          </p:cNvPr>
          <p:cNvSpPr txBox="1"/>
          <p:nvPr/>
        </p:nvSpPr>
        <p:spPr>
          <a:xfrm>
            <a:off x="2155257" y="1916201"/>
            <a:ext cx="2176462" cy="298223"/>
          </a:xfrm>
          <a:prstGeom prst="rect">
            <a:avLst/>
          </a:prstGeom>
          <a:noFill/>
        </p:spPr>
        <p:txBody>
          <a:bodyPr lIns="0" tIns="0" rIns="0" bIns="0">
            <a:spAutoFit/>
          </a:bodyPr>
          <a:lstStyle/>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1" i="1" u="none" strike="noStrike" kern="1200" cap="none" spc="0" normalizeH="0" baseline="0" noProof="0">
                <a:ln>
                  <a:noFill/>
                </a:ln>
                <a:effectLst/>
                <a:uLnTx/>
                <a:uFillTx/>
                <a:latin typeface="Franklin Gothic Book" panose="020B0503020102020204" pitchFamily="34" charset="0"/>
                <a:ea typeface="+mn-ea"/>
                <a:cs typeface="+mn-cs"/>
              </a:rPr>
              <a:t>Protect</a:t>
            </a:r>
          </a:p>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1" i="1" u="none" strike="noStrike" kern="1200" cap="none" spc="0" normalizeH="0" baseline="0" noProof="0">
                <a:ln>
                  <a:noFill/>
                </a:ln>
                <a:effectLst/>
                <a:uLnTx/>
                <a:uFillTx/>
                <a:latin typeface="Franklin Gothic Book" panose="020B0503020102020204" pitchFamily="34" charset="0"/>
                <a:ea typeface="+mn-ea"/>
                <a:cs typeface="+mn-cs"/>
              </a:rPr>
              <a:t>Threat Informed, Mission Aware</a:t>
            </a:r>
          </a:p>
        </p:txBody>
      </p:sp>
      <p:sp>
        <p:nvSpPr>
          <p:cNvPr id="18" name="Rectangle 17">
            <a:extLst>
              <a:ext uri="{FF2B5EF4-FFF2-40B4-BE49-F238E27FC236}">
                <a16:creationId xmlns:a16="http://schemas.microsoft.com/office/drawing/2014/main" id="{0D857D63-AD23-436C-8C7D-303831F145D0}"/>
              </a:ext>
            </a:extLst>
          </p:cNvPr>
          <p:cNvSpPr/>
          <p:nvPr/>
        </p:nvSpPr>
        <p:spPr>
          <a:xfrm>
            <a:off x="4341812" y="1087288"/>
            <a:ext cx="1506924" cy="3084656"/>
          </a:xfrm>
          <a:prstGeom prst="rect">
            <a:avLst/>
          </a:prstGeom>
          <a:solidFill>
            <a:schemeClr val="bg1">
              <a:lumMod val="75000"/>
            </a:schemeClr>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4F4F4"/>
              </a:solidFill>
              <a:effectLst/>
              <a:uLnTx/>
              <a:uFillTx/>
              <a:latin typeface="Calibri" panose="020F0502020204030204"/>
              <a:ea typeface="+mn-ea"/>
              <a:cs typeface="+mn-cs"/>
            </a:endParaRPr>
          </a:p>
        </p:txBody>
      </p:sp>
      <p:sp>
        <p:nvSpPr>
          <p:cNvPr id="19" name="Rectangle: Diagonal Corners Snipped 18">
            <a:extLst>
              <a:ext uri="{FF2B5EF4-FFF2-40B4-BE49-F238E27FC236}">
                <a16:creationId xmlns:a16="http://schemas.microsoft.com/office/drawing/2014/main" id="{AF044867-5B38-4CFD-83F5-B4B5B1AF1F6D}"/>
              </a:ext>
            </a:extLst>
          </p:cNvPr>
          <p:cNvSpPr/>
          <p:nvPr/>
        </p:nvSpPr>
        <p:spPr bwMode="auto">
          <a:xfrm>
            <a:off x="65776" y="659005"/>
            <a:ext cx="4109854" cy="339725"/>
          </a:xfrm>
          <a:prstGeom prst="snip2DiagRect">
            <a:avLst/>
          </a:prstGeom>
          <a:solidFill>
            <a:srgbClr val="0075C9"/>
          </a:solidFill>
          <a:ln w="12700" cap="flat" cmpd="sng" algn="ctr">
            <a:no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BDD7E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0E822099-CC5A-4093-AD61-A64755670FB9}"/>
              </a:ext>
            </a:extLst>
          </p:cNvPr>
          <p:cNvSpPr txBox="1"/>
          <p:nvPr/>
        </p:nvSpPr>
        <p:spPr bwMode="auto">
          <a:xfrm>
            <a:off x="1015999" y="660026"/>
            <a:ext cx="2519359" cy="310341"/>
          </a:xfrm>
          <a:prstGeom prst="rect">
            <a:avLst/>
          </a:prstGeom>
          <a:noFill/>
        </p:spPr>
        <p:txBody>
          <a:bodyPr wrap="square">
            <a:spAutoFit/>
          </a:body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200" b="0" i="0" u="none" strike="noStrike" kern="1200" cap="none" spc="-50" normalizeH="0" baseline="0" noProof="0">
                <a:ln>
                  <a:noFill/>
                </a:ln>
                <a:solidFill>
                  <a:prstClr val="white"/>
                </a:solidFill>
                <a:effectLst/>
                <a:uLnTx/>
                <a:uFillTx/>
                <a:latin typeface="Franklin Gothic Demi" panose="020B0603020102020204" pitchFamily="34" charset="0"/>
                <a:ea typeface="+mn-ea"/>
                <a:cs typeface="+mn-cs"/>
              </a:rPr>
              <a:t>DOD / Army Networks</a:t>
            </a:r>
          </a:p>
        </p:txBody>
      </p:sp>
      <p:grpSp>
        <p:nvGrpSpPr>
          <p:cNvPr id="21" name="Group 29">
            <a:extLst>
              <a:ext uri="{FF2B5EF4-FFF2-40B4-BE49-F238E27FC236}">
                <a16:creationId xmlns:a16="http://schemas.microsoft.com/office/drawing/2014/main" id="{2DE6DEE0-50DB-42EF-8A5B-0C12F2ECED68}"/>
              </a:ext>
            </a:extLst>
          </p:cNvPr>
          <p:cNvGrpSpPr>
            <a:grpSpLocks/>
          </p:cNvGrpSpPr>
          <p:nvPr/>
        </p:nvGrpSpPr>
        <p:grpSpPr bwMode="auto">
          <a:xfrm>
            <a:off x="4339059" y="652464"/>
            <a:ext cx="1449722" cy="357015"/>
            <a:chOff x="6151140" y="732861"/>
            <a:chExt cx="1014321" cy="356444"/>
          </a:xfrm>
        </p:grpSpPr>
        <p:sp>
          <p:nvSpPr>
            <p:cNvPr id="22" name="Rectangle 21">
              <a:extLst>
                <a:ext uri="{FF2B5EF4-FFF2-40B4-BE49-F238E27FC236}">
                  <a16:creationId xmlns:a16="http://schemas.microsoft.com/office/drawing/2014/main" id="{A88A308D-9819-486C-A88E-881ACFF6790B}"/>
                </a:ext>
              </a:extLst>
            </p:cNvPr>
            <p:cNvSpPr/>
            <p:nvPr/>
          </p:nvSpPr>
          <p:spPr>
            <a:xfrm>
              <a:off x="6151140" y="732861"/>
              <a:ext cx="1009559" cy="339182"/>
            </a:xfrm>
            <a:prstGeom prst="snip2DiagRect">
              <a:avLst/>
            </a:prstGeom>
            <a:solidFill>
              <a:srgbClr val="F4F4F4">
                <a:lumMod val="75000"/>
              </a:srgbClr>
            </a:solidFill>
            <a:ln w="12700" cap="flat" cmpd="sng" algn="ctr">
              <a:no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23" name="TextBox 22">
              <a:extLst>
                <a:ext uri="{FF2B5EF4-FFF2-40B4-BE49-F238E27FC236}">
                  <a16:creationId xmlns:a16="http://schemas.microsoft.com/office/drawing/2014/main" id="{AD5BC5AB-3493-480A-8DCF-B9503C2036E5}"/>
                </a:ext>
              </a:extLst>
            </p:cNvPr>
            <p:cNvSpPr txBox="1"/>
            <p:nvPr/>
          </p:nvSpPr>
          <p:spPr>
            <a:xfrm>
              <a:off x="6155902" y="742371"/>
              <a:ext cx="1009559" cy="346934"/>
            </a:xfrm>
            <a:prstGeom prst="snip2DiagRect">
              <a:avLst/>
            </a:prstGeom>
            <a:noFill/>
          </p:spPr>
          <p:txBody>
            <a:bodyPr>
              <a:spAutoFit/>
            </a:body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200" b="0" i="0" u="none" strike="noStrike" kern="1200" cap="none" spc="-50" normalizeH="0" baseline="0" noProof="0">
                  <a:ln>
                    <a:noFill/>
                  </a:ln>
                  <a:effectLst/>
                  <a:uLnTx/>
                  <a:uFillTx/>
                  <a:latin typeface="Franklin Gothic Demi" panose="020B0603020102020204" pitchFamily="34" charset="0"/>
                  <a:ea typeface="+mn-ea"/>
                  <a:cs typeface="+mn-cs"/>
                </a:rPr>
                <a:t>The Internet</a:t>
              </a:r>
            </a:p>
          </p:txBody>
        </p:sp>
      </p:grpSp>
      <p:sp>
        <p:nvSpPr>
          <p:cNvPr id="24" name="Rectangle: Diagonal Corners Snipped 23">
            <a:extLst>
              <a:ext uri="{FF2B5EF4-FFF2-40B4-BE49-F238E27FC236}">
                <a16:creationId xmlns:a16="http://schemas.microsoft.com/office/drawing/2014/main" id="{13888676-DD6A-4512-8C16-C367B6B728D5}"/>
              </a:ext>
            </a:extLst>
          </p:cNvPr>
          <p:cNvSpPr/>
          <p:nvPr/>
        </p:nvSpPr>
        <p:spPr bwMode="auto">
          <a:xfrm>
            <a:off x="5837236" y="657375"/>
            <a:ext cx="1047000" cy="325977"/>
          </a:xfrm>
          <a:prstGeom prst="snip2DiagRect">
            <a:avLst/>
          </a:prstGeom>
          <a:solidFill>
            <a:srgbClr val="C00000"/>
          </a:solidFill>
          <a:ln w="12700" cap="flat" cmpd="sng" algn="ctr">
            <a:no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BDD7EE"/>
              </a:solidFill>
              <a:effectLst/>
              <a:uLnTx/>
              <a:uFillTx/>
              <a:latin typeface="Calibri" panose="020F0502020204030204"/>
              <a:ea typeface="+mn-ea"/>
              <a:cs typeface="+mn-cs"/>
            </a:endParaRPr>
          </a:p>
        </p:txBody>
      </p:sp>
      <p:sp>
        <p:nvSpPr>
          <p:cNvPr id="25" name="TextBox 24">
            <a:extLst>
              <a:ext uri="{FF2B5EF4-FFF2-40B4-BE49-F238E27FC236}">
                <a16:creationId xmlns:a16="http://schemas.microsoft.com/office/drawing/2014/main" id="{39D63DE7-F524-44F5-92C6-44DCC93CEBAE}"/>
              </a:ext>
            </a:extLst>
          </p:cNvPr>
          <p:cNvSpPr txBox="1"/>
          <p:nvPr/>
        </p:nvSpPr>
        <p:spPr bwMode="auto">
          <a:xfrm>
            <a:off x="5886799" y="646480"/>
            <a:ext cx="947873" cy="347489"/>
          </a:xfrm>
          <a:prstGeom prst="snip2DiagRect">
            <a:avLst/>
          </a:prstGeom>
          <a:noFill/>
          <a:ln>
            <a:noFill/>
          </a:ln>
        </p:spPr>
        <p:txBody>
          <a:bodyPr wrap="none">
            <a:spAutoFit/>
          </a:body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200" b="0" i="0" u="none" strike="noStrike" kern="1200" cap="none" spc="-50" normalizeH="0" baseline="0" noProof="0">
                <a:ln>
                  <a:noFill/>
                </a:ln>
                <a:solidFill>
                  <a:prstClr val="white"/>
                </a:solidFill>
                <a:effectLst/>
                <a:uLnTx/>
                <a:uFillTx/>
                <a:latin typeface="Franklin Gothic Demi" panose="020B0603020102020204" pitchFamily="34" charset="0"/>
                <a:ea typeface="+mn-ea"/>
                <a:cs typeface="+mn-cs"/>
              </a:rPr>
              <a:t>Adversaries</a:t>
            </a:r>
          </a:p>
        </p:txBody>
      </p:sp>
      <p:sp>
        <p:nvSpPr>
          <p:cNvPr id="26" name="Arc 25">
            <a:extLst>
              <a:ext uri="{FF2B5EF4-FFF2-40B4-BE49-F238E27FC236}">
                <a16:creationId xmlns:a16="http://schemas.microsoft.com/office/drawing/2014/main" id="{58C2745A-C2BC-4C8B-81FA-55A22122FD89}"/>
              </a:ext>
            </a:extLst>
          </p:cNvPr>
          <p:cNvSpPr/>
          <p:nvPr/>
        </p:nvSpPr>
        <p:spPr>
          <a:xfrm rot="11390298">
            <a:off x="1563175" y="2900937"/>
            <a:ext cx="2498261" cy="947737"/>
          </a:xfrm>
          <a:prstGeom prst="arc">
            <a:avLst>
              <a:gd name="adj1" fmla="val 16200000"/>
              <a:gd name="adj2" fmla="val 21501419"/>
            </a:avLst>
          </a:prstGeom>
          <a:ln w="57150">
            <a:solidFill>
              <a:srgbClr val="0000FF"/>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Arc 26">
            <a:extLst>
              <a:ext uri="{FF2B5EF4-FFF2-40B4-BE49-F238E27FC236}">
                <a16:creationId xmlns:a16="http://schemas.microsoft.com/office/drawing/2014/main" id="{24CF14F8-9468-4524-9500-739A3265493F}"/>
              </a:ext>
            </a:extLst>
          </p:cNvPr>
          <p:cNvSpPr/>
          <p:nvPr/>
        </p:nvSpPr>
        <p:spPr>
          <a:xfrm rot="1123159" flipV="1">
            <a:off x="3275154" y="2369932"/>
            <a:ext cx="1247364" cy="1356747"/>
          </a:xfrm>
          <a:prstGeom prst="arc">
            <a:avLst>
              <a:gd name="adj1" fmla="val 16200000"/>
              <a:gd name="adj2" fmla="val 699708"/>
            </a:avLst>
          </a:prstGeom>
          <a:ln w="57150">
            <a:solidFill>
              <a:srgbClr val="0000FF"/>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8" name="Straight Connector 27">
            <a:extLst>
              <a:ext uri="{FF2B5EF4-FFF2-40B4-BE49-F238E27FC236}">
                <a16:creationId xmlns:a16="http://schemas.microsoft.com/office/drawing/2014/main" id="{4D4AFEEB-AF55-46CD-9EAF-08158B71FE68}"/>
              </a:ext>
            </a:extLst>
          </p:cNvPr>
          <p:cNvCxnSpPr/>
          <p:nvPr/>
        </p:nvCxnSpPr>
        <p:spPr>
          <a:xfrm>
            <a:off x="7050549" y="652949"/>
            <a:ext cx="13354" cy="5556742"/>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6F9E1154-C882-4EDB-9F8E-54709E9BCF9E}"/>
              </a:ext>
            </a:extLst>
          </p:cNvPr>
          <p:cNvSpPr txBox="1"/>
          <p:nvPr/>
        </p:nvSpPr>
        <p:spPr>
          <a:xfrm>
            <a:off x="466728" y="2529893"/>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Networks</a:t>
            </a:r>
          </a:p>
        </p:txBody>
      </p:sp>
      <p:sp>
        <p:nvSpPr>
          <p:cNvPr id="30" name="TextBox 29">
            <a:extLst>
              <a:ext uri="{FF2B5EF4-FFF2-40B4-BE49-F238E27FC236}">
                <a16:creationId xmlns:a16="http://schemas.microsoft.com/office/drawing/2014/main" id="{5ED64936-9134-4DD1-80EA-92BBF6A8C8CE}"/>
              </a:ext>
            </a:extLst>
          </p:cNvPr>
          <p:cNvSpPr txBox="1"/>
          <p:nvPr/>
        </p:nvSpPr>
        <p:spPr>
          <a:xfrm>
            <a:off x="466728" y="2184125"/>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Security</a:t>
            </a:r>
          </a:p>
        </p:txBody>
      </p:sp>
      <p:sp>
        <p:nvSpPr>
          <p:cNvPr id="31" name="TextBox 30">
            <a:extLst>
              <a:ext uri="{FF2B5EF4-FFF2-40B4-BE49-F238E27FC236}">
                <a16:creationId xmlns:a16="http://schemas.microsoft.com/office/drawing/2014/main" id="{83B22767-E3A7-42E5-8B90-21DE55A8EE43}"/>
              </a:ext>
            </a:extLst>
          </p:cNvPr>
          <p:cNvSpPr txBox="1"/>
          <p:nvPr/>
        </p:nvSpPr>
        <p:spPr>
          <a:xfrm>
            <a:off x="466728" y="2966316"/>
            <a:ext cx="947650"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Apps/Data</a:t>
            </a:r>
          </a:p>
        </p:txBody>
      </p:sp>
      <p:sp>
        <p:nvSpPr>
          <p:cNvPr id="32" name="TextBox 31">
            <a:extLst>
              <a:ext uri="{FF2B5EF4-FFF2-40B4-BE49-F238E27FC236}">
                <a16:creationId xmlns:a16="http://schemas.microsoft.com/office/drawing/2014/main" id="{953B1169-58A7-49A9-84B3-FD3E01455461}"/>
              </a:ext>
            </a:extLst>
          </p:cNvPr>
          <p:cNvSpPr txBox="1"/>
          <p:nvPr/>
        </p:nvSpPr>
        <p:spPr>
          <a:xfrm>
            <a:off x="466728" y="3418506"/>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Services</a:t>
            </a:r>
          </a:p>
        </p:txBody>
      </p:sp>
      <p:sp>
        <p:nvSpPr>
          <p:cNvPr id="38" name="TextBox 37">
            <a:extLst>
              <a:ext uri="{FF2B5EF4-FFF2-40B4-BE49-F238E27FC236}">
                <a16:creationId xmlns:a16="http://schemas.microsoft.com/office/drawing/2014/main" id="{6FE1A8B5-C2AC-4C21-82CA-F27B6137A65E}"/>
              </a:ext>
            </a:extLst>
          </p:cNvPr>
          <p:cNvSpPr txBox="1"/>
          <p:nvPr/>
        </p:nvSpPr>
        <p:spPr>
          <a:xfrm>
            <a:off x="466728" y="3854854"/>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Weapons</a:t>
            </a:r>
          </a:p>
        </p:txBody>
      </p:sp>
      <p:sp>
        <p:nvSpPr>
          <p:cNvPr id="43" name="TextBox 42">
            <a:extLst>
              <a:ext uri="{FF2B5EF4-FFF2-40B4-BE49-F238E27FC236}">
                <a16:creationId xmlns:a16="http://schemas.microsoft.com/office/drawing/2014/main" id="{58E43C3A-97FE-4B3C-9A51-C7F5DB40A757}"/>
              </a:ext>
            </a:extLst>
          </p:cNvPr>
          <p:cNvSpPr txBox="1"/>
          <p:nvPr/>
        </p:nvSpPr>
        <p:spPr bwMode="auto">
          <a:xfrm>
            <a:off x="2364293" y="3556786"/>
            <a:ext cx="1398587" cy="319088"/>
          </a:xfrm>
          <a:prstGeom prst="rect">
            <a:avLst/>
          </a:prstGeom>
          <a:solidFill>
            <a:schemeClr val="tx1"/>
          </a:solidFill>
          <a:ln>
            <a:noFill/>
          </a:ln>
          <a:effectLst/>
        </p:spPr>
        <p:txBody>
          <a:bodyPr lIns="13716" tIns="0" rIns="13716" bIns="0" anchor="ctr"/>
          <a:lstStyle/>
          <a:p>
            <a:pPr marL="0" marR="0" lvl="0" indent="0" algn="ctr" defTabSz="914400" rtl="0" eaLnBrk="1" fontAlgn="auto" latinLnBrk="0" hangingPunct="1">
              <a:lnSpc>
                <a:spcPts val="1100"/>
              </a:lnSpc>
              <a:spcBef>
                <a:spcPts val="0"/>
              </a:spcBef>
              <a:spcAft>
                <a:spcPts val="0"/>
              </a:spcAft>
              <a:buClrTx/>
              <a:buSzTx/>
              <a:buFontTx/>
              <a:buNone/>
              <a:tabLst/>
              <a:defRPr/>
            </a:pPr>
            <a:r>
              <a:rPr lang="en-US" sz="1200" b="1">
                <a:solidFill>
                  <a:srgbClr val="FFC000"/>
                </a:solidFill>
                <a:latin typeface="Franklin Gothic Book" panose="020B0503020102020204" pitchFamily="34" charset="0"/>
              </a:rPr>
              <a:t>DCO Forces</a:t>
            </a:r>
            <a:endParaRPr kumimoji="0" lang="en-US" sz="1200" b="1" i="0" u="none" strike="noStrike" kern="1200" cap="none" spc="0" normalizeH="0" baseline="0" noProof="0">
              <a:ln>
                <a:noFill/>
              </a:ln>
              <a:solidFill>
                <a:srgbClr val="FFC000"/>
              </a:solidFill>
              <a:effectLst/>
              <a:uLnTx/>
              <a:uFillTx/>
              <a:latin typeface="Franklin Gothic Book" panose="020B0503020102020204" pitchFamily="34" charset="0"/>
              <a:ea typeface="+mn-ea"/>
              <a:cs typeface="+mn-cs"/>
            </a:endParaRPr>
          </a:p>
        </p:txBody>
      </p:sp>
      <p:pic>
        <p:nvPicPr>
          <p:cNvPr id="45" name="Picture 44">
            <a:extLst>
              <a:ext uri="{FF2B5EF4-FFF2-40B4-BE49-F238E27FC236}">
                <a16:creationId xmlns:a16="http://schemas.microsoft.com/office/drawing/2014/main" id="{85AF2205-CBFC-4362-AC9F-3A46243A1050}"/>
              </a:ext>
            </a:extLst>
          </p:cNvPr>
          <p:cNvPicPr>
            <a:picLocks noChangeAspect="1"/>
          </p:cNvPicPr>
          <p:nvPr/>
        </p:nvPicPr>
        <p:blipFill>
          <a:blip r:embed="rId4">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4213484" y="2210508"/>
            <a:ext cx="292633" cy="335309"/>
          </a:xfrm>
          <a:prstGeom prst="rect">
            <a:avLst/>
          </a:prstGeom>
        </p:spPr>
      </p:pic>
      <p:pic>
        <p:nvPicPr>
          <p:cNvPr id="46" name="Picture 45">
            <a:extLst>
              <a:ext uri="{FF2B5EF4-FFF2-40B4-BE49-F238E27FC236}">
                <a16:creationId xmlns:a16="http://schemas.microsoft.com/office/drawing/2014/main" id="{718B6445-71E5-4712-94E8-C4DE61FCA30E}"/>
              </a:ext>
            </a:extLst>
          </p:cNvPr>
          <p:cNvPicPr>
            <a:picLocks noChangeAspect="1"/>
          </p:cNvPicPr>
          <p:nvPr/>
        </p:nvPicPr>
        <p:blipFill>
          <a:blip r:embed="rId4">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1907114" y="2218900"/>
            <a:ext cx="292633" cy="335309"/>
          </a:xfrm>
          <a:prstGeom prst="rect">
            <a:avLst/>
          </a:prstGeom>
        </p:spPr>
      </p:pic>
      <p:sp>
        <p:nvSpPr>
          <p:cNvPr id="47" name="Cloud 46">
            <a:extLst>
              <a:ext uri="{FF2B5EF4-FFF2-40B4-BE49-F238E27FC236}">
                <a16:creationId xmlns:a16="http://schemas.microsoft.com/office/drawing/2014/main" id="{DA1833BB-317D-4D08-B96E-C15ABFD06B3B}"/>
              </a:ext>
            </a:extLst>
          </p:cNvPr>
          <p:cNvSpPr/>
          <p:nvPr/>
        </p:nvSpPr>
        <p:spPr>
          <a:xfrm>
            <a:off x="4475150" y="2550949"/>
            <a:ext cx="389234" cy="276843"/>
          </a:xfrm>
          <a:prstGeom prst="cloud">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TextBox 47">
            <a:extLst>
              <a:ext uri="{FF2B5EF4-FFF2-40B4-BE49-F238E27FC236}">
                <a16:creationId xmlns:a16="http://schemas.microsoft.com/office/drawing/2014/main" id="{8A34A8FB-BF09-4203-901C-DC692CCB6EAF}"/>
              </a:ext>
            </a:extLst>
          </p:cNvPr>
          <p:cNvSpPr txBox="1"/>
          <p:nvPr/>
        </p:nvSpPr>
        <p:spPr>
          <a:xfrm>
            <a:off x="4859698" y="2551060"/>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Cloud</a:t>
            </a:r>
          </a:p>
        </p:txBody>
      </p:sp>
      <p:sp>
        <p:nvSpPr>
          <p:cNvPr id="100" name="TextBox 99">
            <a:extLst>
              <a:ext uri="{FF2B5EF4-FFF2-40B4-BE49-F238E27FC236}">
                <a16:creationId xmlns:a16="http://schemas.microsoft.com/office/drawing/2014/main" id="{324560A3-BF1F-4D38-9F31-A975EEA7ED3E}"/>
              </a:ext>
            </a:extLst>
          </p:cNvPr>
          <p:cNvSpPr txBox="1"/>
          <p:nvPr/>
        </p:nvSpPr>
        <p:spPr>
          <a:xfrm>
            <a:off x="4959608" y="2032859"/>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SATCOM</a:t>
            </a:r>
          </a:p>
        </p:txBody>
      </p:sp>
      <p:sp>
        <p:nvSpPr>
          <p:cNvPr id="101" name="TextBox 100">
            <a:extLst>
              <a:ext uri="{FF2B5EF4-FFF2-40B4-BE49-F238E27FC236}">
                <a16:creationId xmlns:a16="http://schemas.microsoft.com/office/drawing/2014/main" id="{FD97C53E-6B55-401B-B143-951FE648D5A6}"/>
              </a:ext>
            </a:extLst>
          </p:cNvPr>
          <p:cNvSpPr txBox="1"/>
          <p:nvPr/>
        </p:nvSpPr>
        <p:spPr>
          <a:xfrm>
            <a:off x="4840515" y="2998154"/>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Networks</a:t>
            </a:r>
          </a:p>
        </p:txBody>
      </p:sp>
      <p:sp>
        <p:nvSpPr>
          <p:cNvPr id="102" name="TextBox 101">
            <a:extLst>
              <a:ext uri="{FF2B5EF4-FFF2-40B4-BE49-F238E27FC236}">
                <a16:creationId xmlns:a16="http://schemas.microsoft.com/office/drawing/2014/main" id="{8A8D5CB2-5786-4E04-860D-C9CDBE1B538A}"/>
              </a:ext>
            </a:extLst>
          </p:cNvPr>
          <p:cNvSpPr txBox="1"/>
          <p:nvPr/>
        </p:nvSpPr>
        <p:spPr>
          <a:xfrm>
            <a:off x="4842548" y="3419438"/>
            <a:ext cx="947650"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Apps/Data</a:t>
            </a:r>
          </a:p>
        </p:txBody>
      </p:sp>
      <p:sp>
        <p:nvSpPr>
          <p:cNvPr id="103" name="TextBox 102">
            <a:extLst>
              <a:ext uri="{FF2B5EF4-FFF2-40B4-BE49-F238E27FC236}">
                <a16:creationId xmlns:a16="http://schemas.microsoft.com/office/drawing/2014/main" id="{1BD9D323-ABF5-45C6-9409-B28B91CF2B70}"/>
              </a:ext>
            </a:extLst>
          </p:cNvPr>
          <p:cNvSpPr txBox="1"/>
          <p:nvPr/>
        </p:nvSpPr>
        <p:spPr>
          <a:xfrm>
            <a:off x="4836091" y="3814679"/>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Services</a:t>
            </a:r>
          </a:p>
        </p:txBody>
      </p:sp>
      <p:pic>
        <p:nvPicPr>
          <p:cNvPr id="107" name="Picture 106">
            <a:extLst>
              <a:ext uri="{FF2B5EF4-FFF2-40B4-BE49-F238E27FC236}">
                <a16:creationId xmlns:a16="http://schemas.microsoft.com/office/drawing/2014/main" id="{B92312C9-64FD-40EF-B225-E69D2C835B94}"/>
              </a:ext>
            </a:extLst>
          </p:cNvPr>
          <p:cNvPicPr>
            <a:picLocks noChangeAspect="1"/>
          </p:cNvPicPr>
          <p:nvPr/>
        </p:nvPicPr>
        <p:blipFill>
          <a:blip r:embed="rId5">
            <a:duotone>
              <a:prstClr val="black"/>
              <a:srgbClr val="7030A0">
                <a:tint val="45000"/>
                <a:satMod val="400000"/>
              </a:srgbClr>
            </a:duotone>
          </a:blip>
          <a:srcRect/>
          <a:stretch>
            <a:fillRect/>
          </a:stretch>
        </p:blipFill>
        <p:spPr bwMode="auto">
          <a:xfrm>
            <a:off x="4818664" y="1126318"/>
            <a:ext cx="534987" cy="514350"/>
          </a:xfrm>
          <a:prstGeom prst="rect">
            <a:avLst/>
          </a:prstGeom>
          <a:noFill/>
          <a:ln>
            <a:noFill/>
          </a:ln>
          <a:effectLst>
            <a:outerShdw blurRad="63500" sx="102000" sy="102000" algn="ctr" rotWithShape="0">
              <a:srgbClr val="843C0C">
                <a:alpha val="3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TextBox 107">
            <a:extLst>
              <a:ext uri="{FF2B5EF4-FFF2-40B4-BE49-F238E27FC236}">
                <a16:creationId xmlns:a16="http://schemas.microsoft.com/office/drawing/2014/main" id="{6757327C-78B8-4BE4-A950-32E4B6827068}"/>
              </a:ext>
            </a:extLst>
          </p:cNvPr>
          <p:cNvSpPr txBox="1"/>
          <p:nvPr/>
        </p:nvSpPr>
        <p:spPr bwMode="auto">
          <a:xfrm>
            <a:off x="4651406" y="1656301"/>
            <a:ext cx="872043" cy="181509"/>
          </a:xfrm>
          <a:prstGeom prst="rect">
            <a:avLst/>
          </a:prstGeom>
          <a:solidFill>
            <a:srgbClr val="796497"/>
          </a:solidFill>
          <a:ln w="12700">
            <a:noFill/>
          </a:ln>
          <a:effectLst/>
        </p:spPr>
        <p:txBody>
          <a:bodyPr lIns="13716" tIns="18288" rIns="13716" bIns="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Franklin Gothic Book" panose="020B0503020102020204" pitchFamily="34" charset="0"/>
                <a:ea typeface="+mn-ea"/>
                <a:cs typeface="+mn-cs"/>
              </a:rPr>
              <a:t>Partners</a:t>
            </a:r>
          </a:p>
        </p:txBody>
      </p:sp>
      <p:grpSp>
        <p:nvGrpSpPr>
          <p:cNvPr id="127" name="Group 126">
            <a:extLst>
              <a:ext uri="{FF2B5EF4-FFF2-40B4-BE49-F238E27FC236}">
                <a16:creationId xmlns:a16="http://schemas.microsoft.com/office/drawing/2014/main" id="{EB9D0DA3-B26F-415B-BCD6-635C83258EE3}"/>
              </a:ext>
            </a:extLst>
          </p:cNvPr>
          <p:cNvGrpSpPr/>
          <p:nvPr/>
        </p:nvGrpSpPr>
        <p:grpSpPr>
          <a:xfrm>
            <a:off x="6075306" y="1309736"/>
            <a:ext cx="365125" cy="365125"/>
            <a:chOff x="8324850" y="1804068"/>
            <a:chExt cx="365125" cy="365125"/>
          </a:xfrm>
        </p:grpSpPr>
        <p:sp>
          <p:nvSpPr>
            <p:cNvPr id="121" name="Rectangle 120">
              <a:extLst>
                <a:ext uri="{FF2B5EF4-FFF2-40B4-BE49-F238E27FC236}">
                  <a16:creationId xmlns:a16="http://schemas.microsoft.com/office/drawing/2014/main" id="{1138BA26-F256-410C-A6F6-4A4B5E119792}"/>
                </a:ext>
              </a:extLst>
            </p:cNvPr>
            <p:cNvSpPr/>
            <p:nvPr/>
          </p:nvSpPr>
          <p:spPr>
            <a:xfrm rot="2667870">
              <a:off x="8324850" y="1804068"/>
              <a:ext cx="365125" cy="365125"/>
            </a:xfrm>
            <a:prstGeom prst="rect">
              <a:avLst/>
            </a:prstGeom>
            <a:solidFill>
              <a:srgbClr val="FF7C80"/>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3" name="Straight Arrow Connector 122">
              <a:extLst>
                <a:ext uri="{FF2B5EF4-FFF2-40B4-BE49-F238E27FC236}">
                  <a16:creationId xmlns:a16="http://schemas.microsoft.com/office/drawing/2014/main" id="{0D1473F6-2059-4480-A5DB-34D4B6CA779A}"/>
                </a:ext>
              </a:extLst>
            </p:cNvPr>
            <p:cNvCxnSpPr/>
            <p:nvPr/>
          </p:nvCxnSpPr>
          <p:spPr>
            <a:xfrm flipV="1">
              <a:off x="8505825" y="1820115"/>
              <a:ext cx="0" cy="310935"/>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90BDC49A-96F7-42B7-877A-62D7D2F048E5}"/>
                </a:ext>
              </a:extLst>
            </p:cNvPr>
            <p:cNvCxnSpPr>
              <a:cxnSpLocks/>
            </p:cNvCxnSpPr>
            <p:nvPr/>
          </p:nvCxnSpPr>
          <p:spPr>
            <a:xfrm flipV="1">
              <a:off x="8410575" y="1877209"/>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06EB52D-ED76-4FD0-9987-A3F1882206AD}"/>
                </a:ext>
              </a:extLst>
            </p:cNvPr>
            <p:cNvCxnSpPr>
              <a:cxnSpLocks/>
            </p:cNvCxnSpPr>
            <p:nvPr/>
          </p:nvCxnSpPr>
          <p:spPr>
            <a:xfrm flipV="1">
              <a:off x="8601075" y="1881927"/>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25C7F0F1-FE4B-422E-86DD-80A6D0E3E508}"/>
              </a:ext>
            </a:extLst>
          </p:cNvPr>
          <p:cNvGrpSpPr/>
          <p:nvPr/>
        </p:nvGrpSpPr>
        <p:grpSpPr>
          <a:xfrm>
            <a:off x="6315332" y="2312298"/>
            <a:ext cx="365125" cy="365125"/>
            <a:chOff x="8324850" y="1804068"/>
            <a:chExt cx="365125" cy="365125"/>
          </a:xfrm>
        </p:grpSpPr>
        <p:sp>
          <p:nvSpPr>
            <p:cNvPr id="129" name="Rectangle 128">
              <a:extLst>
                <a:ext uri="{FF2B5EF4-FFF2-40B4-BE49-F238E27FC236}">
                  <a16:creationId xmlns:a16="http://schemas.microsoft.com/office/drawing/2014/main" id="{69C1519A-CE58-465E-ABDC-966A06BB734D}"/>
                </a:ext>
              </a:extLst>
            </p:cNvPr>
            <p:cNvSpPr/>
            <p:nvPr/>
          </p:nvSpPr>
          <p:spPr>
            <a:xfrm rot="2667870">
              <a:off x="8324850" y="1804068"/>
              <a:ext cx="365125" cy="365125"/>
            </a:xfrm>
            <a:prstGeom prst="rect">
              <a:avLst/>
            </a:prstGeom>
            <a:solidFill>
              <a:srgbClr val="FF7C80"/>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0" name="Straight Arrow Connector 129">
              <a:extLst>
                <a:ext uri="{FF2B5EF4-FFF2-40B4-BE49-F238E27FC236}">
                  <a16:creationId xmlns:a16="http://schemas.microsoft.com/office/drawing/2014/main" id="{88382917-E262-41F0-901F-B245BBF3E9E0}"/>
                </a:ext>
              </a:extLst>
            </p:cNvPr>
            <p:cNvCxnSpPr/>
            <p:nvPr/>
          </p:nvCxnSpPr>
          <p:spPr>
            <a:xfrm flipV="1">
              <a:off x="8505825" y="1820115"/>
              <a:ext cx="0" cy="310935"/>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615F7E88-E301-4623-A02C-A870CDC03F0A}"/>
                </a:ext>
              </a:extLst>
            </p:cNvPr>
            <p:cNvCxnSpPr>
              <a:cxnSpLocks/>
            </p:cNvCxnSpPr>
            <p:nvPr/>
          </p:nvCxnSpPr>
          <p:spPr>
            <a:xfrm flipV="1">
              <a:off x="8410575" y="1877209"/>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70D450A7-296E-45D4-A705-E114CB5417FD}"/>
                </a:ext>
              </a:extLst>
            </p:cNvPr>
            <p:cNvCxnSpPr>
              <a:cxnSpLocks/>
            </p:cNvCxnSpPr>
            <p:nvPr/>
          </p:nvCxnSpPr>
          <p:spPr>
            <a:xfrm flipV="1">
              <a:off x="8601075" y="1881927"/>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3" name="Group 132">
            <a:extLst>
              <a:ext uri="{FF2B5EF4-FFF2-40B4-BE49-F238E27FC236}">
                <a16:creationId xmlns:a16="http://schemas.microsoft.com/office/drawing/2014/main" id="{A93B5448-AA70-4D14-961B-69E5AD18B2C9}"/>
              </a:ext>
            </a:extLst>
          </p:cNvPr>
          <p:cNvGrpSpPr/>
          <p:nvPr/>
        </p:nvGrpSpPr>
        <p:grpSpPr>
          <a:xfrm>
            <a:off x="6027914" y="3284170"/>
            <a:ext cx="365125" cy="365125"/>
            <a:chOff x="8324850" y="1804068"/>
            <a:chExt cx="365125" cy="365125"/>
          </a:xfrm>
        </p:grpSpPr>
        <p:sp>
          <p:nvSpPr>
            <p:cNvPr id="134" name="Rectangle 133">
              <a:extLst>
                <a:ext uri="{FF2B5EF4-FFF2-40B4-BE49-F238E27FC236}">
                  <a16:creationId xmlns:a16="http://schemas.microsoft.com/office/drawing/2014/main" id="{606A210C-E43D-41A5-8734-764AC6CA9CD1}"/>
                </a:ext>
              </a:extLst>
            </p:cNvPr>
            <p:cNvSpPr/>
            <p:nvPr/>
          </p:nvSpPr>
          <p:spPr>
            <a:xfrm rot="2667870">
              <a:off x="8324850" y="1804068"/>
              <a:ext cx="365125" cy="365125"/>
            </a:xfrm>
            <a:prstGeom prst="rect">
              <a:avLst/>
            </a:prstGeom>
            <a:solidFill>
              <a:srgbClr val="FF7C80"/>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5" name="Straight Arrow Connector 134">
              <a:extLst>
                <a:ext uri="{FF2B5EF4-FFF2-40B4-BE49-F238E27FC236}">
                  <a16:creationId xmlns:a16="http://schemas.microsoft.com/office/drawing/2014/main" id="{122C69DF-4455-416A-A168-C2B8C0BAB132}"/>
                </a:ext>
              </a:extLst>
            </p:cNvPr>
            <p:cNvCxnSpPr/>
            <p:nvPr/>
          </p:nvCxnSpPr>
          <p:spPr>
            <a:xfrm flipV="1">
              <a:off x="8505825" y="1820115"/>
              <a:ext cx="0" cy="310935"/>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F005F98F-D3EC-48CF-A747-8DF442B73592}"/>
                </a:ext>
              </a:extLst>
            </p:cNvPr>
            <p:cNvCxnSpPr>
              <a:cxnSpLocks/>
            </p:cNvCxnSpPr>
            <p:nvPr/>
          </p:nvCxnSpPr>
          <p:spPr>
            <a:xfrm flipV="1">
              <a:off x="8410575" y="1877209"/>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a:extLst>
                <a:ext uri="{FF2B5EF4-FFF2-40B4-BE49-F238E27FC236}">
                  <a16:creationId xmlns:a16="http://schemas.microsoft.com/office/drawing/2014/main" id="{CAB0EA03-FA6C-4665-9BD5-4310C0C352BF}"/>
                </a:ext>
              </a:extLst>
            </p:cNvPr>
            <p:cNvCxnSpPr>
              <a:cxnSpLocks/>
            </p:cNvCxnSpPr>
            <p:nvPr/>
          </p:nvCxnSpPr>
          <p:spPr>
            <a:xfrm flipV="1">
              <a:off x="8601075" y="1881927"/>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138" name="Arc 137">
            <a:extLst>
              <a:ext uri="{FF2B5EF4-FFF2-40B4-BE49-F238E27FC236}">
                <a16:creationId xmlns:a16="http://schemas.microsoft.com/office/drawing/2014/main" id="{B5335371-EFBE-4E1A-8F4A-CCFAD0120079}"/>
              </a:ext>
            </a:extLst>
          </p:cNvPr>
          <p:cNvSpPr/>
          <p:nvPr/>
        </p:nvSpPr>
        <p:spPr>
          <a:xfrm rot="4475768">
            <a:off x="5198532" y="1159436"/>
            <a:ext cx="1011768" cy="1356747"/>
          </a:xfrm>
          <a:prstGeom prst="arc">
            <a:avLst>
              <a:gd name="adj1" fmla="val 16200000"/>
              <a:gd name="adj2" fmla="val 227968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Arc 138">
            <a:extLst>
              <a:ext uri="{FF2B5EF4-FFF2-40B4-BE49-F238E27FC236}">
                <a16:creationId xmlns:a16="http://schemas.microsoft.com/office/drawing/2014/main" id="{E19D4C15-5348-4199-B226-AB759784831E}"/>
              </a:ext>
            </a:extLst>
          </p:cNvPr>
          <p:cNvSpPr/>
          <p:nvPr/>
        </p:nvSpPr>
        <p:spPr>
          <a:xfrm rot="13507503" flipV="1">
            <a:off x="5017191" y="3233317"/>
            <a:ext cx="1011768" cy="1356747"/>
          </a:xfrm>
          <a:prstGeom prst="arc">
            <a:avLst>
              <a:gd name="adj1" fmla="val 16200000"/>
              <a:gd name="adj2" fmla="val 19320092"/>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Arc 139">
            <a:extLst>
              <a:ext uri="{FF2B5EF4-FFF2-40B4-BE49-F238E27FC236}">
                <a16:creationId xmlns:a16="http://schemas.microsoft.com/office/drawing/2014/main" id="{18A23C03-16E7-403D-8526-9DA0741323D1}"/>
              </a:ext>
            </a:extLst>
          </p:cNvPr>
          <p:cNvSpPr/>
          <p:nvPr/>
        </p:nvSpPr>
        <p:spPr>
          <a:xfrm rot="6659191">
            <a:off x="5228703" y="1673628"/>
            <a:ext cx="1011768" cy="1356747"/>
          </a:xfrm>
          <a:prstGeom prst="arc">
            <a:avLst>
              <a:gd name="adj1" fmla="val 16200000"/>
              <a:gd name="adj2" fmla="val 390723"/>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5" name="Picture 144">
            <a:extLst>
              <a:ext uri="{FF2B5EF4-FFF2-40B4-BE49-F238E27FC236}">
                <a16:creationId xmlns:a16="http://schemas.microsoft.com/office/drawing/2014/main" id="{0CC102B0-16C6-4456-B82F-215BF643F513}"/>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8750" b="90781" l="10000" r="90000">
                        <a14:foregroundMark x1="43594" y1="8906" x2="52031" y2="9688"/>
                        <a14:foregroundMark x1="30781" y1="61094" x2="40000" y2="56875"/>
                        <a14:foregroundMark x1="34063" y1="76875" x2="44844" y2="80313"/>
                        <a14:foregroundMark x1="49375" y1="71563" x2="52188" y2="60313"/>
                        <a14:foregroundMark x1="29063" y1="90313" x2="46406" y2="90781"/>
                        <a14:foregroundMark x1="66563" y1="77969" x2="67969" y2="65156"/>
                        <a14:foregroundMark x1="76250" y1="78125" x2="72656" y2="60000"/>
                        <a14:foregroundMark x1="72656" y1="60000" x2="44375" y2="45156"/>
                        <a14:foregroundMark x1="44375" y1="45156" x2="19531" y2="48906"/>
                        <a14:foregroundMark x1="19531" y1="48906" x2="32813" y2="56250"/>
                        <a14:foregroundMark x1="32813" y1="56250" x2="45938" y2="58750"/>
                        <a14:foregroundMark x1="45938" y1="58750" x2="31250" y2="71250"/>
                        <a14:foregroundMark x1="31250" y1="71250" x2="36875" y2="77969"/>
                        <a14:foregroundMark x1="36875" y1="77969" x2="48281" y2="76719"/>
                        <a14:foregroundMark x1="48281" y1="76719" x2="57188" y2="77344"/>
                        <a14:foregroundMark x1="57188" y1="77344" x2="63125" y2="70313"/>
                        <a14:foregroundMark x1="63125" y1="70313" x2="62813" y2="59688"/>
                        <a14:foregroundMark x1="62813" y1="59688" x2="61875" y2="59375"/>
                      </a14:backgroundRemoval>
                    </a14:imgEffect>
                  </a14:imgLayer>
                </a14:imgProps>
              </a:ext>
            </a:extLst>
          </a:blip>
          <a:stretch>
            <a:fillRect/>
          </a:stretch>
        </p:blipFill>
        <p:spPr>
          <a:xfrm>
            <a:off x="67748" y="2049784"/>
            <a:ext cx="416661" cy="416661"/>
          </a:xfrm>
          <a:prstGeom prst="rect">
            <a:avLst/>
          </a:prstGeom>
        </p:spPr>
      </p:pic>
      <p:grpSp>
        <p:nvGrpSpPr>
          <p:cNvPr id="153" name="Group 152">
            <a:extLst>
              <a:ext uri="{FF2B5EF4-FFF2-40B4-BE49-F238E27FC236}">
                <a16:creationId xmlns:a16="http://schemas.microsoft.com/office/drawing/2014/main" id="{6E3CED7D-5EBB-4A40-B34B-F1D81E97283E}"/>
              </a:ext>
            </a:extLst>
          </p:cNvPr>
          <p:cNvGrpSpPr/>
          <p:nvPr/>
        </p:nvGrpSpPr>
        <p:grpSpPr>
          <a:xfrm>
            <a:off x="72640" y="2859519"/>
            <a:ext cx="411769" cy="411769"/>
            <a:chOff x="6772624" y="990600"/>
            <a:chExt cx="4876800" cy="4876800"/>
          </a:xfrm>
        </p:grpSpPr>
        <p:sp>
          <p:nvSpPr>
            <p:cNvPr id="152" name="Rectangle: Rounded Corners 151">
              <a:extLst>
                <a:ext uri="{FF2B5EF4-FFF2-40B4-BE49-F238E27FC236}">
                  <a16:creationId xmlns:a16="http://schemas.microsoft.com/office/drawing/2014/main" id="{6E7E37E3-EFE5-4A66-A68F-A3036F73DA6B}"/>
                </a:ext>
              </a:extLst>
            </p:cNvPr>
            <p:cNvSpPr/>
            <p:nvPr/>
          </p:nvSpPr>
          <p:spPr>
            <a:xfrm>
              <a:off x="7012650" y="1523850"/>
              <a:ext cx="4381549" cy="3876825"/>
            </a:xfrm>
            <a:prstGeom prst="roundRect">
              <a:avLst>
                <a:gd name="adj" fmla="val 1150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1" name="Picture 150">
              <a:extLst>
                <a:ext uri="{FF2B5EF4-FFF2-40B4-BE49-F238E27FC236}">
                  <a16:creationId xmlns:a16="http://schemas.microsoft.com/office/drawing/2014/main" id="{FD47F2A4-8475-4388-AB26-AF1573137EB4}"/>
                </a:ext>
              </a:extLst>
            </p:cNvPr>
            <p:cNvPicPr>
              <a:picLocks noChangeAspect="1"/>
            </p:cNvPicPr>
            <p:nvPr/>
          </p:nvPicPr>
          <p:blipFill>
            <a:blip r:embed="rId8"/>
            <a:stretch>
              <a:fillRect/>
            </a:stretch>
          </p:blipFill>
          <p:spPr>
            <a:xfrm>
              <a:off x="6772624" y="990600"/>
              <a:ext cx="4876800" cy="4876800"/>
            </a:xfrm>
            <a:prstGeom prst="rect">
              <a:avLst/>
            </a:prstGeom>
          </p:spPr>
        </p:pic>
      </p:grpSp>
      <p:grpSp>
        <p:nvGrpSpPr>
          <p:cNvPr id="169" name="Group 168">
            <a:extLst>
              <a:ext uri="{FF2B5EF4-FFF2-40B4-BE49-F238E27FC236}">
                <a16:creationId xmlns:a16="http://schemas.microsoft.com/office/drawing/2014/main" id="{2D1B31B7-2DC7-4178-901D-BBADF54B59CA}"/>
              </a:ext>
            </a:extLst>
          </p:cNvPr>
          <p:cNvGrpSpPr/>
          <p:nvPr/>
        </p:nvGrpSpPr>
        <p:grpSpPr>
          <a:xfrm>
            <a:off x="4445220" y="3333575"/>
            <a:ext cx="411769" cy="411769"/>
            <a:chOff x="6772624" y="990600"/>
            <a:chExt cx="4876800" cy="4876800"/>
          </a:xfrm>
        </p:grpSpPr>
        <p:sp>
          <p:nvSpPr>
            <p:cNvPr id="170" name="Rectangle: Rounded Corners 169">
              <a:extLst>
                <a:ext uri="{FF2B5EF4-FFF2-40B4-BE49-F238E27FC236}">
                  <a16:creationId xmlns:a16="http://schemas.microsoft.com/office/drawing/2014/main" id="{E5E2F686-7B9A-42A3-A0F1-8CBC547B5730}"/>
                </a:ext>
              </a:extLst>
            </p:cNvPr>
            <p:cNvSpPr/>
            <p:nvPr/>
          </p:nvSpPr>
          <p:spPr>
            <a:xfrm>
              <a:off x="7012650" y="1523850"/>
              <a:ext cx="4381549" cy="3876825"/>
            </a:xfrm>
            <a:prstGeom prst="roundRect">
              <a:avLst>
                <a:gd name="adj" fmla="val 1150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1" name="Picture 170">
              <a:extLst>
                <a:ext uri="{FF2B5EF4-FFF2-40B4-BE49-F238E27FC236}">
                  <a16:creationId xmlns:a16="http://schemas.microsoft.com/office/drawing/2014/main" id="{B028F50A-5844-428B-9750-F47DDEA9F780}"/>
                </a:ext>
              </a:extLst>
            </p:cNvPr>
            <p:cNvPicPr>
              <a:picLocks noChangeAspect="1"/>
            </p:cNvPicPr>
            <p:nvPr/>
          </p:nvPicPr>
          <p:blipFill>
            <a:blip r:embed="rId8"/>
            <a:stretch>
              <a:fillRect/>
            </a:stretch>
          </p:blipFill>
          <p:spPr>
            <a:xfrm>
              <a:off x="6772624" y="990600"/>
              <a:ext cx="4876800" cy="4876800"/>
            </a:xfrm>
            <a:prstGeom prst="rect">
              <a:avLst/>
            </a:prstGeom>
          </p:spPr>
        </p:pic>
      </p:grpSp>
      <p:pic>
        <p:nvPicPr>
          <p:cNvPr id="185" name="Picture 184">
            <a:extLst>
              <a:ext uri="{FF2B5EF4-FFF2-40B4-BE49-F238E27FC236}">
                <a16:creationId xmlns:a16="http://schemas.microsoft.com/office/drawing/2014/main" id="{A6501158-6D5F-4565-ADEE-5A30BB45DF7A}"/>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778" b="96000" l="3556" r="96444">
                        <a14:foregroundMark x1="19111" y1="8889" x2="22667" y2="6222"/>
                        <a14:foregroundMark x1="7556" y1="22667" x2="7556" y2="22667"/>
                        <a14:foregroundMark x1="14222" y1="75111" x2="14222" y2="75111"/>
                        <a14:foregroundMark x1="35111" y1="96000" x2="35111" y2="96000"/>
                        <a14:foregroundMark x1="5778" y1="91111" x2="5778" y2="91111"/>
                        <a14:foregroundMark x1="3556" y1="62667" x2="3556" y2="62667"/>
                        <a14:foregroundMark x1="96444" y1="74667" x2="96444" y2="74667"/>
                        <a14:foregroundMark x1="28444" y1="71111" x2="32889" y2="75111"/>
                        <a14:foregroundMark x1="34222" y1="80889" x2="30222" y2="71556"/>
                        <a14:foregroundMark x1="32444" y1="81333" x2="19556" y2="62222"/>
                        <a14:foregroundMark x1="19556" y1="62222" x2="33333" y2="80000"/>
                        <a14:foregroundMark x1="33333" y1="80000" x2="34667" y2="77333"/>
                        <a14:foregroundMark x1="40444" y1="61333" x2="40444" y2="61333"/>
                        <a14:foregroundMark x1="47556" y1="57333" x2="60000" y2="45333"/>
                        <a14:foregroundMark x1="66222" y1="36444" x2="65778" y2="34667"/>
                        <a14:foregroundMark x1="30667" y1="37333" x2="30667" y2="37333"/>
                        <a14:foregroundMark x1="38222" y1="31556" x2="38222" y2="31556"/>
                        <a14:foregroundMark x1="34667" y1="20889" x2="34667" y2="20889"/>
                        <a14:foregroundMark x1="23111" y1="29333" x2="23111" y2="29333"/>
                        <a14:foregroundMark x1="15556" y1="23111" x2="15556" y2="23111"/>
                        <a14:foregroundMark x1="24000" y1="13778" x2="24000" y2="13778"/>
                        <a14:foregroundMark x1="69778" y1="60444" x2="69778" y2="60444"/>
                        <a14:foregroundMark x1="63556" y1="69778" x2="63556" y2="69778"/>
                        <a14:foregroundMark x1="67111" y1="77778" x2="67111" y2="77778"/>
                        <a14:foregroundMark x1="75111" y1="68889" x2="75111" y2="68889"/>
                        <a14:foregroundMark x1="87111" y1="77778" x2="87111" y2="77778"/>
                        <a14:foregroundMark x1="79556" y1="84889" x2="79556" y2="84889"/>
                        <a14:foregroundMark x1="78667" y1="69778" x2="78667" y2="69778"/>
                      </a14:backgroundRemoval>
                    </a14:imgEffect>
                  </a14:imgLayer>
                </a14:imgProps>
              </a:ext>
            </a:extLst>
          </a:blip>
          <a:stretch>
            <a:fillRect/>
          </a:stretch>
        </p:blipFill>
        <p:spPr>
          <a:xfrm>
            <a:off x="4523230" y="1867875"/>
            <a:ext cx="537287" cy="537287"/>
          </a:xfrm>
          <a:prstGeom prst="rect">
            <a:avLst/>
          </a:prstGeom>
        </p:spPr>
      </p:pic>
      <p:sp>
        <p:nvSpPr>
          <p:cNvPr id="186" name="TextBox 185">
            <a:extLst>
              <a:ext uri="{FF2B5EF4-FFF2-40B4-BE49-F238E27FC236}">
                <a16:creationId xmlns:a16="http://schemas.microsoft.com/office/drawing/2014/main" id="{D1DF77CB-6841-45FC-86FA-03EBA40CE906}"/>
              </a:ext>
            </a:extLst>
          </p:cNvPr>
          <p:cNvSpPr txBox="1"/>
          <p:nvPr/>
        </p:nvSpPr>
        <p:spPr>
          <a:xfrm>
            <a:off x="-1" y="4200989"/>
            <a:ext cx="7105651" cy="2031325"/>
          </a:xfrm>
          <a:prstGeom prst="rect">
            <a:avLst/>
          </a:prstGeom>
          <a:noFill/>
        </p:spPr>
        <p:txBody>
          <a:bodyPr wrap="square" rtlCol="0">
            <a:spAutoFit/>
          </a:bodyPr>
          <a:lstStyle/>
          <a:p>
            <a:r>
              <a:rPr lang="en-US"/>
              <a:t>DCO employs Mission Elements (9 pax) as its unit of action</a:t>
            </a:r>
          </a:p>
          <a:p>
            <a:pPr marL="171450" indent="-171450">
              <a:buFont typeface="Franklin Gothic Book" panose="020B0503020102020204" pitchFamily="34" charset="0"/>
              <a:buChar char="–"/>
            </a:pPr>
            <a:r>
              <a:rPr lang="en-US"/>
              <a:t>Mission Elements are a maneuver force prioritized to hunt adversaries</a:t>
            </a:r>
          </a:p>
          <a:p>
            <a:pPr marL="171450" indent="-171450">
              <a:buFont typeface="Franklin Gothic Book" panose="020B0503020102020204" pitchFamily="34" charset="0"/>
              <a:buChar char="–"/>
            </a:pPr>
            <a:r>
              <a:rPr lang="en-US"/>
              <a:t>Mission Elements are enabled by support at echelon</a:t>
            </a:r>
          </a:p>
          <a:p>
            <a:pPr marL="628650" lvl="2" indent="-171450">
              <a:buFont typeface="Franklin Gothic Book" panose="020B0503020102020204" pitchFamily="34" charset="0"/>
              <a:buChar char="–"/>
            </a:pPr>
            <a:r>
              <a:rPr lang="en-US"/>
              <a:t>Analytic Support</a:t>
            </a:r>
          </a:p>
          <a:p>
            <a:pPr marL="628650" lvl="2" indent="-171450">
              <a:buFont typeface="Franklin Gothic Book" panose="020B0503020102020204" pitchFamily="34" charset="0"/>
              <a:buChar char="–"/>
            </a:pPr>
            <a:r>
              <a:rPr lang="en-US"/>
              <a:t>Remote Operations Support</a:t>
            </a:r>
          </a:p>
          <a:p>
            <a:pPr marL="628650" lvl="2" indent="-171450">
              <a:buFont typeface="Franklin Gothic Book" panose="020B0503020102020204" pitchFamily="34" charset="0"/>
              <a:buChar char="–"/>
            </a:pPr>
            <a:r>
              <a:rPr lang="en-US"/>
              <a:t>Intelligence </a:t>
            </a:r>
          </a:p>
          <a:p>
            <a:pPr marL="171450" lvl="1" indent="-171450">
              <a:buFont typeface="Franklin Gothic Book" panose="020B0503020102020204" pitchFamily="34" charset="0"/>
              <a:buChar char="–"/>
            </a:pPr>
            <a:r>
              <a:rPr lang="en-US"/>
              <a:t>Mission Elements may reinforce other defensive elements</a:t>
            </a:r>
          </a:p>
        </p:txBody>
      </p:sp>
      <p:sp>
        <p:nvSpPr>
          <p:cNvPr id="187" name="TextBox 186">
            <a:extLst>
              <a:ext uri="{FF2B5EF4-FFF2-40B4-BE49-F238E27FC236}">
                <a16:creationId xmlns:a16="http://schemas.microsoft.com/office/drawing/2014/main" id="{277DE0C2-8CE0-4614-A94E-E51AF25A80C7}"/>
              </a:ext>
            </a:extLst>
          </p:cNvPr>
          <p:cNvSpPr txBox="1"/>
          <p:nvPr/>
        </p:nvSpPr>
        <p:spPr>
          <a:xfrm>
            <a:off x="7089376" y="983352"/>
            <a:ext cx="5290218" cy="5386090"/>
          </a:xfrm>
          <a:prstGeom prst="rect">
            <a:avLst/>
          </a:prstGeom>
          <a:noFill/>
        </p:spPr>
        <p:txBody>
          <a:bodyPr wrap="square" rtlCol="0">
            <a:spAutoFit/>
          </a:bodyPr>
          <a:lstStyle/>
          <a:p>
            <a:pPr marL="171450" indent="-171450">
              <a:buFont typeface="Franklin Gothic Book" panose="020B0503020102020204" pitchFamily="34" charset="0"/>
              <a:buChar char="–"/>
            </a:pPr>
            <a:r>
              <a:rPr lang="en-US"/>
              <a:t>DCO fights best with a small force forward, enabled by </a:t>
            </a:r>
            <a:r>
              <a:rPr lang="en-US" err="1"/>
              <a:t>reachback</a:t>
            </a:r>
            <a:r>
              <a:rPr lang="en-US"/>
              <a:t> capabilities</a:t>
            </a:r>
          </a:p>
          <a:p>
            <a:pPr marL="628650" lvl="1" indent="-171450">
              <a:buFont typeface="Franklin Gothic Book" panose="020B0503020102020204" pitchFamily="34" charset="0"/>
              <a:buChar char="–"/>
            </a:pPr>
            <a:r>
              <a:rPr lang="en-US" sz="1600"/>
              <a:t>Analytics and Big Data capabilities at echelon</a:t>
            </a:r>
          </a:p>
          <a:p>
            <a:pPr marL="628650" lvl="1" indent="-171450">
              <a:buFont typeface="Franklin Gothic Book" panose="020B0503020102020204" pitchFamily="34" charset="0"/>
              <a:buChar char="–"/>
            </a:pPr>
            <a:r>
              <a:rPr lang="en-US" sz="1600"/>
              <a:t>Access to intelligence is decisive</a:t>
            </a:r>
          </a:p>
          <a:p>
            <a:pPr marL="628650" lvl="1" indent="-171450">
              <a:buFont typeface="Franklin Gothic Book" panose="020B0503020102020204" pitchFamily="34" charset="0"/>
              <a:buChar char="–"/>
            </a:pPr>
            <a:endParaRPr lang="en-US"/>
          </a:p>
          <a:p>
            <a:pPr marL="171450" indent="-171450">
              <a:buFont typeface="Franklin Gothic Book" panose="020B0503020102020204" pitchFamily="34" charset="0"/>
              <a:buChar char="–"/>
            </a:pPr>
            <a:r>
              <a:rPr lang="en-US"/>
              <a:t>DCO forces </a:t>
            </a:r>
            <a:r>
              <a:rPr lang="en-US" b="1" i="1"/>
              <a:t>impose cost </a:t>
            </a:r>
            <a:r>
              <a:rPr lang="en-US"/>
              <a:t>on our adversaries</a:t>
            </a:r>
          </a:p>
          <a:p>
            <a:pPr marL="628650" lvl="1" indent="-171450">
              <a:buFont typeface="Franklin Gothic Book" panose="020B0503020102020204" pitchFamily="34" charset="0"/>
              <a:buChar char="–"/>
            </a:pPr>
            <a:r>
              <a:rPr lang="en-US" sz="1600"/>
              <a:t>Expose adversary tradecraft</a:t>
            </a:r>
          </a:p>
          <a:p>
            <a:pPr marL="628650" lvl="1" indent="-171450">
              <a:buFont typeface="Franklin Gothic Book" panose="020B0503020102020204" pitchFamily="34" charset="0"/>
              <a:buChar char="–"/>
            </a:pPr>
            <a:r>
              <a:rPr lang="en-US" sz="1600"/>
              <a:t>Require increased resources to achieve effects</a:t>
            </a:r>
          </a:p>
          <a:p>
            <a:pPr marL="628650" lvl="1" indent="-171450">
              <a:buFont typeface="Franklin Gothic Book" panose="020B0503020102020204" pitchFamily="34" charset="0"/>
              <a:buChar char="–"/>
            </a:pPr>
            <a:r>
              <a:rPr lang="en-US" sz="1600"/>
              <a:t>Hunting leads to disruption earlier in campaign </a:t>
            </a:r>
          </a:p>
          <a:p>
            <a:pPr marL="628650" lvl="1" indent="-171450">
              <a:buFont typeface="Franklin Gothic Book" panose="020B0503020102020204" pitchFamily="34" charset="0"/>
              <a:buChar char="–"/>
            </a:pPr>
            <a:endParaRPr lang="en-US" sz="1600"/>
          </a:p>
          <a:p>
            <a:pPr marL="171450" indent="-171450">
              <a:buFont typeface="Franklin Gothic Book" panose="020B0503020102020204" pitchFamily="34" charset="0"/>
              <a:buChar char="–"/>
            </a:pPr>
            <a:r>
              <a:rPr lang="en-US"/>
              <a:t>Habitual relationships and terrain familiarity enable speed of execution</a:t>
            </a:r>
          </a:p>
          <a:p>
            <a:pPr marL="171450" indent="-171450">
              <a:buFont typeface="Franklin Gothic Book" panose="020B0503020102020204" pitchFamily="34" charset="0"/>
              <a:buChar char="–"/>
            </a:pPr>
            <a:endParaRPr lang="en-US"/>
          </a:p>
          <a:p>
            <a:pPr marL="171450" indent="-171450">
              <a:buFont typeface="Franklin Gothic Book" panose="020B0503020102020204" pitchFamily="34" charset="0"/>
              <a:buChar char="–"/>
            </a:pPr>
            <a:r>
              <a:rPr lang="en-US"/>
              <a:t>Mission requirements exceed ME capacity, requiring strict 1...</a:t>
            </a:r>
            <a:r>
              <a:rPr lang="en-US" i="1"/>
              <a:t>n</a:t>
            </a:r>
            <a:r>
              <a:rPr lang="en-US"/>
              <a:t> mission prioritization</a:t>
            </a:r>
          </a:p>
          <a:p>
            <a:pPr marL="171450" indent="-171450">
              <a:buFont typeface="Franklin Gothic Book" panose="020B0503020102020204" pitchFamily="34" charset="0"/>
              <a:buChar char="–"/>
            </a:pPr>
            <a:endParaRPr lang="en-US"/>
          </a:p>
          <a:p>
            <a:pPr marL="171450" indent="-171450">
              <a:buFont typeface="Franklin Gothic Book" panose="020B0503020102020204" pitchFamily="34" charset="0"/>
              <a:buChar char="–"/>
            </a:pPr>
            <a:r>
              <a:rPr lang="en-US"/>
              <a:t>Technology changes require constant changes in training</a:t>
            </a:r>
          </a:p>
          <a:p>
            <a:pPr marL="628650" lvl="1" indent="-171450">
              <a:buFont typeface="Franklin Gothic Book" panose="020B0503020102020204" pitchFamily="34" charset="0"/>
              <a:buChar char="–"/>
            </a:pPr>
            <a:r>
              <a:rPr lang="en-US" sz="1600"/>
              <a:t>High tech skills matter</a:t>
            </a:r>
          </a:p>
          <a:p>
            <a:pPr marL="628650" lvl="1" indent="-171450">
              <a:buFont typeface="Franklin Gothic Book" panose="020B0503020102020204" pitchFamily="34" charset="0"/>
              <a:buChar char="–"/>
            </a:pPr>
            <a:r>
              <a:rPr lang="en-US" sz="1600"/>
              <a:t>Specialization improves effectiveness</a:t>
            </a:r>
          </a:p>
        </p:txBody>
      </p:sp>
      <p:sp>
        <p:nvSpPr>
          <p:cNvPr id="188" name="Rectangle: Diagonal Corners Snipped 187">
            <a:extLst>
              <a:ext uri="{FF2B5EF4-FFF2-40B4-BE49-F238E27FC236}">
                <a16:creationId xmlns:a16="http://schemas.microsoft.com/office/drawing/2014/main" id="{AB28EA55-F258-414F-B2C3-D540482FCAF8}"/>
              </a:ext>
            </a:extLst>
          </p:cNvPr>
          <p:cNvSpPr/>
          <p:nvPr/>
        </p:nvSpPr>
        <p:spPr bwMode="auto">
          <a:xfrm>
            <a:off x="7073681" y="659005"/>
            <a:ext cx="4958260" cy="339725"/>
          </a:xfrm>
          <a:prstGeom prst="snip2DiagRect">
            <a:avLst/>
          </a:prstGeom>
          <a:solidFill>
            <a:schemeClr val="tx1"/>
          </a:solidFill>
          <a:ln w="12700" cap="flat" cmpd="sng" algn="ctr">
            <a:no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0" cap="none" spc="0" normalizeH="0" baseline="0" noProof="0">
                <a:ln>
                  <a:noFill/>
                </a:ln>
                <a:solidFill>
                  <a:srgbClr val="FFC000"/>
                </a:solidFill>
                <a:effectLst/>
                <a:uLnTx/>
                <a:uFillTx/>
                <a:latin typeface="+mj-lt"/>
                <a:ea typeface="+mn-ea"/>
                <a:cs typeface="+mn-cs"/>
              </a:rPr>
              <a:t>Lessons Learned</a:t>
            </a:r>
          </a:p>
        </p:txBody>
      </p:sp>
      <p:grpSp>
        <p:nvGrpSpPr>
          <p:cNvPr id="193" name="Group 192">
            <a:extLst>
              <a:ext uri="{FF2B5EF4-FFF2-40B4-BE49-F238E27FC236}">
                <a16:creationId xmlns:a16="http://schemas.microsoft.com/office/drawing/2014/main" id="{86A9FA6C-9A87-4981-B1B7-7F8BC7A1415F}"/>
              </a:ext>
            </a:extLst>
          </p:cNvPr>
          <p:cNvGrpSpPr/>
          <p:nvPr/>
        </p:nvGrpSpPr>
        <p:grpSpPr>
          <a:xfrm>
            <a:off x="74720" y="2466742"/>
            <a:ext cx="410898" cy="402996"/>
            <a:chOff x="8543180" y="4780197"/>
            <a:chExt cx="867493" cy="850812"/>
          </a:xfrm>
        </p:grpSpPr>
        <p:sp>
          <p:nvSpPr>
            <p:cNvPr id="194" name="Oval 193">
              <a:extLst>
                <a:ext uri="{FF2B5EF4-FFF2-40B4-BE49-F238E27FC236}">
                  <a16:creationId xmlns:a16="http://schemas.microsoft.com/office/drawing/2014/main" id="{4D026BF7-D4BB-44F4-80BE-7748D8FE589B}"/>
                </a:ext>
              </a:extLst>
            </p:cNvPr>
            <p:cNvSpPr/>
            <p:nvPr/>
          </p:nvSpPr>
          <p:spPr>
            <a:xfrm>
              <a:off x="9237314" y="5324864"/>
              <a:ext cx="120590" cy="1205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a:extLst>
                <a:ext uri="{FF2B5EF4-FFF2-40B4-BE49-F238E27FC236}">
                  <a16:creationId xmlns:a16="http://schemas.microsoft.com/office/drawing/2014/main" id="{FFAF6601-4B87-4E13-A799-0162DBC568B5}"/>
                </a:ext>
              </a:extLst>
            </p:cNvPr>
            <p:cNvSpPr/>
            <p:nvPr/>
          </p:nvSpPr>
          <p:spPr>
            <a:xfrm>
              <a:off x="8591549" y="4859949"/>
              <a:ext cx="747305" cy="7473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6" name="Picture 195">
              <a:extLst>
                <a:ext uri="{FF2B5EF4-FFF2-40B4-BE49-F238E27FC236}">
                  <a16:creationId xmlns:a16="http://schemas.microsoft.com/office/drawing/2014/main" id="{2699E64C-52A2-439F-9850-2E1BC853F6C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543180" y="4780197"/>
              <a:ext cx="867493" cy="850812"/>
            </a:xfrm>
            <a:prstGeom prst="rect">
              <a:avLst/>
            </a:prstGeom>
          </p:spPr>
        </p:pic>
      </p:grpSp>
      <p:grpSp>
        <p:nvGrpSpPr>
          <p:cNvPr id="212" name="Group 211">
            <a:extLst>
              <a:ext uri="{FF2B5EF4-FFF2-40B4-BE49-F238E27FC236}">
                <a16:creationId xmlns:a16="http://schemas.microsoft.com/office/drawing/2014/main" id="{CB6EDAFC-AD13-441B-A74C-55F7C9AA9696}"/>
              </a:ext>
            </a:extLst>
          </p:cNvPr>
          <p:cNvGrpSpPr/>
          <p:nvPr/>
        </p:nvGrpSpPr>
        <p:grpSpPr>
          <a:xfrm>
            <a:off x="84839" y="3328798"/>
            <a:ext cx="381889" cy="381889"/>
            <a:chOff x="7887603" y="4690639"/>
            <a:chExt cx="1636709" cy="1636709"/>
          </a:xfrm>
        </p:grpSpPr>
        <p:sp>
          <p:nvSpPr>
            <p:cNvPr id="202" name="Circle: Hollow 201">
              <a:extLst>
                <a:ext uri="{FF2B5EF4-FFF2-40B4-BE49-F238E27FC236}">
                  <a16:creationId xmlns:a16="http://schemas.microsoft.com/office/drawing/2014/main" id="{41708FC1-42C0-43CB-82B9-3392082DFDE6}"/>
                </a:ext>
              </a:extLst>
            </p:cNvPr>
            <p:cNvSpPr/>
            <p:nvPr/>
          </p:nvSpPr>
          <p:spPr>
            <a:xfrm>
              <a:off x="8148744" y="4924426"/>
              <a:ext cx="1133474" cy="1133474"/>
            </a:xfrm>
            <a:prstGeom prst="don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3" name="Rectangle: Rounded Corners 202">
              <a:extLst>
                <a:ext uri="{FF2B5EF4-FFF2-40B4-BE49-F238E27FC236}">
                  <a16:creationId xmlns:a16="http://schemas.microsoft.com/office/drawing/2014/main" id="{320728A4-0C0E-4F08-A6B3-9DE6279D9B27}"/>
                </a:ext>
              </a:extLst>
            </p:cNvPr>
            <p:cNvSpPr/>
            <p:nvPr/>
          </p:nvSpPr>
          <p:spPr>
            <a:xfrm>
              <a:off x="8582025" y="474881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Rounded Corners 203">
              <a:extLst>
                <a:ext uri="{FF2B5EF4-FFF2-40B4-BE49-F238E27FC236}">
                  <a16:creationId xmlns:a16="http://schemas.microsoft.com/office/drawing/2014/main" id="{05915DE6-D55D-4851-8361-24B150E54C35}"/>
                </a:ext>
              </a:extLst>
            </p:cNvPr>
            <p:cNvSpPr/>
            <p:nvPr/>
          </p:nvSpPr>
          <p:spPr>
            <a:xfrm>
              <a:off x="8596312" y="6014894"/>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Rounded Corners 204">
              <a:extLst>
                <a:ext uri="{FF2B5EF4-FFF2-40B4-BE49-F238E27FC236}">
                  <a16:creationId xmlns:a16="http://schemas.microsoft.com/office/drawing/2014/main" id="{95A78485-E9D8-4956-904F-1C781C425649}"/>
                </a:ext>
              </a:extLst>
            </p:cNvPr>
            <p:cNvSpPr/>
            <p:nvPr/>
          </p:nvSpPr>
          <p:spPr>
            <a:xfrm rot="16200000">
              <a:off x="9231909" y="540335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Rounded Corners 205">
              <a:extLst>
                <a:ext uri="{FF2B5EF4-FFF2-40B4-BE49-F238E27FC236}">
                  <a16:creationId xmlns:a16="http://schemas.microsoft.com/office/drawing/2014/main" id="{140B440F-9BDF-46FF-9055-64DCE04590D5}"/>
                </a:ext>
              </a:extLst>
            </p:cNvPr>
            <p:cNvSpPr/>
            <p:nvPr/>
          </p:nvSpPr>
          <p:spPr>
            <a:xfrm rot="16200000">
              <a:off x="7957492" y="540335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Rectangle: Rounded Corners 206">
              <a:extLst>
                <a:ext uri="{FF2B5EF4-FFF2-40B4-BE49-F238E27FC236}">
                  <a16:creationId xmlns:a16="http://schemas.microsoft.com/office/drawing/2014/main" id="{3D68EE00-0149-44DA-BF9C-5459B6192865}"/>
                </a:ext>
              </a:extLst>
            </p:cNvPr>
            <p:cNvSpPr/>
            <p:nvPr/>
          </p:nvSpPr>
          <p:spPr>
            <a:xfrm rot="18905886">
              <a:off x="8120382" y="4946367"/>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Rectangle: Rounded Corners 207">
              <a:extLst>
                <a:ext uri="{FF2B5EF4-FFF2-40B4-BE49-F238E27FC236}">
                  <a16:creationId xmlns:a16="http://schemas.microsoft.com/office/drawing/2014/main" id="{75A0FF51-9908-4982-A056-EB1CC3237487}"/>
                </a:ext>
              </a:extLst>
            </p:cNvPr>
            <p:cNvSpPr/>
            <p:nvPr/>
          </p:nvSpPr>
          <p:spPr>
            <a:xfrm rot="18905886">
              <a:off x="9037058" y="584446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Rectangle: Rounded Corners 208">
              <a:extLst>
                <a:ext uri="{FF2B5EF4-FFF2-40B4-BE49-F238E27FC236}">
                  <a16:creationId xmlns:a16="http://schemas.microsoft.com/office/drawing/2014/main" id="{64D27239-72DE-44AB-921D-7669C480FE50}"/>
                </a:ext>
              </a:extLst>
            </p:cNvPr>
            <p:cNvSpPr/>
            <p:nvPr/>
          </p:nvSpPr>
          <p:spPr>
            <a:xfrm rot="2631162">
              <a:off x="9017118" y="4949795"/>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Rectangle: Rounded Corners 209">
              <a:extLst>
                <a:ext uri="{FF2B5EF4-FFF2-40B4-BE49-F238E27FC236}">
                  <a16:creationId xmlns:a16="http://schemas.microsoft.com/office/drawing/2014/main" id="{DD6EAF6D-705E-4BC1-9473-9E928E67721F}"/>
                </a:ext>
              </a:extLst>
            </p:cNvPr>
            <p:cNvSpPr/>
            <p:nvPr/>
          </p:nvSpPr>
          <p:spPr>
            <a:xfrm rot="2631162">
              <a:off x="8155155" y="5836991"/>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1" name="Picture 200">
              <a:extLst>
                <a:ext uri="{FF2B5EF4-FFF2-40B4-BE49-F238E27FC236}">
                  <a16:creationId xmlns:a16="http://schemas.microsoft.com/office/drawing/2014/main" id="{727572F0-CCD4-4998-AE11-D0664ED65387}"/>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887603" y="4690639"/>
              <a:ext cx="1636709" cy="1636709"/>
            </a:xfrm>
            <a:prstGeom prst="rect">
              <a:avLst/>
            </a:prstGeom>
          </p:spPr>
        </p:pic>
      </p:grpSp>
      <p:grpSp>
        <p:nvGrpSpPr>
          <p:cNvPr id="213" name="Group 212">
            <a:extLst>
              <a:ext uri="{FF2B5EF4-FFF2-40B4-BE49-F238E27FC236}">
                <a16:creationId xmlns:a16="http://schemas.microsoft.com/office/drawing/2014/main" id="{ABAC4337-CBC8-478C-B226-4C4B6B50FD40}"/>
              </a:ext>
            </a:extLst>
          </p:cNvPr>
          <p:cNvGrpSpPr/>
          <p:nvPr/>
        </p:nvGrpSpPr>
        <p:grpSpPr>
          <a:xfrm>
            <a:off x="4419742" y="3729374"/>
            <a:ext cx="437247" cy="437247"/>
            <a:chOff x="7887603" y="4690639"/>
            <a:chExt cx="1636709" cy="1636709"/>
          </a:xfrm>
        </p:grpSpPr>
        <p:sp>
          <p:nvSpPr>
            <p:cNvPr id="214" name="Circle: Hollow 213">
              <a:extLst>
                <a:ext uri="{FF2B5EF4-FFF2-40B4-BE49-F238E27FC236}">
                  <a16:creationId xmlns:a16="http://schemas.microsoft.com/office/drawing/2014/main" id="{E73EF97B-1A21-4CD6-8755-2DB21A3B86B4}"/>
                </a:ext>
              </a:extLst>
            </p:cNvPr>
            <p:cNvSpPr/>
            <p:nvPr/>
          </p:nvSpPr>
          <p:spPr>
            <a:xfrm>
              <a:off x="8148744" y="4924426"/>
              <a:ext cx="1133474" cy="1133474"/>
            </a:xfrm>
            <a:prstGeom prst="don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5" name="Rectangle: Rounded Corners 214">
              <a:extLst>
                <a:ext uri="{FF2B5EF4-FFF2-40B4-BE49-F238E27FC236}">
                  <a16:creationId xmlns:a16="http://schemas.microsoft.com/office/drawing/2014/main" id="{0D6E3BDD-6E42-42CF-9819-63B6B172E9D2}"/>
                </a:ext>
              </a:extLst>
            </p:cNvPr>
            <p:cNvSpPr/>
            <p:nvPr/>
          </p:nvSpPr>
          <p:spPr>
            <a:xfrm>
              <a:off x="8582025" y="474881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Rectangle: Rounded Corners 215">
              <a:extLst>
                <a:ext uri="{FF2B5EF4-FFF2-40B4-BE49-F238E27FC236}">
                  <a16:creationId xmlns:a16="http://schemas.microsoft.com/office/drawing/2014/main" id="{123AC81E-EA8E-4DE5-9A83-2BBEA281D318}"/>
                </a:ext>
              </a:extLst>
            </p:cNvPr>
            <p:cNvSpPr/>
            <p:nvPr/>
          </p:nvSpPr>
          <p:spPr>
            <a:xfrm>
              <a:off x="8596312" y="6014894"/>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Rectangle: Rounded Corners 216">
              <a:extLst>
                <a:ext uri="{FF2B5EF4-FFF2-40B4-BE49-F238E27FC236}">
                  <a16:creationId xmlns:a16="http://schemas.microsoft.com/office/drawing/2014/main" id="{D41B3339-B6C4-44F1-930D-D4F5CCF39366}"/>
                </a:ext>
              </a:extLst>
            </p:cNvPr>
            <p:cNvSpPr/>
            <p:nvPr/>
          </p:nvSpPr>
          <p:spPr>
            <a:xfrm rot="16200000">
              <a:off x="9231909" y="540335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Rectangle: Rounded Corners 217">
              <a:extLst>
                <a:ext uri="{FF2B5EF4-FFF2-40B4-BE49-F238E27FC236}">
                  <a16:creationId xmlns:a16="http://schemas.microsoft.com/office/drawing/2014/main" id="{B028ABBA-1493-4B0A-82B7-C624645625E6}"/>
                </a:ext>
              </a:extLst>
            </p:cNvPr>
            <p:cNvSpPr/>
            <p:nvPr/>
          </p:nvSpPr>
          <p:spPr>
            <a:xfrm rot="16200000">
              <a:off x="7957492" y="540335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Rectangle: Rounded Corners 218">
              <a:extLst>
                <a:ext uri="{FF2B5EF4-FFF2-40B4-BE49-F238E27FC236}">
                  <a16:creationId xmlns:a16="http://schemas.microsoft.com/office/drawing/2014/main" id="{5F65BB0E-5946-4E7E-B243-9D269071BF8F}"/>
                </a:ext>
              </a:extLst>
            </p:cNvPr>
            <p:cNvSpPr/>
            <p:nvPr/>
          </p:nvSpPr>
          <p:spPr>
            <a:xfrm rot="18905886">
              <a:off x="8120382" y="4946367"/>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Rectangle: Rounded Corners 219">
              <a:extLst>
                <a:ext uri="{FF2B5EF4-FFF2-40B4-BE49-F238E27FC236}">
                  <a16:creationId xmlns:a16="http://schemas.microsoft.com/office/drawing/2014/main" id="{5F6E72EB-3B7A-44B0-96C2-FE00CAB74427}"/>
                </a:ext>
              </a:extLst>
            </p:cNvPr>
            <p:cNvSpPr/>
            <p:nvPr/>
          </p:nvSpPr>
          <p:spPr>
            <a:xfrm rot="18905886">
              <a:off x="9037058" y="584446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Rectangle: Rounded Corners 220">
              <a:extLst>
                <a:ext uri="{FF2B5EF4-FFF2-40B4-BE49-F238E27FC236}">
                  <a16:creationId xmlns:a16="http://schemas.microsoft.com/office/drawing/2014/main" id="{B8DC0310-F914-4952-89F6-BB942AB5B94B}"/>
                </a:ext>
              </a:extLst>
            </p:cNvPr>
            <p:cNvSpPr/>
            <p:nvPr/>
          </p:nvSpPr>
          <p:spPr>
            <a:xfrm rot="2631162">
              <a:off x="9017118" y="4949795"/>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Rectangle: Rounded Corners 221">
              <a:extLst>
                <a:ext uri="{FF2B5EF4-FFF2-40B4-BE49-F238E27FC236}">
                  <a16:creationId xmlns:a16="http://schemas.microsoft.com/office/drawing/2014/main" id="{C5EBE506-3633-43AE-95EC-3FAF7CBD51C0}"/>
                </a:ext>
              </a:extLst>
            </p:cNvPr>
            <p:cNvSpPr/>
            <p:nvPr/>
          </p:nvSpPr>
          <p:spPr>
            <a:xfrm rot="2631162">
              <a:off x="8155155" y="5836991"/>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3" name="Picture 222">
              <a:extLst>
                <a:ext uri="{FF2B5EF4-FFF2-40B4-BE49-F238E27FC236}">
                  <a16:creationId xmlns:a16="http://schemas.microsoft.com/office/drawing/2014/main" id="{9317D924-7F30-4630-84D9-DE74F581486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887603" y="4690639"/>
              <a:ext cx="1636709" cy="1636709"/>
            </a:xfrm>
            <a:prstGeom prst="rect">
              <a:avLst/>
            </a:prstGeom>
          </p:spPr>
        </p:pic>
      </p:grpSp>
      <p:grpSp>
        <p:nvGrpSpPr>
          <p:cNvPr id="230" name="Group 229">
            <a:extLst>
              <a:ext uri="{FF2B5EF4-FFF2-40B4-BE49-F238E27FC236}">
                <a16:creationId xmlns:a16="http://schemas.microsoft.com/office/drawing/2014/main" id="{756FD3CE-55BE-4AEC-90E2-9064A4C5B4DB}"/>
              </a:ext>
            </a:extLst>
          </p:cNvPr>
          <p:cNvGrpSpPr/>
          <p:nvPr/>
        </p:nvGrpSpPr>
        <p:grpSpPr>
          <a:xfrm>
            <a:off x="54318" y="3719185"/>
            <a:ext cx="402254" cy="428015"/>
            <a:chOff x="7748768" y="4564950"/>
            <a:chExt cx="1775545" cy="1889255"/>
          </a:xfrm>
        </p:grpSpPr>
        <p:sp>
          <p:nvSpPr>
            <p:cNvPr id="225" name="Flowchart: Manual Operation 224">
              <a:extLst>
                <a:ext uri="{FF2B5EF4-FFF2-40B4-BE49-F238E27FC236}">
                  <a16:creationId xmlns:a16="http://schemas.microsoft.com/office/drawing/2014/main" id="{C945103A-1421-459A-A52B-F4FD532936E1}"/>
                </a:ext>
              </a:extLst>
            </p:cNvPr>
            <p:cNvSpPr/>
            <p:nvPr/>
          </p:nvSpPr>
          <p:spPr>
            <a:xfrm rot="2454244">
              <a:off x="8177580" y="4699276"/>
              <a:ext cx="400054" cy="1640063"/>
            </a:xfrm>
            <a:prstGeom prst="flowChartManualOperati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lowchart: Manual Operation 225">
              <a:extLst>
                <a:ext uri="{FF2B5EF4-FFF2-40B4-BE49-F238E27FC236}">
                  <a16:creationId xmlns:a16="http://schemas.microsoft.com/office/drawing/2014/main" id="{B3AEC76D-B272-4B27-A933-2FF0C4CD1828}"/>
                </a:ext>
              </a:extLst>
            </p:cNvPr>
            <p:cNvSpPr/>
            <p:nvPr/>
          </p:nvSpPr>
          <p:spPr>
            <a:xfrm rot="2454244">
              <a:off x="8808234" y="5434398"/>
              <a:ext cx="248680" cy="1019807"/>
            </a:xfrm>
            <a:prstGeom prst="flowChartManualOperati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Diagonal Stripe 226">
              <a:extLst>
                <a:ext uri="{FF2B5EF4-FFF2-40B4-BE49-F238E27FC236}">
                  <a16:creationId xmlns:a16="http://schemas.microsoft.com/office/drawing/2014/main" id="{4CC46614-95E5-4AC7-B0F6-BAB48D9B742E}"/>
                </a:ext>
              </a:extLst>
            </p:cNvPr>
            <p:cNvSpPr/>
            <p:nvPr/>
          </p:nvSpPr>
          <p:spPr>
            <a:xfrm rot="16026243">
              <a:off x="8642263" y="4632610"/>
              <a:ext cx="544408" cy="565634"/>
            </a:xfrm>
            <a:prstGeom prst="diagStripe">
              <a:avLst>
                <a:gd name="adj" fmla="val 5514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8" name="Diagonal Stripe 227">
              <a:extLst>
                <a:ext uri="{FF2B5EF4-FFF2-40B4-BE49-F238E27FC236}">
                  <a16:creationId xmlns:a16="http://schemas.microsoft.com/office/drawing/2014/main" id="{2B490605-A77D-47B5-AD87-B27F4B7B9C75}"/>
                </a:ext>
              </a:extLst>
            </p:cNvPr>
            <p:cNvSpPr/>
            <p:nvPr/>
          </p:nvSpPr>
          <p:spPr>
            <a:xfrm rot="16026243">
              <a:off x="9119971" y="5330595"/>
              <a:ext cx="367439" cy="423221"/>
            </a:xfrm>
            <a:prstGeom prst="diagStripe">
              <a:avLst>
                <a:gd name="adj" fmla="val 5514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9" name="Diagonal Stripe 228">
              <a:extLst>
                <a:ext uri="{FF2B5EF4-FFF2-40B4-BE49-F238E27FC236}">
                  <a16:creationId xmlns:a16="http://schemas.microsoft.com/office/drawing/2014/main" id="{9CDDDB98-B32F-41D7-A70A-66890AFC8B57}"/>
                </a:ext>
              </a:extLst>
            </p:cNvPr>
            <p:cNvSpPr/>
            <p:nvPr/>
          </p:nvSpPr>
          <p:spPr>
            <a:xfrm rot="16026243">
              <a:off x="8009681" y="5377726"/>
              <a:ext cx="497587" cy="467936"/>
            </a:xfrm>
            <a:prstGeom prst="diagStripe">
              <a:avLst>
                <a:gd name="adj" fmla="val 5514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24" name="Picture 223">
              <a:extLst>
                <a:ext uri="{FF2B5EF4-FFF2-40B4-BE49-F238E27FC236}">
                  <a16:creationId xmlns:a16="http://schemas.microsoft.com/office/drawing/2014/main" id="{20D8A6A1-BDD5-47E8-A2B8-E48F6363E4DB}"/>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748768" y="4564950"/>
              <a:ext cx="1775545" cy="1886525"/>
            </a:xfrm>
            <a:prstGeom prst="rect">
              <a:avLst/>
            </a:prstGeom>
          </p:spPr>
        </p:pic>
      </p:grpSp>
      <p:grpSp>
        <p:nvGrpSpPr>
          <p:cNvPr id="231" name="Group 230">
            <a:extLst>
              <a:ext uri="{FF2B5EF4-FFF2-40B4-BE49-F238E27FC236}">
                <a16:creationId xmlns:a16="http://schemas.microsoft.com/office/drawing/2014/main" id="{6B5CE36A-F932-4B79-9BC1-CBA4B71D9802}"/>
              </a:ext>
            </a:extLst>
          </p:cNvPr>
          <p:cNvGrpSpPr/>
          <p:nvPr/>
        </p:nvGrpSpPr>
        <p:grpSpPr>
          <a:xfrm>
            <a:off x="4458507" y="2895155"/>
            <a:ext cx="410898" cy="402996"/>
            <a:chOff x="8543180" y="4780197"/>
            <a:chExt cx="867493" cy="850812"/>
          </a:xfrm>
        </p:grpSpPr>
        <p:sp>
          <p:nvSpPr>
            <p:cNvPr id="232" name="Oval 231">
              <a:extLst>
                <a:ext uri="{FF2B5EF4-FFF2-40B4-BE49-F238E27FC236}">
                  <a16:creationId xmlns:a16="http://schemas.microsoft.com/office/drawing/2014/main" id="{EB4A4A4B-24AA-4F3D-87E1-97B8C31639DB}"/>
                </a:ext>
              </a:extLst>
            </p:cNvPr>
            <p:cNvSpPr/>
            <p:nvPr/>
          </p:nvSpPr>
          <p:spPr>
            <a:xfrm>
              <a:off x="9237314" y="5324864"/>
              <a:ext cx="120590" cy="1205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a:extLst>
                <a:ext uri="{FF2B5EF4-FFF2-40B4-BE49-F238E27FC236}">
                  <a16:creationId xmlns:a16="http://schemas.microsoft.com/office/drawing/2014/main" id="{9AB10064-5914-42BF-9F32-5C0462E20BB3}"/>
                </a:ext>
              </a:extLst>
            </p:cNvPr>
            <p:cNvSpPr/>
            <p:nvPr/>
          </p:nvSpPr>
          <p:spPr>
            <a:xfrm>
              <a:off x="8591549" y="4859949"/>
              <a:ext cx="747305" cy="7473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4" name="Picture 233">
              <a:extLst>
                <a:ext uri="{FF2B5EF4-FFF2-40B4-BE49-F238E27FC236}">
                  <a16:creationId xmlns:a16="http://schemas.microsoft.com/office/drawing/2014/main" id="{F35F0328-1BBD-474D-9A20-81D85C8924F7}"/>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543180" y="4780197"/>
              <a:ext cx="867493" cy="850812"/>
            </a:xfrm>
            <a:prstGeom prst="rect">
              <a:avLst/>
            </a:prstGeom>
          </p:spPr>
        </p:pic>
      </p:grpSp>
      <p:sp>
        <p:nvSpPr>
          <p:cNvPr id="111" name="Date Placeholder 2">
            <a:extLst>
              <a:ext uri="{FF2B5EF4-FFF2-40B4-BE49-F238E27FC236}">
                <a16:creationId xmlns:a16="http://schemas.microsoft.com/office/drawing/2014/main" id="{2379D060-C17D-8623-DC98-992B56685AF0}"/>
              </a:ext>
            </a:extLst>
          </p:cNvPr>
          <p:cNvSpPr>
            <a:spLocks noGrp="1"/>
          </p:cNvSpPr>
          <p:nvPr>
            <p:ph type="dt" sz="half" idx="10"/>
          </p:nvPr>
        </p:nvSpPr>
        <p:spPr>
          <a:xfrm>
            <a:off x="0" y="6505575"/>
            <a:ext cx="871538"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AE42A51-51CB-403F-B938-ACF079236631}" type="datetime5">
              <a:rPr kumimoji="0" lang="en-US" sz="1000" b="1" i="0" u="none" strike="noStrike" kern="1200" cap="none" spc="0" normalizeH="0" baseline="0" noProof="0" smtClean="0">
                <a:ln>
                  <a:noFill/>
                </a:ln>
                <a:solidFill>
                  <a:prstClr val="white">
                    <a:lumMod val="85000"/>
                  </a:prst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1-Feb-24</a:t>
            </a:fld>
            <a:endParaRPr kumimoji="0" lang="en-US" sz="1000" b="1" i="0" u="none" strike="noStrike" kern="1200" cap="none" spc="0" normalizeH="0" baseline="0" noProof="0">
              <a:ln>
                <a:noFill/>
              </a:ln>
              <a:solidFill>
                <a:prstClr val="white">
                  <a:lumMod val="85000"/>
                </a:prst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420361301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 name="Rectangle 46">
            <a:extLst>
              <a:ext uri="{FF2B5EF4-FFF2-40B4-BE49-F238E27FC236}">
                <a16:creationId xmlns:a16="http://schemas.microsoft.com/office/drawing/2014/main" id="{FB0DAFFD-E657-4DBB-A395-6235C01C35D8}"/>
              </a:ext>
            </a:extLst>
          </p:cNvPr>
          <p:cNvSpPr/>
          <p:nvPr/>
        </p:nvSpPr>
        <p:spPr>
          <a:xfrm>
            <a:off x="849836" y="898998"/>
            <a:ext cx="7936992" cy="3776472"/>
          </a:xfrm>
          <a:prstGeom prst="rect">
            <a:avLst/>
          </a:prstGeom>
          <a:solidFill>
            <a:srgbClr val="BF9001"/>
          </a:solidFill>
          <a:ln>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A6E6D9E8-4311-47AE-87AE-E127A53133E7}"/>
              </a:ext>
            </a:extLst>
          </p:cNvPr>
          <p:cNvSpPr txBox="1"/>
          <p:nvPr/>
        </p:nvSpPr>
        <p:spPr>
          <a:xfrm>
            <a:off x="939266" y="1044233"/>
            <a:ext cx="6386102"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rPr>
              <a:t>Quota Comparison </a:t>
            </a:r>
          </a:p>
          <a:p>
            <a:pPr>
              <a:lnSpc>
                <a:spcPct val="80000"/>
              </a:lnSpc>
            </a:pPr>
            <a:r>
              <a:rPr lang="en-GB" sz="4800" spc="30">
                <a:solidFill>
                  <a:schemeClr val="bg1"/>
                </a:solidFill>
                <a:latin typeface="+mj-lt"/>
              </a:rPr>
              <a:t>+ USMC</a:t>
            </a:r>
          </a:p>
        </p:txBody>
      </p:sp>
      <p:sp>
        <p:nvSpPr>
          <p:cNvPr id="58" name="Rectangle 57">
            <a:extLst>
              <a:ext uri="{FF2B5EF4-FFF2-40B4-BE49-F238E27FC236}">
                <a16:creationId xmlns:a16="http://schemas.microsoft.com/office/drawing/2014/main" id="{62E91CF6-98DD-470B-80D4-0870455462BF}"/>
              </a:ext>
            </a:extLst>
          </p:cNvPr>
          <p:cNvSpPr/>
          <p:nvPr/>
        </p:nvSpPr>
        <p:spPr>
          <a:xfrm>
            <a:off x="3474720" y="2286000"/>
            <a:ext cx="7936992" cy="4114800"/>
          </a:xfrm>
          <a:prstGeom prst="rect">
            <a:avLst/>
          </a:prstGeom>
          <a:solidFill>
            <a:schemeClr val="bg1"/>
          </a:solidFill>
          <a:ln>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F86D8E64-B07D-CF40-A9D9-67B579F0136E}"/>
              </a:ext>
            </a:extLst>
          </p:cNvPr>
          <p:cNvGrpSpPr/>
          <p:nvPr/>
        </p:nvGrpSpPr>
        <p:grpSpPr>
          <a:xfrm>
            <a:off x="3773704" y="2463663"/>
            <a:ext cx="7103327" cy="3915104"/>
            <a:chOff x="2427290" y="1678329"/>
            <a:chExt cx="7310437" cy="4341553"/>
          </a:xfrm>
        </p:grpSpPr>
        <p:sp>
          <p:nvSpPr>
            <p:cNvPr id="63" name="Line 10">
              <a:extLst>
                <a:ext uri="{FF2B5EF4-FFF2-40B4-BE49-F238E27FC236}">
                  <a16:creationId xmlns:a16="http://schemas.microsoft.com/office/drawing/2014/main" id="{DA87D914-3C16-9849-88E8-FFB994C3DB3E}"/>
                </a:ext>
              </a:extLst>
            </p:cNvPr>
            <p:cNvSpPr>
              <a:spLocks noChangeShapeType="1"/>
            </p:cNvSpPr>
            <p:nvPr/>
          </p:nvSpPr>
          <p:spPr bwMode="auto">
            <a:xfrm>
              <a:off x="3198815" y="3122613"/>
              <a:ext cx="6529387" cy="0"/>
            </a:xfrm>
            <a:prstGeom prst="line">
              <a:avLst/>
            </a:prstGeom>
            <a:noFill/>
            <a:ln w="9525">
              <a:solidFill>
                <a:srgbClr val="000000"/>
              </a:solidFill>
              <a:round/>
              <a:headEnd/>
              <a:tailEnd/>
            </a:ln>
          </p:spPr>
          <p:txBody>
            <a:bodyPr/>
            <a:lstStyle/>
            <a:p>
              <a:endParaRPr lang="en-US"/>
            </a:p>
          </p:txBody>
        </p:sp>
        <p:sp>
          <p:nvSpPr>
            <p:cNvPr id="64" name="Line 10">
              <a:extLst>
                <a:ext uri="{FF2B5EF4-FFF2-40B4-BE49-F238E27FC236}">
                  <a16:creationId xmlns:a16="http://schemas.microsoft.com/office/drawing/2014/main" id="{CB902471-E4E2-C34B-ABD7-72715C36B000}"/>
                </a:ext>
              </a:extLst>
            </p:cNvPr>
            <p:cNvSpPr>
              <a:spLocks noChangeShapeType="1"/>
            </p:cNvSpPr>
            <p:nvPr/>
          </p:nvSpPr>
          <p:spPr bwMode="auto">
            <a:xfrm>
              <a:off x="3208340" y="3589338"/>
              <a:ext cx="6529387" cy="0"/>
            </a:xfrm>
            <a:prstGeom prst="line">
              <a:avLst/>
            </a:prstGeom>
            <a:noFill/>
            <a:ln w="9525">
              <a:solidFill>
                <a:srgbClr val="000000"/>
              </a:solidFill>
              <a:round/>
              <a:headEnd/>
              <a:tailEnd/>
            </a:ln>
          </p:spPr>
          <p:txBody>
            <a:bodyPr/>
            <a:lstStyle/>
            <a:p>
              <a:endParaRPr lang="en-US"/>
            </a:p>
          </p:txBody>
        </p:sp>
        <p:sp>
          <p:nvSpPr>
            <p:cNvPr id="65" name="Line 10">
              <a:extLst>
                <a:ext uri="{FF2B5EF4-FFF2-40B4-BE49-F238E27FC236}">
                  <a16:creationId xmlns:a16="http://schemas.microsoft.com/office/drawing/2014/main" id="{F0B600F8-5EEE-6D48-8511-0FF27F268663}"/>
                </a:ext>
              </a:extLst>
            </p:cNvPr>
            <p:cNvSpPr>
              <a:spLocks noChangeShapeType="1"/>
            </p:cNvSpPr>
            <p:nvPr/>
          </p:nvSpPr>
          <p:spPr bwMode="auto">
            <a:xfrm>
              <a:off x="3208340" y="4524375"/>
              <a:ext cx="6529387" cy="0"/>
            </a:xfrm>
            <a:prstGeom prst="line">
              <a:avLst/>
            </a:prstGeom>
            <a:noFill/>
            <a:ln w="9525">
              <a:solidFill>
                <a:srgbClr val="000000"/>
              </a:solidFill>
              <a:round/>
              <a:headEnd/>
              <a:tailEnd/>
            </a:ln>
          </p:spPr>
          <p:txBody>
            <a:bodyPr/>
            <a:lstStyle/>
            <a:p>
              <a:endParaRPr lang="en-US"/>
            </a:p>
          </p:txBody>
        </p:sp>
        <p:sp>
          <p:nvSpPr>
            <p:cNvPr id="66" name="Rectangle 3">
              <a:extLst>
                <a:ext uri="{FF2B5EF4-FFF2-40B4-BE49-F238E27FC236}">
                  <a16:creationId xmlns:a16="http://schemas.microsoft.com/office/drawing/2014/main" id="{FBF17F1E-96DB-1645-9961-657C379BFCD1}"/>
                </a:ext>
              </a:extLst>
            </p:cNvPr>
            <p:cNvSpPr>
              <a:spLocks noChangeArrowheads="1"/>
            </p:cNvSpPr>
            <p:nvPr/>
          </p:nvSpPr>
          <p:spPr bwMode="auto">
            <a:xfrm>
              <a:off x="3527426" y="5148266"/>
              <a:ext cx="262059"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E-7</a:t>
              </a:r>
            </a:p>
          </p:txBody>
        </p:sp>
        <p:sp>
          <p:nvSpPr>
            <p:cNvPr id="67" name="Text Box 4">
              <a:extLst>
                <a:ext uri="{FF2B5EF4-FFF2-40B4-BE49-F238E27FC236}">
                  <a16:creationId xmlns:a16="http://schemas.microsoft.com/office/drawing/2014/main" id="{5F252013-4F42-0247-83AE-8FB82CD3D805}"/>
                </a:ext>
              </a:extLst>
            </p:cNvPr>
            <p:cNvSpPr txBox="1">
              <a:spLocks noChangeArrowheads="1"/>
            </p:cNvSpPr>
            <p:nvPr/>
          </p:nvSpPr>
          <p:spPr bwMode="auto">
            <a:xfrm>
              <a:off x="4035282" y="1678329"/>
              <a:ext cx="1014873" cy="461665"/>
            </a:xfrm>
            <a:prstGeom prst="rect">
              <a:avLst/>
            </a:prstGeom>
            <a:solidFill>
              <a:schemeClr val="accent2"/>
            </a:solidFill>
            <a:ln w="12700">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eaLnBrk="0" hangingPunct="0">
                <a:spcBef>
                  <a:spcPct val="50000"/>
                </a:spcBef>
                <a:defRPr/>
              </a:pPr>
              <a:r>
                <a:rPr lang="en-US" sz="2400" b="1">
                  <a:solidFill>
                    <a:srgbClr val="000000"/>
                  </a:solidFill>
                  <a:latin typeface="Times New Roman" pitchFamily="18" charset="0"/>
                </a:rPr>
                <a:t>NCO</a:t>
              </a:r>
              <a:endParaRPr lang="en-US" sz="2400">
                <a:solidFill>
                  <a:srgbClr val="000000"/>
                </a:solidFill>
                <a:latin typeface="Times New Roman" pitchFamily="18" charset="0"/>
              </a:endParaRPr>
            </a:p>
          </p:txBody>
        </p:sp>
        <p:sp>
          <p:nvSpPr>
            <p:cNvPr id="68" name="Line 7">
              <a:extLst>
                <a:ext uri="{FF2B5EF4-FFF2-40B4-BE49-F238E27FC236}">
                  <a16:creationId xmlns:a16="http://schemas.microsoft.com/office/drawing/2014/main" id="{25952B41-7C81-644F-BF99-456529FBECB0}"/>
                </a:ext>
              </a:extLst>
            </p:cNvPr>
            <p:cNvSpPr>
              <a:spLocks noChangeShapeType="1"/>
            </p:cNvSpPr>
            <p:nvPr/>
          </p:nvSpPr>
          <p:spPr bwMode="auto">
            <a:xfrm>
              <a:off x="3189288" y="4065588"/>
              <a:ext cx="6527800" cy="0"/>
            </a:xfrm>
            <a:prstGeom prst="line">
              <a:avLst/>
            </a:prstGeom>
            <a:noFill/>
            <a:ln w="9525">
              <a:solidFill>
                <a:srgbClr val="000000"/>
              </a:solidFill>
              <a:round/>
              <a:headEnd/>
              <a:tailEnd/>
            </a:ln>
          </p:spPr>
          <p:txBody>
            <a:bodyPr/>
            <a:lstStyle/>
            <a:p>
              <a:endParaRPr lang="en-US"/>
            </a:p>
          </p:txBody>
        </p:sp>
        <p:sp>
          <p:nvSpPr>
            <p:cNvPr id="69" name="Line 10">
              <a:extLst>
                <a:ext uri="{FF2B5EF4-FFF2-40B4-BE49-F238E27FC236}">
                  <a16:creationId xmlns:a16="http://schemas.microsoft.com/office/drawing/2014/main" id="{BACF65AC-D7D2-3840-B1ED-F4FF5CF29384}"/>
                </a:ext>
              </a:extLst>
            </p:cNvPr>
            <p:cNvSpPr>
              <a:spLocks noChangeShapeType="1"/>
            </p:cNvSpPr>
            <p:nvPr/>
          </p:nvSpPr>
          <p:spPr bwMode="auto">
            <a:xfrm>
              <a:off x="3198815" y="2665413"/>
              <a:ext cx="6529387" cy="0"/>
            </a:xfrm>
            <a:prstGeom prst="line">
              <a:avLst/>
            </a:prstGeom>
            <a:noFill/>
            <a:ln w="9525">
              <a:solidFill>
                <a:srgbClr val="000000"/>
              </a:solidFill>
              <a:round/>
              <a:headEnd/>
              <a:tailEnd/>
            </a:ln>
          </p:spPr>
          <p:txBody>
            <a:bodyPr/>
            <a:lstStyle/>
            <a:p>
              <a:endParaRPr lang="en-US"/>
            </a:p>
          </p:txBody>
        </p:sp>
        <p:sp>
          <p:nvSpPr>
            <p:cNvPr id="70" name="Line 11">
              <a:extLst>
                <a:ext uri="{FF2B5EF4-FFF2-40B4-BE49-F238E27FC236}">
                  <a16:creationId xmlns:a16="http://schemas.microsoft.com/office/drawing/2014/main" id="{85A1C1D5-6CB9-E343-9919-B64923FF0ED6}"/>
                </a:ext>
              </a:extLst>
            </p:cNvPr>
            <p:cNvSpPr>
              <a:spLocks noChangeShapeType="1"/>
            </p:cNvSpPr>
            <p:nvPr/>
          </p:nvSpPr>
          <p:spPr bwMode="auto">
            <a:xfrm>
              <a:off x="3281365" y="2179638"/>
              <a:ext cx="6446837" cy="6350"/>
            </a:xfrm>
            <a:prstGeom prst="line">
              <a:avLst/>
            </a:prstGeom>
            <a:noFill/>
            <a:ln w="9525">
              <a:solidFill>
                <a:srgbClr val="000000"/>
              </a:solidFill>
              <a:round/>
              <a:headEnd/>
              <a:tailEnd/>
            </a:ln>
          </p:spPr>
          <p:txBody>
            <a:bodyPr/>
            <a:lstStyle/>
            <a:p>
              <a:endParaRPr lang="en-US"/>
            </a:p>
          </p:txBody>
        </p:sp>
        <p:sp>
          <p:nvSpPr>
            <p:cNvPr id="71" name="Rectangle 12">
              <a:extLst>
                <a:ext uri="{FF2B5EF4-FFF2-40B4-BE49-F238E27FC236}">
                  <a16:creationId xmlns:a16="http://schemas.microsoft.com/office/drawing/2014/main" id="{97AB55EB-388C-4D43-857B-FB207F059AE9}"/>
                </a:ext>
              </a:extLst>
            </p:cNvPr>
            <p:cNvSpPr>
              <a:spLocks noChangeArrowheads="1"/>
            </p:cNvSpPr>
            <p:nvPr/>
          </p:nvSpPr>
          <p:spPr bwMode="auto">
            <a:xfrm>
              <a:off x="5233497" y="4857751"/>
              <a:ext cx="426895" cy="120008"/>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72" name="Rectangle 13">
              <a:extLst>
                <a:ext uri="{FF2B5EF4-FFF2-40B4-BE49-F238E27FC236}">
                  <a16:creationId xmlns:a16="http://schemas.microsoft.com/office/drawing/2014/main" id="{16FB5285-B6B3-A642-981B-60BBDEFC3827}"/>
                </a:ext>
              </a:extLst>
            </p:cNvPr>
            <p:cNvSpPr>
              <a:spLocks noChangeArrowheads="1"/>
            </p:cNvSpPr>
            <p:nvPr/>
          </p:nvSpPr>
          <p:spPr bwMode="auto">
            <a:xfrm>
              <a:off x="4267202" y="4791075"/>
              <a:ext cx="427355" cy="176524"/>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73" name="Line 16">
              <a:extLst>
                <a:ext uri="{FF2B5EF4-FFF2-40B4-BE49-F238E27FC236}">
                  <a16:creationId xmlns:a16="http://schemas.microsoft.com/office/drawing/2014/main" id="{D7C8A74C-9B8C-214E-9444-D7A79C23A88F}"/>
                </a:ext>
              </a:extLst>
            </p:cNvPr>
            <p:cNvSpPr>
              <a:spLocks noChangeShapeType="1"/>
            </p:cNvSpPr>
            <p:nvPr/>
          </p:nvSpPr>
          <p:spPr bwMode="auto">
            <a:xfrm>
              <a:off x="3200400" y="2179641"/>
              <a:ext cx="1588" cy="2789237"/>
            </a:xfrm>
            <a:prstGeom prst="line">
              <a:avLst/>
            </a:prstGeom>
            <a:noFill/>
            <a:ln w="9525">
              <a:solidFill>
                <a:srgbClr val="000000"/>
              </a:solidFill>
              <a:round/>
              <a:headEnd/>
              <a:tailEnd/>
            </a:ln>
          </p:spPr>
          <p:txBody>
            <a:bodyPr/>
            <a:lstStyle/>
            <a:p>
              <a:endParaRPr lang="en-US"/>
            </a:p>
          </p:txBody>
        </p:sp>
        <p:sp>
          <p:nvSpPr>
            <p:cNvPr id="74" name="Line 17">
              <a:extLst>
                <a:ext uri="{FF2B5EF4-FFF2-40B4-BE49-F238E27FC236}">
                  <a16:creationId xmlns:a16="http://schemas.microsoft.com/office/drawing/2014/main" id="{CB34D5F5-39EA-584D-A5B0-74E19890789D}"/>
                </a:ext>
              </a:extLst>
            </p:cNvPr>
            <p:cNvSpPr>
              <a:spLocks noChangeShapeType="1"/>
            </p:cNvSpPr>
            <p:nvPr/>
          </p:nvSpPr>
          <p:spPr bwMode="auto">
            <a:xfrm>
              <a:off x="3211514" y="4967291"/>
              <a:ext cx="69850" cy="1587"/>
            </a:xfrm>
            <a:prstGeom prst="line">
              <a:avLst/>
            </a:prstGeom>
            <a:noFill/>
            <a:ln w="9525">
              <a:solidFill>
                <a:srgbClr val="000000"/>
              </a:solidFill>
              <a:round/>
              <a:headEnd/>
              <a:tailEnd/>
            </a:ln>
          </p:spPr>
          <p:txBody>
            <a:bodyPr/>
            <a:lstStyle/>
            <a:p>
              <a:endParaRPr lang="en-US"/>
            </a:p>
          </p:txBody>
        </p:sp>
        <p:sp>
          <p:nvSpPr>
            <p:cNvPr id="75" name="Line 21">
              <a:extLst>
                <a:ext uri="{FF2B5EF4-FFF2-40B4-BE49-F238E27FC236}">
                  <a16:creationId xmlns:a16="http://schemas.microsoft.com/office/drawing/2014/main" id="{06112A26-DD8A-594F-BD74-96D838855BCE}"/>
                </a:ext>
              </a:extLst>
            </p:cNvPr>
            <p:cNvSpPr>
              <a:spLocks noChangeShapeType="1"/>
            </p:cNvSpPr>
            <p:nvPr/>
          </p:nvSpPr>
          <p:spPr bwMode="auto">
            <a:xfrm>
              <a:off x="3211514" y="2179641"/>
              <a:ext cx="69850" cy="1587"/>
            </a:xfrm>
            <a:prstGeom prst="line">
              <a:avLst/>
            </a:prstGeom>
            <a:noFill/>
            <a:ln w="9525">
              <a:solidFill>
                <a:srgbClr val="000000"/>
              </a:solidFill>
              <a:round/>
              <a:headEnd/>
              <a:tailEnd/>
            </a:ln>
          </p:spPr>
          <p:txBody>
            <a:bodyPr/>
            <a:lstStyle/>
            <a:p>
              <a:endParaRPr lang="en-US"/>
            </a:p>
          </p:txBody>
        </p:sp>
        <p:sp>
          <p:nvSpPr>
            <p:cNvPr id="76" name="Line 22">
              <a:extLst>
                <a:ext uri="{FF2B5EF4-FFF2-40B4-BE49-F238E27FC236}">
                  <a16:creationId xmlns:a16="http://schemas.microsoft.com/office/drawing/2014/main" id="{CD001A84-B951-B640-A094-868EB7C1F802}"/>
                </a:ext>
              </a:extLst>
            </p:cNvPr>
            <p:cNvSpPr>
              <a:spLocks noChangeShapeType="1"/>
            </p:cNvSpPr>
            <p:nvPr/>
          </p:nvSpPr>
          <p:spPr bwMode="auto">
            <a:xfrm>
              <a:off x="3281364" y="4967291"/>
              <a:ext cx="6445250" cy="1587"/>
            </a:xfrm>
            <a:prstGeom prst="line">
              <a:avLst/>
            </a:prstGeom>
            <a:noFill/>
            <a:ln w="9525">
              <a:solidFill>
                <a:srgbClr val="000000"/>
              </a:solidFill>
              <a:round/>
              <a:headEnd/>
              <a:tailEnd/>
            </a:ln>
          </p:spPr>
          <p:txBody>
            <a:bodyPr/>
            <a:lstStyle/>
            <a:p>
              <a:endParaRPr lang="en-US"/>
            </a:p>
          </p:txBody>
        </p:sp>
        <p:sp>
          <p:nvSpPr>
            <p:cNvPr id="77" name="Rectangle 33">
              <a:extLst>
                <a:ext uri="{FF2B5EF4-FFF2-40B4-BE49-F238E27FC236}">
                  <a16:creationId xmlns:a16="http://schemas.microsoft.com/office/drawing/2014/main" id="{027B3285-6767-9E48-9B81-196805C45673}"/>
                </a:ext>
              </a:extLst>
            </p:cNvPr>
            <p:cNvSpPr>
              <a:spLocks noChangeArrowheads="1"/>
            </p:cNvSpPr>
            <p:nvPr/>
          </p:nvSpPr>
          <p:spPr bwMode="auto">
            <a:xfrm>
              <a:off x="2541589" y="4857752"/>
              <a:ext cx="104196"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0</a:t>
              </a:r>
            </a:p>
          </p:txBody>
        </p:sp>
        <p:sp>
          <p:nvSpPr>
            <p:cNvPr id="78" name="Rectangle 34">
              <a:extLst>
                <a:ext uri="{FF2B5EF4-FFF2-40B4-BE49-F238E27FC236}">
                  <a16:creationId xmlns:a16="http://schemas.microsoft.com/office/drawing/2014/main" id="{C3E9106A-705A-B24B-AF68-2C83449B1021}"/>
                </a:ext>
              </a:extLst>
            </p:cNvPr>
            <p:cNvSpPr>
              <a:spLocks noChangeArrowheads="1"/>
            </p:cNvSpPr>
            <p:nvPr/>
          </p:nvSpPr>
          <p:spPr bwMode="auto">
            <a:xfrm>
              <a:off x="2427290" y="4395790"/>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1000</a:t>
              </a:r>
            </a:p>
          </p:txBody>
        </p:sp>
        <p:sp>
          <p:nvSpPr>
            <p:cNvPr id="79" name="Rectangle 35">
              <a:extLst>
                <a:ext uri="{FF2B5EF4-FFF2-40B4-BE49-F238E27FC236}">
                  <a16:creationId xmlns:a16="http://schemas.microsoft.com/office/drawing/2014/main" id="{F7CCB92A-53C3-F342-BED7-B25049AD828D}"/>
                </a:ext>
              </a:extLst>
            </p:cNvPr>
            <p:cNvSpPr>
              <a:spLocks noChangeArrowheads="1"/>
            </p:cNvSpPr>
            <p:nvPr/>
          </p:nvSpPr>
          <p:spPr bwMode="auto">
            <a:xfrm>
              <a:off x="2427290" y="3932240"/>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1500</a:t>
              </a:r>
            </a:p>
          </p:txBody>
        </p:sp>
        <p:sp>
          <p:nvSpPr>
            <p:cNvPr id="80" name="Rectangle 36">
              <a:extLst>
                <a:ext uri="{FF2B5EF4-FFF2-40B4-BE49-F238E27FC236}">
                  <a16:creationId xmlns:a16="http://schemas.microsoft.com/office/drawing/2014/main" id="{8ABE6E88-5080-8F4A-9ABA-9AB6809F8215}"/>
                </a:ext>
              </a:extLst>
            </p:cNvPr>
            <p:cNvSpPr>
              <a:spLocks noChangeArrowheads="1"/>
            </p:cNvSpPr>
            <p:nvPr/>
          </p:nvSpPr>
          <p:spPr bwMode="auto">
            <a:xfrm>
              <a:off x="2427290" y="3467102"/>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2000</a:t>
              </a:r>
            </a:p>
          </p:txBody>
        </p:sp>
        <p:sp>
          <p:nvSpPr>
            <p:cNvPr id="81" name="Rectangle 37">
              <a:extLst>
                <a:ext uri="{FF2B5EF4-FFF2-40B4-BE49-F238E27FC236}">
                  <a16:creationId xmlns:a16="http://schemas.microsoft.com/office/drawing/2014/main" id="{A2A247A2-E0A6-2045-9B58-99E897D96887}"/>
                </a:ext>
              </a:extLst>
            </p:cNvPr>
            <p:cNvSpPr>
              <a:spLocks noChangeArrowheads="1"/>
            </p:cNvSpPr>
            <p:nvPr/>
          </p:nvSpPr>
          <p:spPr bwMode="auto">
            <a:xfrm>
              <a:off x="2427290" y="2995615"/>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2500</a:t>
              </a:r>
            </a:p>
          </p:txBody>
        </p:sp>
        <p:sp>
          <p:nvSpPr>
            <p:cNvPr id="82" name="Rectangle 38">
              <a:extLst>
                <a:ext uri="{FF2B5EF4-FFF2-40B4-BE49-F238E27FC236}">
                  <a16:creationId xmlns:a16="http://schemas.microsoft.com/office/drawing/2014/main" id="{59C5B5EB-5488-3C43-AFB5-460F8E0B51FC}"/>
                </a:ext>
              </a:extLst>
            </p:cNvPr>
            <p:cNvSpPr>
              <a:spLocks noChangeArrowheads="1"/>
            </p:cNvSpPr>
            <p:nvPr/>
          </p:nvSpPr>
          <p:spPr bwMode="auto">
            <a:xfrm>
              <a:off x="2439341" y="2532065"/>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3000</a:t>
              </a:r>
            </a:p>
          </p:txBody>
        </p:sp>
        <p:sp>
          <p:nvSpPr>
            <p:cNvPr id="83" name="Rectangle 40">
              <a:extLst>
                <a:ext uri="{FF2B5EF4-FFF2-40B4-BE49-F238E27FC236}">
                  <a16:creationId xmlns:a16="http://schemas.microsoft.com/office/drawing/2014/main" id="{DC9448E7-63D1-0845-9A4A-5482073EB6D2}"/>
                </a:ext>
              </a:extLst>
            </p:cNvPr>
            <p:cNvSpPr>
              <a:spLocks noChangeArrowheads="1"/>
            </p:cNvSpPr>
            <p:nvPr/>
          </p:nvSpPr>
          <p:spPr bwMode="auto">
            <a:xfrm>
              <a:off x="6403976" y="5148266"/>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CW2</a:t>
              </a:r>
            </a:p>
          </p:txBody>
        </p:sp>
        <p:sp>
          <p:nvSpPr>
            <p:cNvPr id="84" name="Rectangle 41">
              <a:extLst>
                <a:ext uri="{FF2B5EF4-FFF2-40B4-BE49-F238E27FC236}">
                  <a16:creationId xmlns:a16="http://schemas.microsoft.com/office/drawing/2014/main" id="{D7BAC505-52F9-2B40-8599-30863A31EAC5}"/>
                </a:ext>
              </a:extLst>
            </p:cNvPr>
            <p:cNvSpPr>
              <a:spLocks noChangeArrowheads="1"/>
            </p:cNvSpPr>
            <p:nvPr/>
          </p:nvSpPr>
          <p:spPr bwMode="auto">
            <a:xfrm>
              <a:off x="7286626" y="5148266"/>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CW3</a:t>
              </a:r>
            </a:p>
          </p:txBody>
        </p:sp>
        <p:sp>
          <p:nvSpPr>
            <p:cNvPr id="85" name="Rectangle 42">
              <a:extLst>
                <a:ext uri="{FF2B5EF4-FFF2-40B4-BE49-F238E27FC236}">
                  <a16:creationId xmlns:a16="http://schemas.microsoft.com/office/drawing/2014/main" id="{71AADAE5-B538-2D4B-8B74-E05BDA50BA5E}"/>
                </a:ext>
              </a:extLst>
            </p:cNvPr>
            <p:cNvSpPr>
              <a:spLocks noChangeArrowheads="1"/>
            </p:cNvSpPr>
            <p:nvPr/>
          </p:nvSpPr>
          <p:spPr bwMode="auto">
            <a:xfrm>
              <a:off x="8180388" y="5148266"/>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CW4</a:t>
              </a:r>
            </a:p>
          </p:txBody>
        </p:sp>
        <p:sp>
          <p:nvSpPr>
            <p:cNvPr id="86" name="Rectangle 52">
              <a:extLst>
                <a:ext uri="{FF2B5EF4-FFF2-40B4-BE49-F238E27FC236}">
                  <a16:creationId xmlns:a16="http://schemas.microsoft.com/office/drawing/2014/main" id="{22CFB984-4AB4-674B-9DB1-0139235FC709}"/>
                </a:ext>
              </a:extLst>
            </p:cNvPr>
            <p:cNvSpPr>
              <a:spLocks noChangeArrowheads="1"/>
            </p:cNvSpPr>
            <p:nvPr/>
          </p:nvSpPr>
          <p:spPr bwMode="auto">
            <a:xfrm>
              <a:off x="3505200" y="3240803"/>
              <a:ext cx="396874" cy="1722341"/>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87" name="Rectangle 89">
              <a:extLst>
                <a:ext uri="{FF2B5EF4-FFF2-40B4-BE49-F238E27FC236}">
                  <a16:creationId xmlns:a16="http://schemas.microsoft.com/office/drawing/2014/main" id="{FE351002-E4A0-2144-BB9C-A05DA48011CB}"/>
                </a:ext>
              </a:extLst>
            </p:cNvPr>
            <p:cNvSpPr>
              <a:spLocks noChangeArrowheads="1"/>
            </p:cNvSpPr>
            <p:nvPr/>
          </p:nvSpPr>
          <p:spPr bwMode="auto">
            <a:xfrm>
              <a:off x="4311651" y="5164140"/>
              <a:ext cx="262059"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E-8</a:t>
              </a:r>
            </a:p>
          </p:txBody>
        </p:sp>
        <p:sp>
          <p:nvSpPr>
            <p:cNvPr id="88" name="Rectangle 90">
              <a:extLst>
                <a:ext uri="{FF2B5EF4-FFF2-40B4-BE49-F238E27FC236}">
                  <a16:creationId xmlns:a16="http://schemas.microsoft.com/office/drawing/2014/main" id="{8EE83220-8FA0-A94C-9C6B-882E7D487A2C}"/>
                </a:ext>
              </a:extLst>
            </p:cNvPr>
            <p:cNvSpPr>
              <a:spLocks noChangeArrowheads="1"/>
            </p:cNvSpPr>
            <p:nvPr/>
          </p:nvSpPr>
          <p:spPr bwMode="auto">
            <a:xfrm>
              <a:off x="5292726" y="5157790"/>
              <a:ext cx="262059"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E-9</a:t>
              </a:r>
            </a:p>
          </p:txBody>
        </p:sp>
        <p:sp>
          <p:nvSpPr>
            <p:cNvPr id="89" name="Text Box 5">
              <a:extLst>
                <a:ext uri="{FF2B5EF4-FFF2-40B4-BE49-F238E27FC236}">
                  <a16:creationId xmlns:a16="http://schemas.microsoft.com/office/drawing/2014/main" id="{59AF419D-7090-684A-A1CC-722DA5A8D0F6}"/>
                </a:ext>
              </a:extLst>
            </p:cNvPr>
            <p:cNvSpPr txBox="1">
              <a:spLocks noChangeArrowheads="1"/>
            </p:cNvSpPr>
            <p:nvPr/>
          </p:nvSpPr>
          <p:spPr bwMode="auto">
            <a:xfrm>
              <a:off x="7615621" y="1698627"/>
              <a:ext cx="846590" cy="461665"/>
            </a:xfrm>
            <a:prstGeom prst="rect">
              <a:avLst/>
            </a:prstGeom>
            <a:solidFill>
              <a:schemeClr val="bg1">
                <a:lumMod val="65000"/>
              </a:schemeClr>
            </a:solidFill>
            <a:ln w="12700">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eaLnBrk="0" hangingPunct="0">
                <a:spcBef>
                  <a:spcPct val="50000"/>
                </a:spcBef>
                <a:defRPr/>
              </a:pPr>
              <a:r>
                <a:rPr lang="en-US" sz="2400" b="1">
                  <a:solidFill>
                    <a:srgbClr val="000000"/>
                  </a:solidFill>
                  <a:latin typeface="Times New Roman" pitchFamily="18" charset="0"/>
                </a:rPr>
                <a:t>WO</a:t>
              </a:r>
            </a:p>
          </p:txBody>
        </p:sp>
        <p:sp>
          <p:nvSpPr>
            <p:cNvPr id="90" name="Line 16">
              <a:extLst>
                <a:ext uri="{FF2B5EF4-FFF2-40B4-BE49-F238E27FC236}">
                  <a16:creationId xmlns:a16="http://schemas.microsoft.com/office/drawing/2014/main" id="{6AD136A8-70AA-3E4B-B6E7-00FE3EE626F5}"/>
                </a:ext>
              </a:extLst>
            </p:cNvPr>
            <p:cNvSpPr>
              <a:spLocks noChangeShapeType="1"/>
            </p:cNvSpPr>
            <p:nvPr/>
          </p:nvSpPr>
          <p:spPr bwMode="auto">
            <a:xfrm>
              <a:off x="9734550" y="2182814"/>
              <a:ext cx="1588" cy="2789237"/>
            </a:xfrm>
            <a:prstGeom prst="line">
              <a:avLst/>
            </a:prstGeom>
            <a:noFill/>
            <a:ln w="9525">
              <a:solidFill>
                <a:srgbClr val="000000"/>
              </a:solidFill>
              <a:round/>
              <a:headEnd/>
              <a:tailEnd/>
            </a:ln>
          </p:spPr>
          <p:txBody>
            <a:bodyPr/>
            <a:lstStyle/>
            <a:p>
              <a:endParaRPr lang="en-US"/>
            </a:p>
          </p:txBody>
        </p:sp>
        <p:sp>
          <p:nvSpPr>
            <p:cNvPr id="91" name="Rectangle 42">
              <a:extLst>
                <a:ext uri="{FF2B5EF4-FFF2-40B4-BE49-F238E27FC236}">
                  <a16:creationId xmlns:a16="http://schemas.microsoft.com/office/drawing/2014/main" id="{E6A8EAAC-160C-C543-B7F2-3B28CE157BEB}"/>
                </a:ext>
              </a:extLst>
            </p:cNvPr>
            <p:cNvSpPr>
              <a:spLocks noChangeArrowheads="1"/>
            </p:cNvSpPr>
            <p:nvPr/>
          </p:nvSpPr>
          <p:spPr bwMode="auto">
            <a:xfrm>
              <a:off x="9074151" y="5140328"/>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CW5</a:t>
              </a:r>
            </a:p>
          </p:txBody>
        </p:sp>
        <p:grpSp>
          <p:nvGrpSpPr>
            <p:cNvPr id="92" name="Group 54">
              <a:extLst>
                <a:ext uri="{FF2B5EF4-FFF2-40B4-BE49-F238E27FC236}">
                  <a16:creationId xmlns:a16="http://schemas.microsoft.com/office/drawing/2014/main" id="{98F7EED1-AB74-6449-8422-A54C987C565F}"/>
                </a:ext>
              </a:extLst>
            </p:cNvPr>
            <p:cNvGrpSpPr>
              <a:grpSpLocks/>
            </p:cNvGrpSpPr>
            <p:nvPr/>
          </p:nvGrpSpPr>
          <p:grpSpPr bwMode="auto">
            <a:xfrm>
              <a:off x="6442075" y="2806700"/>
              <a:ext cx="3054350" cy="2160588"/>
              <a:chOff x="4317392" y="3244363"/>
              <a:chExt cx="3055634" cy="2161026"/>
            </a:xfrm>
          </p:grpSpPr>
          <p:sp>
            <p:nvSpPr>
              <p:cNvPr id="105" name="Rectangle 14">
                <a:extLst>
                  <a:ext uri="{FF2B5EF4-FFF2-40B4-BE49-F238E27FC236}">
                    <a16:creationId xmlns:a16="http://schemas.microsoft.com/office/drawing/2014/main" id="{6CE7D3B9-1D0B-894F-A29B-A80FB5F3566F}"/>
                  </a:ext>
                </a:extLst>
              </p:cNvPr>
              <p:cNvSpPr>
                <a:spLocks noChangeArrowheads="1"/>
              </p:cNvSpPr>
              <p:nvPr/>
            </p:nvSpPr>
            <p:spPr bwMode="auto">
              <a:xfrm>
                <a:off x="4317392" y="3244363"/>
                <a:ext cx="423296" cy="2161026"/>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106" name="Rectangle 15">
                <a:extLst>
                  <a:ext uri="{FF2B5EF4-FFF2-40B4-BE49-F238E27FC236}">
                    <a16:creationId xmlns:a16="http://schemas.microsoft.com/office/drawing/2014/main" id="{C23035A6-3DC6-9842-99EE-5E742741DBDD}"/>
                  </a:ext>
                </a:extLst>
              </p:cNvPr>
              <p:cNvSpPr>
                <a:spLocks noChangeArrowheads="1"/>
              </p:cNvSpPr>
              <p:nvPr/>
            </p:nvSpPr>
            <p:spPr bwMode="auto">
              <a:xfrm>
                <a:off x="6077793" y="3866789"/>
                <a:ext cx="419722" cy="1531123"/>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107" name="Rectangle 48">
                <a:extLst>
                  <a:ext uri="{FF2B5EF4-FFF2-40B4-BE49-F238E27FC236}">
                    <a16:creationId xmlns:a16="http://schemas.microsoft.com/office/drawing/2014/main" id="{BFA7645F-0E45-4342-9AE1-E8F602A23009}"/>
                  </a:ext>
                </a:extLst>
              </p:cNvPr>
              <p:cNvSpPr>
                <a:spLocks noChangeArrowheads="1"/>
              </p:cNvSpPr>
              <p:nvPr/>
            </p:nvSpPr>
            <p:spPr bwMode="auto">
              <a:xfrm>
                <a:off x="5187829" y="3859823"/>
                <a:ext cx="423296" cy="1537850"/>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grpSp>
            <p:nvGrpSpPr>
              <p:cNvPr id="108" name="Group 83">
                <a:extLst>
                  <a:ext uri="{FF2B5EF4-FFF2-40B4-BE49-F238E27FC236}">
                    <a16:creationId xmlns:a16="http://schemas.microsoft.com/office/drawing/2014/main" id="{04A2DF47-687C-F743-837D-A37AEA3D9261}"/>
                  </a:ext>
                </a:extLst>
              </p:cNvPr>
              <p:cNvGrpSpPr>
                <a:grpSpLocks/>
              </p:cNvGrpSpPr>
              <p:nvPr/>
            </p:nvGrpSpPr>
            <p:grpSpPr bwMode="auto">
              <a:xfrm>
                <a:off x="4367107" y="4399414"/>
                <a:ext cx="2091521" cy="956858"/>
                <a:chOff x="9749321" y="5684628"/>
                <a:chExt cx="2174762" cy="995323"/>
              </a:xfrm>
            </p:grpSpPr>
            <p:pic>
              <p:nvPicPr>
                <p:cNvPr id="111" name="Picture 110" descr="w2.gif">
                  <a:extLst>
                    <a:ext uri="{FF2B5EF4-FFF2-40B4-BE49-F238E27FC236}">
                      <a16:creationId xmlns:a16="http://schemas.microsoft.com/office/drawing/2014/main" id="{A0FE9433-A932-6F42-900B-4C79DA3CA218}"/>
                    </a:ext>
                  </a:extLst>
                </p:cNvPr>
                <p:cNvPicPr>
                  <a:picLocks noChangeAspect="1"/>
                </p:cNvPicPr>
                <p:nvPr/>
              </p:nvPicPr>
              <p:blipFill>
                <a:blip r:embed="rId2" cstate="print"/>
                <a:stretch>
                  <a:fillRect/>
                </a:stretch>
              </p:blipFill>
              <p:spPr>
                <a:xfrm>
                  <a:off x="9748821" y="5683896"/>
                  <a:ext cx="330275" cy="990991"/>
                </a:xfrm>
                <a:prstGeom prst="rect">
                  <a:avLst/>
                </a:prstGeom>
                <a:ln>
                  <a:noFill/>
                </a:ln>
                <a:effectLst>
                  <a:outerShdw blurRad="50800" dist="38100" dir="2700000" algn="tl" rotWithShape="0">
                    <a:prstClr val="black">
                      <a:alpha val="40000"/>
                    </a:prstClr>
                  </a:outerShdw>
                </a:effectLst>
              </p:spPr>
            </p:pic>
            <p:pic>
              <p:nvPicPr>
                <p:cNvPr id="112" name="Picture 111" descr="w3.gif">
                  <a:extLst>
                    <a:ext uri="{FF2B5EF4-FFF2-40B4-BE49-F238E27FC236}">
                      <a16:creationId xmlns:a16="http://schemas.microsoft.com/office/drawing/2014/main" id="{B3782F09-02A4-4543-818E-2A5B47A4F563}"/>
                    </a:ext>
                  </a:extLst>
                </p:cNvPr>
                <p:cNvPicPr>
                  <a:picLocks noChangeAspect="1"/>
                </p:cNvPicPr>
                <p:nvPr/>
              </p:nvPicPr>
              <p:blipFill>
                <a:blip r:embed="rId3" cstate="print"/>
                <a:stretch>
                  <a:fillRect/>
                </a:stretch>
              </p:blipFill>
              <p:spPr>
                <a:xfrm>
                  <a:off x="10666985" y="5687199"/>
                  <a:ext cx="330275" cy="990991"/>
                </a:xfrm>
                <a:prstGeom prst="rect">
                  <a:avLst/>
                </a:prstGeom>
                <a:ln>
                  <a:noFill/>
                </a:ln>
                <a:effectLst>
                  <a:outerShdw blurRad="50800" dist="38100" dir="2700000" algn="tl" rotWithShape="0">
                    <a:prstClr val="black">
                      <a:alpha val="40000"/>
                    </a:prstClr>
                  </a:outerShdw>
                </a:effectLst>
              </p:spPr>
            </p:pic>
            <p:pic>
              <p:nvPicPr>
                <p:cNvPr id="113" name="Picture 112" descr="w4.gif">
                  <a:extLst>
                    <a:ext uri="{FF2B5EF4-FFF2-40B4-BE49-F238E27FC236}">
                      <a16:creationId xmlns:a16="http://schemas.microsoft.com/office/drawing/2014/main" id="{AF202C2E-A62C-CA4A-9F37-B9B05AD7E554}"/>
                    </a:ext>
                  </a:extLst>
                </p:cNvPr>
                <p:cNvPicPr>
                  <a:picLocks noChangeAspect="1"/>
                </p:cNvPicPr>
                <p:nvPr/>
              </p:nvPicPr>
              <p:blipFill>
                <a:blip r:embed="rId4" cstate="print"/>
                <a:stretch>
                  <a:fillRect/>
                </a:stretch>
              </p:blipFill>
              <p:spPr>
                <a:xfrm>
                  <a:off x="11600012" y="5707019"/>
                  <a:ext cx="323670" cy="972822"/>
                </a:xfrm>
                <a:prstGeom prst="rect">
                  <a:avLst/>
                </a:prstGeom>
                <a:ln>
                  <a:noFill/>
                </a:ln>
                <a:effectLst>
                  <a:outerShdw blurRad="50800" dist="38100" dir="2700000" algn="tl" rotWithShape="0">
                    <a:prstClr val="black">
                      <a:alpha val="40000"/>
                    </a:prstClr>
                  </a:outerShdw>
                </a:effectLst>
              </p:spPr>
            </p:pic>
          </p:grpSp>
          <p:sp>
            <p:nvSpPr>
              <p:cNvPr id="109" name="Rectangle 15">
                <a:extLst>
                  <a:ext uri="{FF2B5EF4-FFF2-40B4-BE49-F238E27FC236}">
                    <a16:creationId xmlns:a16="http://schemas.microsoft.com/office/drawing/2014/main" id="{2C323F36-E7E0-2B47-BFB1-3C1160C07515}"/>
                  </a:ext>
                </a:extLst>
              </p:cNvPr>
              <p:cNvSpPr>
                <a:spLocks noChangeArrowheads="1"/>
              </p:cNvSpPr>
              <p:nvPr/>
            </p:nvSpPr>
            <p:spPr bwMode="auto">
              <a:xfrm>
                <a:off x="6967641" y="5174177"/>
                <a:ext cx="405385" cy="227392"/>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pic>
            <p:nvPicPr>
              <p:cNvPr id="110" name="Picture 53" descr="w5n.gif">
                <a:extLst>
                  <a:ext uri="{FF2B5EF4-FFF2-40B4-BE49-F238E27FC236}">
                    <a16:creationId xmlns:a16="http://schemas.microsoft.com/office/drawing/2014/main" id="{40221DC4-1118-B044-9290-6F20AD190474}"/>
                  </a:ext>
                </a:extLst>
              </p:cNvPr>
              <p:cNvPicPr>
                <a:picLocks noChangeAspect="1"/>
              </p:cNvPicPr>
              <p:nvPr/>
            </p:nvPicPr>
            <p:blipFill>
              <a:blip r:embed="rId5" cstate="print"/>
              <a:srcRect/>
              <a:stretch>
                <a:fillRect/>
              </a:stretch>
            </p:blipFill>
            <p:spPr bwMode="auto">
              <a:xfrm>
                <a:off x="7011988" y="4411663"/>
                <a:ext cx="314325" cy="957262"/>
              </a:xfrm>
              <a:prstGeom prst="rect">
                <a:avLst/>
              </a:prstGeom>
              <a:noFill/>
              <a:ln w="9525">
                <a:noFill/>
                <a:miter lim="800000"/>
                <a:headEnd/>
                <a:tailEnd/>
              </a:ln>
            </p:spPr>
          </p:pic>
        </p:grpSp>
        <p:sp>
          <p:nvSpPr>
            <p:cNvPr id="93" name="TextBox 55">
              <a:extLst>
                <a:ext uri="{FF2B5EF4-FFF2-40B4-BE49-F238E27FC236}">
                  <a16:creationId xmlns:a16="http://schemas.microsoft.com/office/drawing/2014/main" id="{082869C7-F472-EA41-A99C-561B9D9DA118}"/>
                </a:ext>
              </a:extLst>
            </p:cNvPr>
            <p:cNvSpPr txBox="1">
              <a:spLocks noChangeArrowheads="1"/>
            </p:cNvSpPr>
            <p:nvPr/>
          </p:nvSpPr>
          <p:spPr bwMode="auto">
            <a:xfrm>
              <a:off x="4665109" y="5784767"/>
              <a:ext cx="2905514" cy="235115"/>
            </a:xfrm>
            <a:prstGeom prst="rect">
              <a:avLst/>
            </a:prstGeom>
            <a:noFill/>
            <a:ln w="9525">
              <a:noFill/>
              <a:miter lim="800000"/>
              <a:headEnd/>
              <a:tailEnd/>
            </a:ln>
          </p:spPr>
          <p:txBody>
            <a:bodyPr wrap="square">
              <a:spAutoFit/>
            </a:bodyPr>
            <a:lstStyle/>
            <a:p>
              <a:r>
                <a:rPr lang="en-US" sz="900" i="1"/>
                <a:t>Source: Marines.mil / Human Resource Command</a:t>
              </a:r>
            </a:p>
          </p:txBody>
        </p:sp>
        <p:sp>
          <p:nvSpPr>
            <p:cNvPr id="94" name="Rectangle 27">
              <a:extLst>
                <a:ext uri="{FF2B5EF4-FFF2-40B4-BE49-F238E27FC236}">
                  <a16:creationId xmlns:a16="http://schemas.microsoft.com/office/drawing/2014/main" id="{54989A79-4D68-204B-999F-27AC0397D81B}"/>
                </a:ext>
              </a:extLst>
            </p:cNvPr>
            <p:cNvSpPr>
              <a:spLocks noChangeArrowheads="1"/>
            </p:cNvSpPr>
            <p:nvPr/>
          </p:nvSpPr>
          <p:spPr bwMode="auto">
            <a:xfrm>
              <a:off x="6272213" y="2317751"/>
              <a:ext cx="755650" cy="184666"/>
            </a:xfrm>
            <a:prstGeom prst="rect">
              <a:avLst/>
            </a:prstGeom>
            <a:noFill/>
            <a:ln w="9525">
              <a:noFill/>
              <a:miter lim="800000"/>
              <a:headEnd/>
              <a:tailEnd/>
            </a:ln>
          </p:spPr>
          <p:txBody>
            <a:bodyPr lIns="0" tIns="0" rIns="0" bIns="0">
              <a:spAutoFit/>
            </a:bodyPr>
            <a:lstStyle/>
            <a:p>
              <a:pPr algn="ctr" eaLnBrk="0" hangingPunct="0"/>
              <a:r>
                <a:rPr lang="en-US" sz="1200" b="1">
                  <a:solidFill>
                    <a:srgbClr val="000000"/>
                  </a:solidFill>
                </a:rPr>
                <a:t>96.2% </a:t>
              </a:r>
            </a:p>
          </p:txBody>
        </p:sp>
        <p:sp>
          <p:nvSpPr>
            <p:cNvPr id="95" name="Rectangle 27">
              <a:extLst>
                <a:ext uri="{FF2B5EF4-FFF2-40B4-BE49-F238E27FC236}">
                  <a16:creationId xmlns:a16="http://schemas.microsoft.com/office/drawing/2014/main" id="{D5EDEF8A-583F-0349-B555-72E606D1F2AC}"/>
                </a:ext>
              </a:extLst>
            </p:cNvPr>
            <p:cNvSpPr>
              <a:spLocks noChangeArrowheads="1"/>
            </p:cNvSpPr>
            <p:nvPr/>
          </p:nvSpPr>
          <p:spPr bwMode="auto">
            <a:xfrm>
              <a:off x="3193287" y="2230801"/>
              <a:ext cx="1058861" cy="338554"/>
            </a:xfrm>
            <a:prstGeom prst="rect">
              <a:avLst/>
            </a:prstGeom>
            <a:noFill/>
            <a:ln w="9525">
              <a:noFill/>
              <a:miter lim="800000"/>
              <a:headEnd/>
              <a:tailEnd/>
            </a:ln>
          </p:spPr>
          <p:txBody>
            <a:bodyPr wrap="square" lIns="0" tIns="0" rIns="0" bIns="0">
              <a:spAutoFit/>
            </a:bodyPr>
            <a:lstStyle/>
            <a:p>
              <a:pPr algn="ctr" eaLnBrk="0" hangingPunct="0"/>
              <a:r>
                <a:rPr lang="en-US" sz="1100" b="1">
                  <a:solidFill>
                    <a:srgbClr val="000000"/>
                  </a:solidFill>
                </a:rPr>
                <a:t>FY17 GySgt</a:t>
              </a:r>
            </a:p>
            <a:p>
              <a:pPr algn="ctr" eaLnBrk="0" hangingPunct="0"/>
              <a:r>
                <a:rPr lang="en-US" sz="1100" b="1">
                  <a:solidFill>
                    <a:srgbClr val="000000"/>
                  </a:solidFill>
                </a:rPr>
                <a:t>2070</a:t>
              </a:r>
            </a:p>
          </p:txBody>
        </p:sp>
        <p:sp>
          <p:nvSpPr>
            <p:cNvPr id="96" name="Rectangle 27">
              <a:extLst>
                <a:ext uri="{FF2B5EF4-FFF2-40B4-BE49-F238E27FC236}">
                  <a16:creationId xmlns:a16="http://schemas.microsoft.com/office/drawing/2014/main" id="{F68F179D-9128-E947-AA1E-224730C35B06}"/>
                </a:ext>
              </a:extLst>
            </p:cNvPr>
            <p:cNvSpPr>
              <a:spLocks noChangeArrowheads="1"/>
            </p:cNvSpPr>
            <p:nvPr/>
          </p:nvSpPr>
          <p:spPr bwMode="auto">
            <a:xfrm>
              <a:off x="4878391" y="3641331"/>
              <a:ext cx="1058861" cy="338554"/>
            </a:xfrm>
            <a:prstGeom prst="rect">
              <a:avLst/>
            </a:prstGeom>
            <a:noFill/>
            <a:ln w="9525">
              <a:noFill/>
              <a:miter lim="800000"/>
              <a:headEnd/>
              <a:tailEnd/>
            </a:ln>
          </p:spPr>
          <p:txBody>
            <a:bodyPr wrap="square" lIns="0" tIns="0" rIns="0" bIns="0">
              <a:spAutoFit/>
            </a:bodyPr>
            <a:lstStyle/>
            <a:p>
              <a:pPr algn="ctr" eaLnBrk="0" hangingPunct="0"/>
              <a:r>
                <a:rPr lang="en-US" sz="1100" b="1">
                  <a:solidFill>
                    <a:srgbClr val="000000"/>
                  </a:solidFill>
                </a:rPr>
                <a:t>FY18 </a:t>
              </a:r>
              <a:r>
                <a:rPr lang="en-US" sz="1100" b="1" err="1">
                  <a:solidFill>
                    <a:srgbClr val="000000"/>
                  </a:solidFill>
                </a:rPr>
                <a:t>SgtMaj</a:t>
              </a:r>
              <a:endParaRPr lang="en-US" sz="1100" b="1">
                <a:solidFill>
                  <a:srgbClr val="000000"/>
                </a:solidFill>
              </a:endParaRPr>
            </a:p>
            <a:p>
              <a:pPr algn="ctr" eaLnBrk="0" hangingPunct="0"/>
              <a:r>
                <a:rPr lang="en-US" sz="1100" b="1">
                  <a:solidFill>
                    <a:srgbClr val="000000"/>
                  </a:solidFill>
                </a:rPr>
                <a:t>102</a:t>
              </a:r>
            </a:p>
          </p:txBody>
        </p:sp>
        <p:sp>
          <p:nvSpPr>
            <p:cNvPr id="97" name="Rectangle 27">
              <a:extLst>
                <a:ext uri="{FF2B5EF4-FFF2-40B4-BE49-F238E27FC236}">
                  <a16:creationId xmlns:a16="http://schemas.microsoft.com/office/drawing/2014/main" id="{2AC8CEDB-4CD7-3445-B99B-7E905B16E09A}"/>
                </a:ext>
              </a:extLst>
            </p:cNvPr>
            <p:cNvSpPr>
              <a:spLocks noChangeArrowheads="1"/>
            </p:cNvSpPr>
            <p:nvPr/>
          </p:nvSpPr>
          <p:spPr bwMode="auto">
            <a:xfrm>
              <a:off x="3980025" y="3644484"/>
              <a:ext cx="1058861" cy="338554"/>
            </a:xfrm>
            <a:prstGeom prst="rect">
              <a:avLst/>
            </a:prstGeom>
            <a:noFill/>
            <a:ln w="9525">
              <a:noFill/>
              <a:miter lim="800000"/>
              <a:headEnd/>
              <a:tailEnd/>
            </a:ln>
          </p:spPr>
          <p:txBody>
            <a:bodyPr wrap="square" lIns="0" tIns="0" rIns="0" bIns="0">
              <a:spAutoFit/>
            </a:bodyPr>
            <a:lstStyle/>
            <a:p>
              <a:pPr algn="ctr" eaLnBrk="0" hangingPunct="0"/>
              <a:r>
                <a:rPr lang="en-US" sz="1100" b="1">
                  <a:solidFill>
                    <a:srgbClr val="000000"/>
                  </a:solidFill>
                </a:rPr>
                <a:t>FY18 MSgt</a:t>
              </a:r>
            </a:p>
            <a:p>
              <a:pPr algn="ctr" eaLnBrk="0" hangingPunct="0"/>
              <a:r>
                <a:rPr lang="en-US" sz="1100" b="1">
                  <a:solidFill>
                    <a:srgbClr val="000000"/>
                  </a:solidFill>
                </a:rPr>
                <a:t>209</a:t>
              </a:r>
            </a:p>
          </p:txBody>
        </p:sp>
        <p:pic>
          <p:nvPicPr>
            <p:cNvPr id="98" name="Picture 97">
              <a:extLst>
                <a:ext uri="{FF2B5EF4-FFF2-40B4-BE49-F238E27FC236}">
                  <a16:creationId xmlns:a16="http://schemas.microsoft.com/office/drawing/2014/main" id="{4149583B-5BBD-1C4E-B03C-334D839C8AB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502704" y="2581461"/>
              <a:ext cx="399370" cy="570529"/>
            </a:xfrm>
            <a:prstGeom prst="rect">
              <a:avLst/>
            </a:prstGeom>
          </p:spPr>
        </p:pic>
        <p:pic>
          <p:nvPicPr>
            <p:cNvPr id="99" name="Picture 98">
              <a:extLst>
                <a:ext uri="{FF2B5EF4-FFF2-40B4-BE49-F238E27FC236}">
                  <a16:creationId xmlns:a16="http://schemas.microsoft.com/office/drawing/2014/main" id="{14DECDCD-2E1F-804D-91E4-960083A0ECB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34530" y="4094163"/>
              <a:ext cx="409457" cy="631220"/>
            </a:xfrm>
            <a:prstGeom prst="rect">
              <a:avLst/>
            </a:prstGeom>
          </p:spPr>
        </p:pic>
        <p:pic>
          <p:nvPicPr>
            <p:cNvPr id="100" name="Picture 99">
              <a:extLst>
                <a:ext uri="{FF2B5EF4-FFF2-40B4-BE49-F238E27FC236}">
                  <a16:creationId xmlns:a16="http://schemas.microsoft.com/office/drawing/2014/main" id="{F8444DDC-78F0-8748-A2CB-CA357899128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282912" y="4043724"/>
              <a:ext cx="400847" cy="641355"/>
            </a:xfrm>
            <a:prstGeom prst="rect">
              <a:avLst/>
            </a:prstGeom>
          </p:spPr>
        </p:pic>
        <p:sp>
          <p:nvSpPr>
            <p:cNvPr id="101" name="Rectangle 28">
              <a:extLst>
                <a:ext uri="{FF2B5EF4-FFF2-40B4-BE49-F238E27FC236}">
                  <a16:creationId xmlns:a16="http://schemas.microsoft.com/office/drawing/2014/main" id="{1B66799E-0AB8-0147-A63D-247EEB6BCC9E}"/>
                </a:ext>
              </a:extLst>
            </p:cNvPr>
            <p:cNvSpPr>
              <a:spLocks noChangeArrowheads="1"/>
            </p:cNvSpPr>
            <p:nvPr/>
          </p:nvSpPr>
          <p:spPr bwMode="auto">
            <a:xfrm>
              <a:off x="7802131" y="2394279"/>
              <a:ext cx="512961" cy="276999"/>
            </a:xfrm>
            <a:prstGeom prst="rect">
              <a:avLst/>
            </a:prstGeom>
            <a:noFill/>
            <a:ln w="9525">
              <a:noFill/>
              <a:miter lim="800000"/>
              <a:headEnd/>
              <a:tailEnd/>
            </a:ln>
          </p:spPr>
          <p:txBody>
            <a:bodyPr wrap="none" lIns="0" tIns="0" rIns="0" bIns="0">
              <a:spAutoFit/>
            </a:bodyPr>
            <a:lstStyle/>
            <a:p>
              <a:pPr eaLnBrk="0" hangingPunct="0"/>
              <a:r>
                <a:rPr lang="en-US" b="1">
                  <a:solidFill>
                    <a:srgbClr val="000000"/>
                  </a:solidFill>
                </a:rPr>
                <a:t>FY18 </a:t>
              </a:r>
            </a:p>
          </p:txBody>
        </p:sp>
        <p:sp>
          <p:nvSpPr>
            <p:cNvPr id="102" name="Rectangle 28">
              <a:extLst>
                <a:ext uri="{FF2B5EF4-FFF2-40B4-BE49-F238E27FC236}">
                  <a16:creationId xmlns:a16="http://schemas.microsoft.com/office/drawing/2014/main" id="{1617D566-03FF-D04A-9B17-A4A96B4AAFB9}"/>
                </a:ext>
              </a:extLst>
            </p:cNvPr>
            <p:cNvSpPr>
              <a:spLocks noChangeArrowheads="1"/>
            </p:cNvSpPr>
            <p:nvPr/>
          </p:nvSpPr>
          <p:spPr bwMode="auto">
            <a:xfrm>
              <a:off x="7089071" y="2933819"/>
              <a:ext cx="748154" cy="369332"/>
            </a:xfrm>
            <a:prstGeom prst="rect">
              <a:avLst/>
            </a:prstGeom>
            <a:noFill/>
            <a:ln w="9525">
              <a:noFill/>
              <a:miter lim="800000"/>
              <a:headEnd/>
              <a:tailEnd/>
            </a:ln>
          </p:spPr>
          <p:txBody>
            <a:bodyPr wrap="none" lIns="0" tIns="0" rIns="0" bIns="0">
              <a:spAutoFit/>
            </a:bodyPr>
            <a:lstStyle/>
            <a:p>
              <a:pPr eaLnBrk="0" hangingPunct="0"/>
              <a:r>
                <a:rPr lang="en-US" sz="1200" b="1">
                  <a:solidFill>
                    <a:srgbClr val="000000"/>
                  </a:solidFill>
                </a:rPr>
                <a:t> 89.2% AV</a:t>
              </a:r>
            </a:p>
            <a:p>
              <a:pPr eaLnBrk="0" hangingPunct="0"/>
              <a:r>
                <a:rPr lang="en-US" sz="1200" b="1">
                  <a:solidFill>
                    <a:srgbClr val="000000"/>
                  </a:solidFill>
                </a:rPr>
                <a:t> 70.2% Tech</a:t>
              </a:r>
            </a:p>
          </p:txBody>
        </p:sp>
        <p:sp>
          <p:nvSpPr>
            <p:cNvPr id="103" name="Rectangle 29">
              <a:extLst>
                <a:ext uri="{FF2B5EF4-FFF2-40B4-BE49-F238E27FC236}">
                  <a16:creationId xmlns:a16="http://schemas.microsoft.com/office/drawing/2014/main" id="{ADB423DF-1BA2-F74A-ABE2-59BF18CD1538}"/>
                </a:ext>
              </a:extLst>
            </p:cNvPr>
            <p:cNvSpPr>
              <a:spLocks noChangeArrowheads="1"/>
            </p:cNvSpPr>
            <p:nvPr/>
          </p:nvSpPr>
          <p:spPr bwMode="auto">
            <a:xfrm>
              <a:off x="7990013" y="2931626"/>
              <a:ext cx="748154" cy="369332"/>
            </a:xfrm>
            <a:prstGeom prst="rect">
              <a:avLst/>
            </a:prstGeom>
            <a:noFill/>
            <a:ln w="9525">
              <a:noFill/>
              <a:miter lim="800000"/>
              <a:headEnd/>
              <a:tailEnd/>
            </a:ln>
          </p:spPr>
          <p:txBody>
            <a:bodyPr wrap="none" lIns="0" tIns="0" rIns="0" bIns="0">
              <a:spAutoFit/>
            </a:bodyPr>
            <a:lstStyle/>
            <a:p>
              <a:pPr eaLnBrk="0" hangingPunct="0"/>
              <a:r>
                <a:rPr lang="en-US" sz="1200" b="1">
                  <a:solidFill>
                    <a:srgbClr val="000000"/>
                  </a:solidFill>
                </a:rPr>
                <a:t> 77.7% AV</a:t>
              </a:r>
            </a:p>
            <a:p>
              <a:pPr eaLnBrk="0" hangingPunct="0"/>
              <a:r>
                <a:rPr lang="en-US" sz="1200" b="1">
                  <a:solidFill>
                    <a:srgbClr val="000000"/>
                  </a:solidFill>
                </a:rPr>
                <a:t> 82.9% Tech</a:t>
              </a:r>
            </a:p>
          </p:txBody>
        </p:sp>
        <p:sp>
          <p:nvSpPr>
            <p:cNvPr id="104" name="Rectangle 29">
              <a:extLst>
                <a:ext uri="{FF2B5EF4-FFF2-40B4-BE49-F238E27FC236}">
                  <a16:creationId xmlns:a16="http://schemas.microsoft.com/office/drawing/2014/main" id="{3FC71E83-9130-D342-9354-8C11C2627DC3}"/>
                </a:ext>
              </a:extLst>
            </p:cNvPr>
            <p:cNvSpPr>
              <a:spLocks noChangeArrowheads="1"/>
            </p:cNvSpPr>
            <p:nvPr/>
          </p:nvSpPr>
          <p:spPr bwMode="auto">
            <a:xfrm>
              <a:off x="8871062" y="3123963"/>
              <a:ext cx="748154" cy="369332"/>
            </a:xfrm>
            <a:prstGeom prst="rect">
              <a:avLst/>
            </a:prstGeom>
            <a:noFill/>
            <a:ln w="9525">
              <a:noFill/>
              <a:miter lim="800000"/>
              <a:headEnd/>
              <a:tailEnd/>
            </a:ln>
          </p:spPr>
          <p:txBody>
            <a:bodyPr wrap="none" lIns="0" tIns="0" rIns="0" bIns="0">
              <a:spAutoFit/>
            </a:bodyPr>
            <a:lstStyle/>
            <a:p>
              <a:pPr eaLnBrk="0" hangingPunct="0"/>
              <a:r>
                <a:rPr lang="en-US" sz="1200" b="1">
                  <a:solidFill>
                    <a:srgbClr val="000000"/>
                  </a:solidFill>
                </a:rPr>
                <a:t> 29.8% AV</a:t>
              </a:r>
            </a:p>
            <a:p>
              <a:pPr eaLnBrk="0" hangingPunct="0"/>
              <a:r>
                <a:rPr lang="en-US" sz="1200" b="1">
                  <a:solidFill>
                    <a:srgbClr val="000000"/>
                  </a:solidFill>
                </a:rPr>
                <a:t> 25.3% Tech</a:t>
              </a:r>
            </a:p>
          </p:txBody>
        </p:sp>
      </p:grpSp>
    </p:spTree>
    <p:extLst>
      <p:ext uri="{BB962C8B-B14F-4D97-AF65-F5344CB8AC3E}">
        <p14:creationId xmlns:p14="http://schemas.microsoft.com/office/powerpoint/2010/main" val="402661095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250" fill="hold"/>
                                        <p:tgtEl>
                                          <p:spTgt spid="47"/>
                                        </p:tgtEl>
                                        <p:attrNameLst>
                                          <p:attrName>ppt_x</p:attrName>
                                        </p:attrNameLst>
                                      </p:cBhvr>
                                      <p:tavLst>
                                        <p:tav tm="0">
                                          <p:val>
                                            <p:strVal val="#ppt_x"/>
                                          </p:val>
                                        </p:tav>
                                        <p:tav tm="100000">
                                          <p:val>
                                            <p:strVal val="#ppt_x"/>
                                          </p:val>
                                        </p:tav>
                                      </p:tavLst>
                                    </p:anim>
                                    <p:anim calcmode="lin" valueType="num">
                                      <p:cBhvr additive="base">
                                        <p:cTn id="8" dur="125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1000" fill="hold"/>
                                        <p:tgtEl>
                                          <p:spTgt spid="58"/>
                                        </p:tgtEl>
                                        <p:attrNameLst>
                                          <p:attrName>ppt_x</p:attrName>
                                        </p:attrNameLst>
                                      </p:cBhvr>
                                      <p:tavLst>
                                        <p:tav tm="0">
                                          <p:val>
                                            <p:strVal val="#ppt_x"/>
                                          </p:val>
                                        </p:tav>
                                        <p:tav tm="100000">
                                          <p:val>
                                            <p:strVal val="#ppt_x"/>
                                          </p:val>
                                        </p:tav>
                                      </p:tavLst>
                                    </p:anim>
                                    <p:anim calcmode="lin" valueType="num">
                                      <p:cBhvr additive="base">
                                        <p:cTn id="12" dur="1000" fill="hold"/>
                                        <p:tgtEl>
                                          <p:spTgt spid="58"/>
                                        </p:tgtEl>
                                        <p:attrNameLst>
                                          <p:attrName>ppt_y</p:attrName>
                                        </p:attrNameLst>
                                      </p:cBhvr>
                                      <p:tavLst>
                                        <p:tav tm="0">
                                          <p:val>
                                            <p:strVal val="1+#ppt_h/2"/>
                                          </p:val>
                                        </p:tav>
                                        <p:tav tm="100000">
                                          <p:val>
                                            <p:strVal val="#ppt_y"/>
                                          </p:val>
                                        </p:tav>
                                      </p:tavLst>
                                    </p:anim>
                                  </p:childTnLst>
                                </p:cTn>
                              </p:par>
                              <p:par>
                                <p:cTn id="13" presetID="9" presetClass="entr" presetSubtype="0" fill="hold" grpId="0" nodeType="withEffect">
                                  <p:stCondLst>
                                    <p:cond delay="750"/>
                                  </p:stCondLst>
                                  <p:iterate type="lt">
                                    <p:tmPct val="3333"/>
                                  </p:iterate>
                                  <p:childTnLst>
                                    <p:set>
                                      <p:cBhvr>
                                        <p:cTn id="14" dur="1" fill="hold">
                                          <p:stCondLst>
                                            <p:cond delay="0"/>
                                          </p:stCondLst>
                                        </p:cTn>
                                        <p:tgtEl>
                                          <p:spTgt spid="40"/>
                                        </p:tgtEl>
                                        <p:attrNameLst>
                                          <p:attrName>style.visibility</p:attrName>
                                        </p:attrNameLst>
                                      </p:cBhvr>
                                      <p:to>
                                        <p:strVal val="visible"/>
                                      </p:to>
                                    </p:set>
                                    <p:animEffect transition="in" filter="dissolve">
                                      <p:cBhvr>
                                        <p:cTn id="15"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0" grpId="0"/>
      <p:bldP spid="58"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268D681-8AE7-4D07-85F7-ACA6E2329B2D}"/>
              </a:ext>
            </a:extLst>
          </p:cNvPr>
          <p:cNvSpPr txBox="1"/>
          <p:nvPr/>
        </p:nvSpPr>
        <p:spPr>
          <a:xfrm>
            <a:off x="978408" y="822960"/>
            <a:ext cx="10226676" cy="830997"/>
          </a:xfrm>
          <a:prstGeom prst="rect">
            <a:avLst/>
          </a:prstGeom>
          <a:noFill/>
        </p:spPr>
        <p:txBody>
          <a:bodyPr wrap="square" rtlCol="0">
            <a:spAutoFit/>
          </a:bodyPr>
          <a:lstStyle/>
          <a:p>
            <a:pPr algn="ctr"/>
            <a:r>
              <a:rPr lang="en-GB" sz="4800" spc="30">
                <a:solidFill>
                  <a:schemeClr val="tx1">
                    <a:lumMod val="75000"/>
                    <a:lumOff val="25000"/>
                  </a:schemeClr>
                </a:solidFill>
                <a:latin typeface="+mj-lt"/>
              </a:rPr>
              <a:t>Base Pay Comparison</a:t>
            </a:r>
            <a:endParaRPr lang="en-GB" sz="4800" spc="30">
              <a:solidFill>
                <a:schemeClr val="accent1"/>
              </a:solidFill>
              <a:latin typeface="+mj-lt"/>
            </a:endParaRPr>
          </a:p>
        </p:txBody>
      </p:sp>
      <p:sp>
        <p:nvSpPr>
          <p:cNvPr id="20" name="TextBox 19">
            <a:extLst>
              <a:ext uri="{FF2B5EF4-FFF2-40B4-BE49-F238E27FC236}">
                <a16:creationId xmlns:a16="http://schemas.microsoft.com/office/drawing/2014/main" id="{1C489E2E-E6BA-4A4E-A8E1-15C9997FB419}"/>
              </a:ext>
            </a:extLst>
          </p:cNvPr>
          <p:cNvSpPr txBox="1"/>
          <p:nvPr/>
        </p:nvSpPr>
        <p:spPr>
          <a:xfrm>
            <a:off x="4315125" y="5353152"/>
            <a:ext cx="3289472" cy="1107996"/>
          </a:xfrm>
          <a:prstGeom prst="rect">
            <a:avLst/>
          </a:prstGeom>
          <a:noFill/>
        </p:spPr>
        <p:txBody>
          <a:bodyPr wrap="square" rtlCol="0">
            <a:spAutoFit/>
          </a:bodyPr>
          <a:lstStyle/>
          <a:p>
            <a:pPr algn="ctr">
              <a:spcBef>
                <a:spcPts val="1200"/>
              </a:spcBef>
            </a:pPr>
            <a:r>
              <a:rPr lang="en-GB" err="1">
                <a:solidFill>
                  <a:schemeClr val="tx1">
                    <a:lumMod val="85000"/>
                    <a:lumOff val="15000"/>
                  </a:schemeClr>
                </a:solidFill>
                <a:latin typeface="+mj-lt"/>
              </a:rPr>
              <a:t>Approx</a:t>
            </a:r>
            <a:r>
              <a:rPr lang="en-GB">
                <a:solidFill>
                  <a:schemeClr val="tx1">
                    <a:lumMod val="85000"/>
                    <a:lumOff val="15000"/>
                  </a:schemeClr>
                </a:solidFill>
                <a:latin typeface="+mj-lt"/>
              </a:rPr>
              <a:t> Snapshot</a:t>
            </a:r>
            <a:br>
              <a:rPr lang="en-GB" sz="1400">
                <a:solidFill>
                  <a:schemeClr val="tx1">
                    <a:lumMod val="85000"/>
                    <a:lumOff val="15000"/>
                  </a:schemeClr>
                </a:solidFill>
                <a:latin typeface="+mj-lt"/>
              </a:rPr>
            </a:br>
            <a:r>
              <a:rPr lang="en-GB" sz="1600">
                <a:solidFill>
                  <a:schemeClr val="tx1">
                    <a:lumMod val="85000"/>
                    <a:lumOff val="15000"/>
                  </a:schemeClr>
                </a:solidFill>
                <a:latin typeface="+mj-lt"/>
              </a:rPr>
              <a:t>E-5 vs W1 at 6 years TIS = $957</a:t>
            </a:r>
            <a:br>
              <a:rPr lang="en-GB" sz="1600">
                <a:solidFill>
                  <a:schemeClr val="tx1">
                    <a:lumMod val="85000"/>
                    <a:lumOff val="15000"/>
                  </a:schemeClr>
                </a:solidFill>
                <a:latin typeface="+mj-lt"/>
              </a:rPr>
            </a:br>
            <a:r>
              <a:rPr lang="en-GB" sz="1600">
                <a:solidFill>
                  <a:schemeClr val="tx1">
                    <a:lumMod val="85000"/>
                    <a:lumOff val="15000"/>
                  </a:schemeClr>
                </a:solidFill>
                <a:latin typeface="+mj-lt"/>
              </a:rPr>
              <a:t>E-6 vs W1 at 8 years TIS = $747</a:t>
            </a:r>
            <a:br>
              <a:rPr lang="en-GB" sz="1600">
                <a:solidFill>
                  <a:schemeClr val="tx1">
                    <a:lumMod val="85000"/>
                    <a:lumOff val="15000"/>
                  </a:schemeClr>
                </a:solidFill>
                <a:latin typeface="+mj-lt"/>
              </a:rPr>
            </a:br>
            <a:r>
              <a:rPr lang="en-GB" sz="1600">
                <a:solidFill>
                  <a:schemeClr val="tx1">
                    <a:lumMod val="85000"/>
                    <a:lumOff val="15000"/>
                  </a:schemeClr>
                </a:solidFill>
                <a:latin typeface="+mj-lt"/>
              </a:rPr>
              <a:t>E-7 vs W1 at 10 years TIS = $375</a:t>
            </a:r>
          </a:p>
        </p:txBody>
      </p:sp>
      <p:grpSp>
        <p:nvGrpSpPr>
          <p:cNvPr id="26" name="Group 25">
            <a:extLst>
              <a:ext uri="{FF2B5EF4-FFF2-40B4-BE49-F238E27FC236}">
                <a16:creationId xmlns:a16="http://schemas.microsoft.com/office/drawing/2014/main" id="{0BEC4A25-AF94-9F4C-ACBE-56D37ECA8F5D}"/>
              </a:ext>
            </a:extLst>
          </p:cNvPr>
          <p:cNvGrpSpPr>
            <a:grpSpLocks noChangeAspect="1"/>
          </p:cNvGrpSpPr>
          <p:nvPr/>
        </p:nvGrpSpPr>
        <p:grpSpPr>
          <a:xfrm>
            <a:off x="2316988" y="1618035"/>
            <a:ext cx="7549515" cy="3621930"/>
            <a:chOff x="2594179" y="1541465"/>
            <a:chExt cx="6783388" cy="3254376"/>
          </a:xfrm>
        </p:grpSpPr>
        <p:grpSp>
          <p:nvGrpSpPr>
            <p:cNvPr id="28" name="Group 86">
              <a:extLst>
                <a:ext uri="{FF2B5EF4-FFF2-40B4-BE49-F238E27FC236}">
                  <a16:creationId xmlns:a16="http://schemas.microsoft.com/office/drawing/2014/main" id="{037EDEA3-0920-124E-A84B-C3273F710244}"/>
                </a:ext>
              </a:extLst>
            </p:cNvPr>
            <p:cNvGrpSpPr>
              <a:grpSpLocks/>
            </p:cNvGrpSpPr>
            <p:nvPr/>
          </p:nvGrpSpPr>
          <p:grpSpPr bwMode="auto">
            <a:xfrm>
              <a:off x="2644981" y="4225925"/>
              <a:ext cx="665163" cy="513878"/>
              <a:chOff x="120650" y="1582738"/>
              <a:chExt cx="781050" cy="664249"/>
            </a:xfrm>
          </p:grpSpPr>
          <p:sp>
            <p:nvSpPr>
              <p:cNvPr id="85" name="Rectangle 403">
                <a:extLst>
                  <a:ext uri="{FF2B5EF4-FFF2-40B4-BE49-F238E27FC236}">
                    <a16:creationId xmlns:a16="http://schemas.microsoft.com/office/drawing/2014/main" id="{3406D39A-C96C-4E4D-845D-AAB18A604FAC}"/>
                  </a:ext>
                </a:extLst>
              </p:cNvPr>
              <p:cNvSpPr>
                <a:spLocks noChangeArrowheads="1"/>
              </p:cNvSpPr>
              <p:nvPr/>
            </p:nvSpPr>
            <p:spPr bwMode="auto">
              <a:xfrm>
                <a:off x="120650" y="1582738"/>
                <a:ext cx="781050" cy="661987"/>
              </a:xfrm>
              <a:prstGeom prst="rect">
                <a:avLst/>
              </a:prstGeom>
              <a:solidFill>
                <a:srgbClr val="F8F8F8"/>
              </a:solidFill>
              <a:ln w="9525">
                <a:solidFill>
                  <a:srgbClr val="000000"/>
                </a:solidFill>
                <a:miter lim="800000"/>
                <a:headEnd/>
                <a:tailEnd/>
              </a:ln>
            </p:spPr>
            <p:txBody>
              <a:bodyPr/>
              <a:lstStyle/>
              <a:p>
                <a:pPr eaLnBrk="0" hangingPunct="0"/>
                <a:endParaRPr lang="en-US"/>
              </a:p>
            </p:txBody>
          </p:sp>
          <p:sp>
            <p:nvSpPr>
              <p:cNvPr id="86" name="Rectangle 405">
                <a:extLst>
                  <a:ext uri="{FF2B5EF4-FFF2-40B4-BE49-F238E27FC236}">
                    <a16:creationId xmlns:a16="http://schemas.microsoft.com/office/drawing/2014/main" id="{B7422AF1-19A4-CB48-B28A-8AB24FF86013}"/>
                  </a:ext>
                </a:extLst>
              </p:cNvPr>
              <p:cNvSpPr>
                <a:spLocks noChangeArrowheads="1"/>
              </p:cNvSpPr>
              <p:nvPr/>
            </p:nvSpPr>
            <p:spPr bwMode="auto">
              <a:xfrm>
                <a:off x="403225" y="1638300"/>
                <a:ext cx="331282" cy="278487"/>
              </a:xfrm>
              <a:prstGeom prst="rect">
                <a:avLst/>
              </a:prstGeom>
              <a:noFill/>
              <a:ln w="9525">
                <a:noFill/>
                <a:miter lim="800000"/>
                <a:headEnd/>
                <a:tailEnd/>
              </a:ln>
            </p:spPr>
            <p:txBody>
              <a:bodyPr wrap="none" lIns="0" tIns="0" rIns="0" bIns="0">
                <a:spAutoFit/>
              </a:bodyPr>
              <a:lstStyle/>
              <a:p>
                <a:pPr eaLnBrk="0" hangingPunct="0"/>
                <a:r>
                  <a:rPr lang="en-US" sz="1400" b="1">
                    <a:solidFill>
                      <a:srgbClr val="000000"/>
                    </a:solidFill>
                  </a:rPr>
                  <a:t>ENL</a:t>
                </a:r>
                <a:endParaRPr lang="en-US" sz="1400" b="1"/>
              </a:p>
            </p:txBody>
          </p:sp>
          <p:sp>
            <p:nvSpPr>
              <p:cNvPr id="87" name="Rectangle 407">
                <a:extLst>
                  <a:ext uri="{FF2B5EF4-FFF2-40B4-BE49-F238E27FC236}">
                    <a16:creationId xmlns:a16="http://schemas.microsoft.com/office/drawing/2014/main" id="{9FFE65F0-9E44-4541-88B4-5D75BF449F67}"/>
                  </a:ext>
                </a:extLst>
              </p:cNvPr>
              <p:cNvSpPr>
                <a:spLocks noChangeArrowheads="1"/>
              </p:cNvSpPr>
              <p:nvPr/>
            </p:nvSpPr>
            <p:spPr bwMode="auto">
              <a:xfrm>
                <a:off x="403225" y="1968500"/>
                <a:ext cx="332486" cy="278487"/>
              </a:xfrm>
              <a:prstGeom prst="rect">
                <a:avLst/>
              </a:prstGeom>
              <a:noFill/>
              <a:ln w="9525">
                <a:noFill/>
                <a:miter lim="800000"/>
                <a:headEnd/>
                <a:tailEnd/>
              </a:ln>
            </p:spPr>
            <p:txBody>
              <a:bodyPr wrap="none" lIns="0" tIns="0" rIns="0" bIns="0">
                <a:spAutoFit/>
              </a:bodyPr>
              <a:lstStyle/>
              <a:p>
                <a:pPr eaLnBrk="0" hangingPunct="0"/>
                <a:r>
                  <a:rPr lang="en-US" sz="1400" b="1">
                    <a:solidFill>
                      <a:srgbClr val="000000"/>
                    </a:solidFill>
                  </a:rPr>
                  <a:t>WO</a:t>
                </a:r>
                <a:endParaRPr lang="en-US" sz="1400" b="1"/>
              </a:p>
            </p:txBody>
          </p:sp>
        </p:grpSp>
        <p:sp>
          <p:nvSpPr>
            <p:cNvPr id="29" name="Line 115">
              <a:extLst>
                <a:ext uri="{FF2B5EF4-FFF2-40B4-BE49-F238E27FC236}">
                  <a16:creationId xmlns:a16="http://schemas.microsoft.com/office/drawing/2014/main" id="{761F973C-62C9-724E-B2CF-2950F4771BF5}"/>
                </a:ext>
              </a:extLst>
            </p:cNvPr>
            <p:cNvSpPr>
              <a:spLocks noChangeShapeType="1"/>
            </p:cNvSpPr>
            <p:nvPr/>
          </p:nvSpPr>
          <p:spPr bwMode="auto">
            <a:xfrm>
              <a:off x="4053094" y="3818604"/>
              <a:ext cx="5121275" cy="0"/>
            </a:xfrm>
            <a:prstGeom prst="line">
              <a:avLst/>
            </a:prstGeom>
            <a:noFill/>
            <a:ln w="9525">
              <a:solidFill>
                <a:srgbClr val="000000"/>
              </a:solidFill>
              <a:round/>
              <a:headEnd/>
              <a:tailEnd/>
            </a:ln>
          </p:spPr>
          <p:txBody>
            <a:bodyPr/>
            <a:lstStyle/>
            <a:p>
              <a:endParaRPr lang="en-US"/>
            </a:p>
          </p:txBody>
        </p:sp>
        <p:sp>
          <p:nvSpPr>
            <p:cNvPr id="30" name="Line 116">
              <a:extLst>
                <a:ext uri="{FF2B5EF4-FFF2-40B4-BE49-F238E27FC236}">
                  <a16:creationId xmlns:a16="http://schemas.microsoft.com/office/drawing/2014/main" id="{F906E366-C876-9345-B8E8-19CBDFFE0CC4}"/>
                </a:ext>
              </a:extLst>
            </p:cNvPr>
            <p:cNvSpPr>
              <a:spLocks noChangeShapeType="1"/>
            </p:cNvSpPr>
            <p:nvPr/>
          </p:nvSpPr>
          <p:spPr bwMode="auto">
            <a:xfrm>
              <a:off x="4048331" y="3219061"/>
              <a:ext cx="5119687" cy="0"/>
            </a:xfrm>
            <a:prstGeom prst="line">
              <a:avLst/>
            </a:prstGeom>
            <a:noFill/>
            <a:ln w="9525">
              <a:solidFill>
                <a:srgbClr val="000000"/>
              </a:solidFill>
              <a:round/>
              <a:headEnd/>
              <a:tailEnd/>
            </a:ln>
          </p:spPr>
          <p:txBody>
            <a:bodyPr/>
            <a:lstStyle/>
            <a:p>
              <a:endParaRPr lang="en-US"/>
            </a:p>
          </p:txBody>
        </p:sp>
        <p:sp>
          <p:nvSpPr>
            <p:cNvPr id="31" name="Line 117">
              <a:extLst>
                <a:ext uri="{FF2B5EF4-FFF2-40B4-BE49-F238E27FC236}">
                  <a16:creationId xmlns:a16="http://schemas.microsoft.com/office/drawing/2014/main" id="{A3FBB594-318A-E542-8F7D-3FECF6E79797}"/>
                </a:ext>
              </a:extLst>
            </p:cNvPr>
            <p:cNvSpPr>
              <a:spLocks noChangeShapeType="1"/>
            </p:cNvSpPr>
            <p:nvPr/>
          </p:nvSpPr>
          <p:spPr bwMode="auto">
            <a:xfrm>
              <a:off x="4046743" y="4373516"/>
              <a:ext cx="5121275" cy="0"/>
            </a:xfrm>
            <a:prstGeom prst="line">
              <a:avLst/>
            </a:prstGeom>
            <a:noFill/>
            <a:ln w="9525">
              <a:solidFill>
                <a:srgbClr val="000000"/>
              </a:solidFill>
              <a:round/>
              <a:headEnd/>
              <a:tailEnd/>
            </a:ln>
          </p:spPr>
          <p:txBody>
            <a:bodyPr/>
            <a:lstStyle/>
            <a:p>
              <a:endParaRPr lang="en-US"/>
            </a:p>
          </p:txBody>
        </p:sp>
        <p:sp>
          <p:nvSpPr>
            <p:cNvPr id="32" name="Line 118">
              <a:extLst>
                <a:ext uri="{FF2B5EF4-FFF2-40B4-BE49-F238E27FC236}">
                  <a16:creationId xmlns:a16="http://schemas.microsoft.com/office/drawing/2014/main" id="{EB7266CE-B54F-4D42-9A83-EEB1F6BECD7E}"/>
                </a:ext>
              </a:extLst>
            </p:cNvPr>
            <p:cNvSpPr>
              <a:spLocks noChangeShapeType="1"/>
            </p:cNvSpPr>
            <p:nvPr/>
          </p:nvSpPr>
          <p:spPr bwMode="auto">
            <a:xfrm flipV="1">
              <a:off x="4053094" y="4095750"/>
              <a:ext cx="5121275" cy="0"/>
            </a:xfrm>
            <a:prstGeom prst="line">
              <a:avLst/>
            </a:prstGeom>
            <a:noFill/>
            <a:ln w="9525">
              <a:solidFill>
                <a:srgbClr val="000000"/>
              </a:solidFill>
              <a:round/>
              <a:headEnd/>
              <a:tailEnd/>
            </a:ln>
          </p:spPr>
          <p:txBody>
            <a:bodyPr/>
            <a:lstStyle/>
            <a:p>
              <a:endParaRPr lang="en-US"/>
            </a:p>
          </p:txBody>
        </p:sp>
        <p:sp>
          <p:nvSpPr>
            <p:cNvPr id="33" name="Line 119">
              <a:extLst>
                <a:ext uri="{FF2B5EF4-FFF2-40B4-BE49-F238E27FC236}">
                  <a16:creationId xmlns:a16="http://schemas.microsoft.com/office/drawing/2014/main" id="{27E9B545-8F85-4449-9A9C-D219CDF0EB4F}"/>
                </a:ext>
              </a:extLst>
            </p:cNvPr>
            <p:cNvSpPr>
              <a:spLocks noChangeShapeType="1"/>
            </p:cNvSpPr>
            <p:nvPr/>
          </p:nvSpPr>
          <p:spPr bwMode="auto">
            <a:xfrm flipV="1">
              <a:off x="4058419" y="3494397"/>
              <a:ext cx="5121275" cy="0"/>
            </a:xfrm>
            <a:prstGeom prst="line">
              <a:avLst/>
            </a:prstGeom>
            <a:noFill/>
            <a:ln w="9525">
              <a:solidFill>
                <a:srgbClr val="000000"/>
              </a:solidFill>
              <a:round/>
              <a:headEnd/>
              <a:tailEnd/>
            </a:ln>
          </p:spPr>
          <p:txBody>
            <a:bodyPr/>
            <a:lstStyle/>
            <a:p>
              <a:endParaRPr lang="en-US"/>
            </a:p>
          </p:txBody>
        </p:sp>
        <p:sp>
          <p:nvSpPr>
            <p:cNvPr id="34" name="Line 120">
              <a:extLst>
                <a:ext uri="{FF2B5EF4-FFF2-40B4-BE49-F238E27FC236}">
                  <a16:creationId xmlns:a16="http://schemas.microsoft.com/office/drawing/2014/main" id="{9C93FE90-0137-3242-B6B1-F92AB4159765}"/>
                </a:ext>
              </a:extLst>
            </p:cNvPr>
            <p:cNvSpPr>
              <a:spLocks noChangeShapeType="1"/>
            </p:cNvSpPr>
            <p:nvPr/>
          </p:nvSpPr>
          <p:spPr bwMode="auto">
            <a:xfrm>
              <a:off x="4053094" y="2957513"/>
              <a:ext cx="5121275" cy="0"/>
            </a:xfrm>
            <a:prstGeom prst="line">
              <a:avLst/>
            </a:prstGeom>
            <a:noFill/>
            <a:ln w="9525">
              <a:solidFill>
                <a:srgbClr val="000000"/>
              </a:solidFill>
              <a:round/>
              <a:headEnd/>
              <a:tailEnd/>
            </a:ln>
          </p:spPr>
          <p:txBody>
            <a:bodyPr/>
            <a:lstStyle/>
            <a:p>
              <a:endParaRPr lang="en-US"/>
            </a:p>
          </p:txBody>
        </p:sp>
        <p:sp>
          <p:nvSpPr>
            <p:cNvPr id="35" name="Line 121">
              <a:extLst>
                <a:ext uri="{FF2B5EF4-FFF2-40B4-BE49-F238E27FC236}">
                  <a16:creationId xmlns:a16="http://schemas.microsoft.com/office/drawing/2014/main" id="{8E9A1D8F-B4F4-634A-9155-D82833005385}"/>
                </a:ext>
              </a:extLst>
            </p:cNvPr>
            <p:cNvSpPr>
              <a:spLocks noChangeShapeType="1"/>
            </p:cNvSpPr>
            <p:nvPr/>
          </p:nvSpPr>
          <p:spPr bwMode="auto">
            <a:xfrm>
              <a:off x="4053094" y="2687638"/>
              <a:ext cx="5121275" cy="0"/>
            </a:xfrm>
            <a:prstGeom prst="line">
              <a:avLst/>
            </a:prstGeom>
            <a:noFill/>
            <a:ln w="9525">
              <a:solidFill>
                <a:srgbClr val="000000"/>
              </a:solidFill>
              <a:round/>
              <a:headEnd/>
              <a:tailEnd/>
            </a:ln>
          </p:spPr>
          <p:txBody>
            <a:bodyPr/>
            <a:lstStyle/>
            <a:p>
              <a:endParaRPr lang="en-US"/>
            </a:p>
          </p:txBody>
        </p:sp>
        <p:sp>
          <p:nvSpPr>
            <p:cNvPr id="36" name="Line 122">
              <a:extLst>
                <a:ext uri="{FF2B5EF4-FFF2-40B4-BE49-F238E27FC236}">
                  <a16:creationId xmlns:a16="http://schemas.microsoft.com/office/drawing/2014/main" id="{7ACD9C7C-EDE6-D34C-8859-EC3871B15F75}"/>
                </a:ext>
              </a:extLst>
            </p:cNvPr>
            <p:cNvSpPr>
              <a:spLocks noChangeShapeType="1"/>
            </p:cNvSpPr>
            <p:nvPr/>
          </p:nvSpPr>
          <p:spPr bwMode="auto">
            <a:xfrm>
              <a:off x="4053094" y="2417763"/>
              <a:ext cx="5121275" cy="0"/>
            </a:xfrm>
            <a:prstGeom prst="line">
              <a:avLst/>
            </a:prstGeom>
            <a:noFill/>
            <a:ln w="9525">
              <a:solidFill>
                <a:srgbClr val="000000"/>
              </a:solidFill>
              <a:round/>
              <a:headEnd/>
              <a:tailEnd/>
            </a:ln>
          </p:spPr>
          <p:txBody>
            <a:bodyPr/>
            <a:lstStyle/>
            <a:p>
              <a:endParaRPr lang="en-US"/>
            </a:p>
          </p:txBody>
        </p:sp>
        <p:sp>
          <p:nvSpPr>
            <p:cNvPr id="37" name="Rectangle 124">
              <a:extLst>
                <a:ext uri="{FF2B5EF4-FFF2-40B4-BE49-F238E27FC236}">
                  <a16:creationId xmlns:a16="http://schemas.microsoft.com/office/drawing/2014/main" id="{EF4F762B-483A-9747-B736-3A604CB4070B}"/>
                </a:ext>
              </a:extLst>
            </p:cNvPr>
            <p:cNvSpPr>
              <a:spLocks noChangeArrowheads="1"/>
            </p:cNvSpPr>
            <p:nvPr/>
          </p:nvSpPr>
          <p:spPr bwMode="auto">
            <a:xfrm>
              <a:off x="2594179" y="1755778"/>
              <a:ext cx="6783388" cy="3040063"/>
            </a:xfrm>
            <a:prstGeom prst="rect">
              <a:avLst/>
            </a:prstGeom>
            <a:noFill/>
            <a:ln w="28575">
              <a:solidFill>
                <a:srgbClr val="000000"/>
              </a:solidFill>
              <a:miter lim="800000"/>
              <a:headEnd/>
              <a:tailEnd/>
            </a:ln>
            <a:effectLst>
              <a:outerShdw blurRad="50800" dist="38100" dir="2700000" algn="tl" rotWithShape="0">
                <a:prstClr val="black">
                  <a:alpha val="40000"/>
                </a:prstClr>
              </a:outerShdw>
            </a:effectLst>
          </p:spPr>
          <p:txBody>
            <a:bodyPr/>
            <a:lstStyle/>
            <a:p>
              <a:pPr eaLnBrk="0" hangingPunct="0">
                <a:defRPr/>
              </a:pPr>
              <a:endParaRPr lang="en-US"/>
            </a:p>
          </p:txBody>
        </p:sp>
        <p:sp>
          <p:nvSpPr>
            <p:cNvPr id="38" name="Rectangle 168">
              <a:extLst>
                <a:ext uri="{FF2B5EF4-FFF2-40B4-BE49-F238E27FC236}">
                  <a16:creationId xmlns:a16="http://schemas.microsoft.com/office/drawing/2014/main" id="{26E4EC7E-22CA-5E48-9D2A-3735BD23E2B6}"/>
                </a:ext>
              </a:extLst>
            </p:cNvPr>
            <p:cNvSpPr>
              <a:spLocks noChangeArrowheads="1"/>
            </p:cNvSpPr>
            <p:nvPr/>
          </p:nvSpPr>
          <p:spPr bwMode="auto">
            <a:xfrm>
              <a:off x="4092137" y="3648385"/>
              <a:ext cx="377984" cy="716304"/>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39" name="Rectangle 212">
              <a:extLst>
                <a:ext uri="{FF2B5EF4-FFF2-40B4-BE49-F238E27FC236}">
                  <a16:creationId xmlns:a16="http://schemas.microsoft.com/office/drawing/2014/main" id="{09EC63AD-B1F8-784F-A2D7-257685C56EC1}"/>
                </a:ext>
              </a:extLst>
            </p:cNvPr>
            <p:cNvSpPr>
              <a:spLocks noChangeArrowheads="1"/>
            </p:cNvSpPr>
            <p:nvPr/>
          </p:nvSpPr>
          <p:spPr bwMode="auto">
            <a:xfrm>
              <a:off x="5396381" y="3381827"/>
              <a:ext cx="361353" cy="982863"/>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40" name="Rectangle 256">
              <a:extLst>
                <a:ext uri="{FF2B5EF4-FFF2-40B4-BE49-F238E27FC236}">
                  <a16:creationId xmlns:a16="http://schemas.microsoft.com/office/drawing/2014/main" id="{B53E2208-63A2-6E4B-8E72-F2F9F883E8AE}"/>
                </a:ext>
              </a:extLst>
            </p:cNvPr>
            <p:cNvSpPr>
              <a:spLocks noChangeArrowheads="1"/>
            </p:cNvSpPr>
            <p:nvPr/>
          </p:nvSpPr>
          <p:spPr bwMode="auto">
            <a:xfrm>
              <a:off x="6727311" y="3104588"/>
              <a:ext cx="376472" cy="1264515"/>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41" name="Rectangle 300">
              <a:extLst>
                <a:ext uri="{FF2B5EF4-FFF2-40B4-BE49-F238E27FC236}">
                  <a16:creationId xmlns:a16="http://schemas.microsoft.com/office/drawing/2014/main" id="{C8AB734B-8053-004D-80AE-807C968BF6EE}"/>
                </a:ext>
              </a:extLst>
            </p:cNvPr>
            <p:cNvSpPr>
              <a:spLocks noChangeArrowheads="1"/>
            </p:cNvSpPr>
            <p:nvPr/>
          </p:nvSpPr>
          <p:spPr bwMode="auto">
            <a:xfrm>
              <a:off x="4650041" y="3310748"/>
              <a:ext cx="376472" cy="1039736"/>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42" name="Rectangle 344">
              <a:extLst>
                <a:ext uri="{FF2B5EF4-FFF2-40B4-BE49-F238E27FC236}">
                  <a16:creationId xmlns:a16="http://schemas.microsoft.com/office/drawing/2014/main" id="{5439C7E3-2FF2-ED48-9352-6DF36D8AB5E3}"/>
                </a:ext>
              </a:extLst>
            </p:cNvPr>
            <p:cNvSpPr>
              <a:spLocks noChangeArrowheads="1"/>
            </p:cNvSpPr>
            <p:nvPr/>
          </p:nvSpPr>
          <p:spPr bwMode="auto">
            <a:xfrm>
              <a:off x="5944948" y="3046231"/>
              <a:ext cx="391592" cy="1292398"/>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43" name="Rectangle 388">
              <a:extLst>
                <a:ext uri="{FF2B5EF4-FFF2-40B4-BE49-F238E27FC236}">
                  <a16:creationId xmlns:a16="http://schemas.microsoft.com/office/drawing/2014/main" id="{97A9AD0F-110E-8E41-B91E-DC4B1239DEBC}"/>
                </a:ext>
              </a:extLst>
            </p:cNvPr>
            <p:cNvSpPr>
              <a:spLocks noChangeArrowheads="1"/>
            </p:cNvSpPr>
            <p:nvPr/>
          </p:nvSpPr>
          <p:spPr bwMode="auto">
            <a:xfrm>
              <a:off x="7322565" y="2671532"/>
              <a:ext cx="376472" cy="1675394"/>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44" name="Rectangle 389">
              <a:extLst>
                <a:ext uri="{FF2B5EF4-FFF2-40B4-BE49-F238E27FC236}">
                  <a16:creationId xmlns:a16="http://schemas.microsoft.com/office/drawing/2014/main" id="{AC36CB93-3EA0-064D-9505-C81039119056}"/>
                </a:ext>
              </a:extLst>
            </p:cNvPr>
            <p:cNvSpPr>
              <a:spLocks noChangeArrowheads="1"/>
            </p:cNvSpPr>
            <p:nvPr/>
          </p:nvSpPr>
          <p:spPr bwMode="auto">
            <a:xfrm>
              <a:off x="4038800" y="3353214"/>
              <a:ext cx="592138" cy="153987"/>
            </a:xfrm>
            <a:prstGeom prst="rect">
              <a:avLst/>
            </a:prstGeom>
            <a:noFill/>
            <a:ln w="9525">
              <a:noFill/>
              <a:miter lim="800000"/>
              <a:headEnd/>
              <a:tailEnd/>
            </a:ln>
          </p:spPr>
          <p:txBody>
            <a:bodyPr lIns="0" tIns="0" rIns="0" bIns="0">
              <a:spAutoFit/>
            </a:bodyPr>
            <a:lstStyle/>
            <a:p>
              <a:pPr algn="ctr" eaLnBrk="0" hangingPunct="0"/>
              <a:r>
                <a:rPr lang="en-US" sz="1000" b="1">
                  <a:solidFill>
                    <a:srgbClr val="000000"/>
                  </a:solidFill>
                </a:rPr>
                <a:t>$</a:t>
              </a:r>
              <a:r>
                <a:rPr lang="en-US" sz="1000" b="1"/>
                <a:t>3,657</a:t>
              </a:r>
            </a:p>
          </p:txBody>
        </p:sp>
        <p:sp>
          <p:nvSpPr>
            <p:cNvPr id="45" name="Rectangle 390">
              <a:extLst>
                <a:ext uri="{FF2B5EF4-FFF2-40B4-BE49-F238E27FC236}">
                  <a16:creationId xmlns:a16="http://schemas.microsoft.com/office/drawing/2014/main" id="{52B04BC9-1EFD-D647-844C-ED9D8E192950}"/>
                </a:ext>
              </a:extLst>
            </p:cNvPr>
            <p:cNvSpPr>
              <a:spLocks noChangeArrowheads="1"/>
            </p:cNvSpPr>
            <p:nvPr/>
          </p:nvSpPr>
          <p:spPr bwMode="auto">
            <a:xfrm>
              <a:off x="5385992" y="3046231"/>
              <a:ext cx="561975" cy="153988"/>
            </a:xfrm>
            <a:prstGeom prst="rect">
              <a:avLst/>
            </a:prstGeom>
            <a:noFill/>
            <a:ln w="9525">
              <a:noFill/>
              <a:miter lim="800000"/>
              <a:headEnd/>
              <a:tailEnd/>
            </a:ln>
          </p:spPr>
          <p:txBody>
            <a:bodyPr lIns="0" tIns="0" rIns="0" bIns="0">
              <a:spAutoFit/>
            </a:bodyPr>
            <a:lstStyle/>
            <a:p>
              <a:pPr eaLnBrk="0" hangingPunct="0"/>
              <a:r>
                <a:rPr lang="en-US" sz="1000" b="1">
                  <a:solidFill>
                    <a:srgbClr val="000000"/>
                  </a:solidFill>
                </a:rPr>
                <a:t>$4,610</a:t>
              </a:r>
              <a:endParaRPr lang="en-US" sz="1000" b="1"/>
            </a:p>
          </p:txBody>
        </p:sp>
        <p:sp>
          <p:nvSpPr>
            <p:cNvPr id="46" name="Rectangle 391">
              <a:extLst>
                <a:ext uri="{FF2B5EF4-FFF2-40B4-BE49-F238E27FC236}">
                  <a16:creationId xmlns:a16="http://schemas.microsoft.com/office/drawing/2014/main" id="{2E99BB23-EDAE-2448-8454-4B7D3D45D0A2}"/>
                </a:ext>
              </a:extLst>
            </p:cNvPr>
            <p:cNvSpPr>
              <a:spLocks noChangeArrowheads="1"/>
            </p:cNvSpPr>
            <p:nvPr/>
          </p:nvSpPr>
          <p:spPr bwMode="auto">
            <a:xfrm>
              <a:off x="6729619" y="2810439"/>
              <a:ext cx="362279" cy="153888"/>
            </a:xfrm>
            <a:prstGeom prst="rect">
              <a:avLst/>
            </a:prstGeom>
            <a:noFill/>
            <a:ln w="9525">
              <a:noFill/>
              <a:miter lim="800000"/>
              <a:headEnd/>
              <a:tailEnd/>
            </a:ln>
          </p:spPr>
          <p:txBody>
            <a:bodyPr wrap="none" lIns="0" tIns="0" rIns="0" bIns="0">
              <a:spAutoFit/>
            </a:bodyPr>
            <a:lstStyle/>
            <a:p>
              <a:pPr eaLnBrk="0" hangingPunct="0"/>
              <a:r>
                <a:rPr lang="en-US" sz="1000" b="1"/>
                <a:t>$5,373</a:t>
              </a:r>
            </a:p>
          </p:txBody>
        </p:sp>
        <p:sp>
          <p:nvSpPr>
            <p:cNvPr id="47" name="Rectangle 392">
              <a:extLst>
                <a:ext uri="{FF2B5EF4-FFF2-40B4-BE49-F238E27FC236}">
                  <a16:creationId xmlns:a16="http://schemas.microsoft.com/office/drawing/2014/main" id="{DBC70D9B-FC08-E549-8984-489D2516C1F0}"/>
                </a:ext>
              </a:extLst>
            </p:cNvPr>
            <p:cNvSpPr>
              <a:spLocks noChangeArrowheads="1"/>
            </p:cNvSpPr>
            <p:nvPr/>
          </p:nvSpPr>
          <p:spPr bwMode="auto">
            <a:xfrm>
              <a:off x="5939044" y="2701925"/>
              <a:ext cx="362279" cy="153888"/>
            </a:xfrm>
            <a:prstGeom prst="rect">
              <a:avLst/>
            </a:prstGeom>
            <a:noFill/>
            <a:ln w="9525">
              <a:noFill/>
              <a:miter lim="800000"/>
              <a:headEnd/>
              <a:tailEnd/>
            </a:ln>
          </p:spPr>
          <p:txBody>
            <a:bodyPr wrap="none" lIns="0" tIns="0" rIns="0" bIns="0">
              <a:spAutoFit/>
            </a:bodyPr>
            <a:lstStyle/>
            <a:p>
              <a:pPr eaLnBrk="0" hangingPunct="0"/>
              <a:r>
                <a:rPr lang="en-US" sz="1000" b="1"/>
                <a:t>$5,889</a:t>
              </a:r>
            </a:p>
          </p:txBody>
        </p:sp>
        <p:sp>
          <p:nvSpPr>
            <p:cNvPr id="48" name="Rectangle 393">
              <a:extLst>
                <a:ext uri="{FF2B5EF4-FFF2-40B4-BE49-F238E27FC236}">
                  <a16:creationId xmlns:a16="http://schemas.microsoft.com/office/drawing/2014/main" id="{FA2BCB69-8010-5246-B784-1D0FA3B6E241}"/>
                </a:ext>
              </a:extLst>
            </p:cNvPr>
            <p:cNvSpPr>
              <a:spLocks noChangeArrowheads="1"/>
            </p:cNvSpPr>
            <p:nvPr/>
          </p:nvSpPr>
          <p:spPr bwMode="auto">
            <a:xfrm>
              <a:off x="7275719" y="2439988"/>
              <a:ext cx="362279" cy="153888"/>
            </a:xfrm>
            <a:prstGeom prst="rect">
              <a:avLst/>
            </a:prstGeom>
            <a:noFill/>
            <a:ln w="9525">
              <a:noFill/>
              <a:miter lim="800000"/>
              <a:headEnd/>
              <a:tailEnd/>
            </a:ln>
          </p:spPr>
          <p:txBody>
            <a:bodyPr wrap="none" lIns="0" tIns="0" rIns="0" bIns="0">
              <a:spAutoFit/>
            </a:bodyPr>
            <a:lstStyle/>
            <a:p>
              <a:pPr eaLnBrk="0" hangingPunct="0"/>
              <a:r>
                <a:rPr lang="en-US" sz="1000" b="1">
                  <a:solidFill>
                    <a:srgbClr val="000000"/>
                  </a:solidFill>
                </a:rPr>
                <a:t>$</a:t>
              </a:r>
              <a:r>
                <a:rPr lang="en-US" sz="1000" b="1"/>
                <a:t>7,090</a:t>
              </a:r>
            </a:p>
          </p:txBody>
        </p:sp>
        <p:sp>
          <p:nvSpPr>
            <p:cNvPr id="49" name="Rectangle 394">
              <a:extLst>
                <a:ext uri="{FF2B5EF4-FFF2-40B4-BE49-F238E27FC236}">
                  <a16:creationId xmlns:a16="http://schemas.microsoft.com/office/drawing/2014/main" id="{AEF345F8-7B5E-7040-B0CB-CEAFA897BCB1}"/>
                </a:ext>
              </a:extLst>
            </p:cNvPr>
            <p:cNvSpPr>
              <a:spLocks noChangeArrowheads="1"/>
            </p:cNvSpPr>
            <p:nvPr/>
          </p:nvSpPr>
          <p:spPr bwMode="auto">
            <a:xfrm>
              <a:off x="4603956" y="2974975"/>
              <a:ext cx="581025" cy="152400"/>
            </a:xfrm>
            <a:prstGeom prst="rect">
              <a:avLst/>
            </a:prstGeom>
            <a:noFill/>
            <a:ln w="9525">
              <a:noFill/>
              <a:miter lim="800000"/>
              <a:headEnd/>
              <a:tailEnd/>
            </a:ln>
          </p:spPr>
          <p:txBody>
            <a:bodyPr lIns="0" tIns="0" rIns="0" bIns="0">
              <a:spAutoFit/>
            </a:bodyPr>
            <a:lstStyle/>
            <a:p>
              <a:pPr eaLnBrk="0" hangingPunct="0"/>
              <a:r>
                <a:rPr lang="en-US" sz="1000" b="1"/>
                <a:t>$4,826</a:t>
              </a:r>
            </a:p>
          </p:txBody>
        </p:sp>
        <p:sp>
          <p:nvSpPr>
            <p:cNvPr id="50" name="Rectangle 395">
              <a:extLst>
                <a:ext uri="{FF2B5EF4-FFF2-40B4-BE49-F238E27FC236}">
                  <a16:creationId xmlns:a16="http://schemas.microsoft.com/office/drawing/2014/main" id="{E208AEE9-02BD-664A-B96B-D67B0BD4B71B}"/>
                </a:ext>
              </a:extLst>
            </p:cNvPr>
            <p:cNvSpPr>
              <a:spLocks noChangeArrowheads="1"/>
            </p:cNvSpPr>
            <p:nvPr/>
          </p:nvSpPr>
          <p:spPr bwMode="auto">
            <a:xfrm>
              <a:off x="3102523" y="3922166"/>
              <a:ext cx="83676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$2,000.00</a:t>
              </a:r>
              <a:endParaRPr lang="en-US" sz="1600" b="1"/>
            </a:p>
          </p:txBody>
        </p:sp>
        <p:sp>
          <p:nvSpPr>
            <p:cNvPr id="51" name="Rectangle 396">
              <a:extLst>
                <a:ext uri="{FF2B5EF4-FFF2-40B4-BE49-F238E27FC236}">
                  <a16:creationId xmlns:a16="http://schemas.microsoft.com/office/drawing/2014/main" id="{1EA8594D-B77F-5C42-B36C-9874EE24ACD5}"/>
                </a:ext>
              </a:extLst>
            </p:cNvPr>
            <p:cNvSpPr>
              <a:spLocks noChangeArrowheads="1"/>
            </p:cNvSpPr>
            <p:nvPr/>
          </p:nvSpPr>
          <p:spPr bwMode="auto">
            <a:xfrm>
              <a:off x="3094382" y="3624881"/>
              <a:ext cx="83676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$3,000.00</a:t>
              </a:r>
              <a:endParaRPr lang="en-US" sz="1600" b="1"/>
            </a:p>
          </p:txBody>
        </p:sp>
        <p:sp>
          <p:nvSpPr>
            <p:cNvPr id="52" name="Rectangle 397">
              <a:extLst>
                <a:ext uri="{FF2B5EF4-FFF2-40B4-BE49-F238E27FC236}">
                  <a16:creationId xmlns:a16="http://schemas.microsoft.com/office/drawing/2014/main" id="{352195A4-1460-EE4F-B365-D7E7659242ED}"/>
                </a:ext>
              </a:extLst>
            </p:cNvPr>
            <p:cNvSpPr>
              <a:spLocks noChangeArrowheads="1"/>
            </p:cNvSpPr>
            <p:nvPr/>
          </p:nvSpPr>
          <p:spPr bwMode="auto">
            <a:xfrm>
              <a:off x="3089480" y="3353214"/>
              <a:ext cx="83676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$4,000.00</a:t>
              </a:r>
              <a:endParaRPr lang="en-US" sz="1600" b="1"/>
            </a:p>
          </p:txBody>
        </p:sp>
        <p:sp>
          <p:nvSpPr>
            <p:cNvPr id="53" name="Rectangle 398">
              <a:extLst>
                <a:ext uri="{FF2B5EF4-FFF2-40B4-BE49-F238E27FC236}">
                  <a16:creationId xmlns:a16="http://schemas.microsoft.com/office/drawing/2014/main" id="{7FD56471-899B-C847-8D4D-FFA8A42F13E6}"/>
                </a:ext>
              </a:extLst>
            </p:cNvPr>
            <p:cNvSpPr>
              <a:spLocks noChangeArrowheads="1"/>
            </p:cNvSpPr>
            <p:nvPr/>
          </p:nvSpPr>
          <p:spPr bwMode="auto">
            <a:xfrm>
              <a:off x="3106943" y="3121027"/>
              <a:ext cx="83676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$5,000.00</a:t>
              </a:r>
              <a:endParaRPr lang="en-US" sz="1600" b="1"/>
            </a:p>
          </p:txBody>
        </p:sp>
        <p:sp>
          <p:nvSpPr>
            <p:cNvPr id="54" name="Rectangle 399">
              <a:extLst>
                <a:ext uri="{FF2B5EF4-FFF2-40B4-BE49-F238E27FC236}">
                  <a16:creationId xmlns:a16="http://schemas.microsoft.com/office/drawing/2014/main" id="{9BF612A6-24E4-144F-85CA-2D3842FE0923}"/>
                </a:ext>
              </a:extLst>
            </p:cNvPr>
            <p:cNvSpPr>
              <a:spLocks noChangeArrowheads="1"/>
            </p:cNvSpPr>
            <p:nvPr/>
          </p:nvSpPr>
          <p:spPr bwMode="auto">
            <a:xfrm>
              <a:off x="3099005" y="2846391"/>
              <a:ext cx="83676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$6,000.00</a:t>
              </a:r>
              <a:endParaRPr lang="en-US" sz="1600" b="1"/>
            </a:p>
          </p:txBody>
        </p:sp>
        <p:sp>
          <p:nvSpPr>
            <p:cNvPr id="55" name="Rectangle 400">
              <a:extLst>
                <a:ext uri="{FF2B5EF4-FFF2-40B4-BE49-F238E27FC236}">
                  <a16:creationId xmlns:a16="http://schemas.microsoft.com/office/drawing/2014/main" id="{B0AFD933-198B-C947-B4DF-9BCFBAAFBD76}"/>
                </a:ext>
              </a:extLst>
            </p:cNvPr>
            <p:cNvSpPr>
              <a:spLocks noChangeArrowheads="1"/>
            </p:cNvSpPr>
            <p:nvPr/>
          </p:nvSpPr>
          <p:spPr bwMode="auto">
            <a:xfrm>
              <a:off x="3099005" y="2565402"/>
              <a:ext cx="83676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$7,000.00</a:t>
              </a:r>
              <a:endParaRPr lang="en-US" sz="1600" b="1"/>
            </a:p>
          </p:txBody>
        </p:sp>
        <p:sp>
          <p:nvSpPr>
            <p:cNvPr id="56" name="Rectangle 401">
              <a:extLst>
                <a:ext uri="{FF2B5EF4-FFF2-40B4-BE49-F238E27FC236}">
                  <a16:creationId xmlns:a16="http://schemas.microsoft.com/office/drawing/2014/main" id="{C0EB889D-3CFD-4247-B44A-2BB55EEA2F19}"/>
                </a:ext>
              </a:extLst>
            </p:cNvPr>
            <p:cNvSpPr>
              <a:spLocks noChangeArrowheads="1"/>
            </p:cNvSpPr>
            <p:nvPr/>
          </p:nvSpPr>
          <p:spPr bwMode="auto">
            <a:xfrm>
              <a:off x="3108530" y="2297116"/>
              <a:ext cx="83676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$8,000.00</a:t>
              </a:r>
              <a:endParaRPr lang="en-US" sz="1600" b="1"/>
            </a:p>
          </p:txBody>
        </p:sp>
        <p:sp>
          <p:nvSpPr>
            <p:cNvPr id="57" name="Rectangle 402">
              <a:extLst>
                <a:ext uri="{FF2B5EF4-FFF2-40B4-BE49-F238E27FC236}">
                  <a16:creationId xmlns:a16="http://schemas.microsoft.com/office/drawing/2014/main" id="{3930F6B9-20BC-7A46-8508-731F30FC0469}"/>
                </a:ext>
              </a:extLst>
            </p:cNvPr>
            <p:cNvSpPr>
              <a:spLocks noChangeArrowheads="1"/>
            </p:cNvSpPr>
            <p:nvPr/>
          </p:nvSpPr>
          <p:spPr bwMode="auto">
            <a:xfrm>
              <a:off x="4146949" y="4362453"/>
              <a:ext cx="879087" cy="430887"/>
            </a:xfrm>
            <a:prstGeom prst="rect">
              <a:avLst/>
            </a:prstGeom>
            <a:noFill/>
            <a:ln w="9525">
              <a:noFill/>
              <a:miter lim="800000"/>
              <a:headEnd/>
              <a:tailEnd/>
            </a:ln>
          </p:spPr>
          <p:txBody>
            <a:bodyPr wrap="none" lIns="0" tIns="0" rIns="0" bIns="0">
              <a:spAutoFit/>
            </a:bodyPr>
            <a:lstStyle/>
            <a:p>
              <a:pPr algn="ctr" eaLnBrk="0" hangingPunct="0"/>
              <a:r>
                <a:rPr lang="en-US" sz="1400" b="1">
                  <a:solidFill>
                    <a:srgbClr val="000000"/>
                  </a:solidFill>
                </a:rPr>
                <a:t>$1,169</a:t>
              </a:r>
              <a:br>
                <a:rPr lang="en-US" sz="1400" b="1">
                  <a:solidFill>
                    <a:srgbClr val="000000"/>
                  </a:solidFill>
                </a:rPr>
              </a:br>
              <a:r>
                <a:rPr lang="en-US" sz="1400" b="1">
                  <a:solidFill>
                    <a:srgbClr val="000000"/>
                  </a:solidFill>
                </a:rPr>
                <a:t>10 years TIS</a:t>
              </a:r>
              <a:endParaRPr lang="en-US" sz="1400" b="1"/>
            </a:p>
          </p:txBody>
        </p:sp>
        <p:sp>
          <p:nvSpPr>
            <p:cNvPr id="58" name="Rectangle 408">
              <a:extLst>
                <a:ext uri="{FF2B5EF4-FFF2-40B4-BE49-F238E27FC236}">
                  <a16:creationId xmlns:a16="http://schemas.microsoft.com/office/drawing/2014/main" id="{73D7B905-FF46-AE42-98E3-720C4B55ED9C}"/>
                </a:ext>
              </a:extLst>
            </p:cNvPr>
            <p:cNvSpPr>
              <a:spLocks noChangeArrowheads="1"/>
            </p:cNvSpPr>
            <p:nvPr/>
          </p:nvSpPr>
          <p:spPr bwMode="auto">
            <a:xfrm>
              <a:off x="7761407" y="1541465"/>
              <a:ext cx="1462259" cy="246221"/>
            </a:xfrm>
            <a:prstGeom prst="rect">
              <a:avLst/>
            </a:prstGeom>
            <a:noFill/>
            <a:ln w="12700">
              <a:noFill/>
              <a:miter lim="800000"/>
              <a:headEnd/>
              <a:tailEnd/>
            </a:ln>
          </p:spPr>
          <p:txBody>
            <a:bodyPr wrap="none">
              <a:spAutoFit/>
            </a:bodyPr>
            <a:lstStyle/>
            <a:p>
              <a:pPr algn="ctr" eaLnBrk="0" hangingPunct="0"/>
              <a:r>
                <a:rPr lang="en-US" sz="1000" i="1">
                  <a:solidFill>
                    <a:srgbClr val="1C1C1C"/>
                  </a:solidFill>
                </a:rPr>
                <a:t>Based on 2019 Pay Scale</a:t>
              </a:r>
              <a:endParaRPr lang="en-US" sz="2000" b="1">
                <a:solidFill>
                  <a:schemeClr val="hlink"/>
                </a:solidFill>
              </a:endParaRPr>
            </a:p>
          </p:txBody>
        </p:sp>
        <p:sp>
          <p:nvSpPr>
            <p:cNvPr id="59" name="Rectangle 412">
              <a:extLst>
                <a:ext uri="{FF2B5EF4-FFF2-40B4-BE49-F238E27FC236}">
                  <a16:creationId xmlns:a16="http://schemas.microsoft.com/office/drawing/2014/main" id="{BA75C1F9-0445-BD47-9EA8-7E54B37C464A}"/>
                </a:ext>
              </a:extLst>
            </p:cNvPr>
            <p:cNvSpPr>
              <a:spLocks noChangeArrowheads="1"/>
            </p:cNvSpPr>
            <p:nvPr/>
          </p:nvSpPr>
          <p:spPr bwMode="auto">
            <a:xfrm>
              <a:off x="5381037" y="4360865"/>
              <a:ext cx="919161" cy="430887"/>
            </a:xfrm>
            <a:prstGeom prst="rect">
              <a:avLst/>
            </a:prstGeom>
            <a:noFill/>
            <a:ln w="9525">
              <a:noFill/>
              <a:miter lim="800000"/>
              <a:headEnd/>
              <a:tailEnd/>
            </a:ln>
          </p:spPr>
          <p:txBody>
            <a:bodyPr wrap="none" lIns="0" tIns="0" rIns="0" bIns="0">
              <a:spAutoFit/>
            </a:bodyPr>
            <a:lstStyle/>
            <a:p>
              <a:pPr algn="ctr" eaLnBrk="0" hangingPunct="0"/>
              <a:r>
                <a:rPr lang="en-US" sz="1400" b="1">
                  <a:solidFill>
                    <a:srgbClr val="000000"/>
                  </a:solidFill>
                </a:rPr>
                <a:t>$1,279</a:t>
              </a:r>
            </a:p>
            <a:p>
              <a:pPr algn="ctr" eaLnBrk="0" hangingPunct="0"/>
              <a:r>
                <a:rPr lang="en-US" sz="1400" b="1">
                  <a:solidFill>
                    <a:srgbClr val="000000"/>
                  </a:solidFill>
                </a:rPr>
                <a:t> 16 years TIS</a:t>
              </a:r>
              <a:endParaRPr lang="en-US" sz="1400" b="1"/>
            </a:p>
          </p:txBody>
        </p:sp>
        <p:sp>
          <p:nvSpPr>
            <p:cNvPr id="60" name="Rectangle 413">
              <a:extLst>
                <a:ext uri="{FF2B5EF4-FFF2-40B4-BE49-F238E27FC236}">
                  <a16:creationId xmlns:a16="http://schemas.microsoft.com/office/drawing/2014/main" id="{5391F1EC-4E3F-0047-96B9-84ED0A6E5351}"/>
                </a:ext>
              </a:extLst>
            </p:cNvPr>
            <p:cNvSpPr>
              <a:spLocks noChangeArrowheads="1"/>
            </p:cNvSpPr>
            <p:nvPr/>
          </p:nvSpPr>
          <p:spPr bwMode="auto">
            <a:xfrm>
              <a:off x="6740130" y="4351340"/>
              <a:ext cx="879087" cy="430887"/>
            </a:xfrm>
            <a:prstGeom prst="rect">
              <a:avLst/>
            </a:prstGeom>
            <a:noFill/>
            <a:ln w="9525">
              <a:noFill/>
              <a:miter lim="800000"/>
              <a:headEnd/>
              <a:tailEnd/>
            </a:ln>
          </p:spPr>
          <p:txBody>
            <a:bodyPr wrap="none" lIns="0" tIns="0" rIns="0" bIns="0">
              <a:spAutoFit/>
            </a:bodyPr>
            <a:lstStyle/>
            <a:p>
              <a:pPr algn="ctr" eaLnBrk="0" hangingPunct="0"/>
              <a:r>
                <a:rPr lang="en-US" sz="1400" b="1">
                  <a:solidFill>
                    <a:srgbClr val="000000"/>
                  </a:solidFill>
                </a:rPr>
                <a:t>$1,717</a:t>
              </a:r>
              <a:br>
                <a:rPr lang="en-US" sz="1400" b="1">
                  <a:solidFill>
                    <a:srgbClr val="000000"/>
                  </a:solidFill>
                </a:rPr>
              </a:br>
              <a:r>
                <a:rPr lang="en-US" sz="1400" b="1">
                  <a:solidFill>
                    <a:srgbClr val="000000"/>
                  </a:solidFill>
                </a:rPr>
                <a:t>20 years TIS</a:t>
              </a:r>
              <a:endParaRPr lang="en-US" sz="1400" b="1"/>
            </a:p>
          </p:txBody>
        </p:sp>
        <p:sp>
          <p:nvSpPr>
            <p:cNvPr id="61" name="Line 123">
              <a:extLst>
                <a:ext uri="{FF2B5EF4-FFF2-40B4-BE49-F238E27FC236}">
                  <a16:creationId xmlns:a16="http://schemas.microsoft.com/office/drawing/2014/main" id="{F5202991-D000-6C40-861A-DC6EF29D82A6}"/>
                </a:ext>
              </a:extLst>
            </p:cNvPr>
            <p:cNvSpPr>
              <a:spLocks noChangeShapeType="1"/>
            </p:cNvSpPr>
            <p:nvPr/>
          </p:nvSpPr>
          <p:spPr bwMode="auto">
            <a:xfrm flipH="1">
              <a:off x="9162577" y="2108200"/>
              <a:ext cx="24490" cy="2265316"/>
            </a:xfrm>
            <a:prstGeom prst="line">
              <a:avLst/>
            </a:prstGeom>
            <a:noFill/>
            <a:ln w="9525">
              <a:solidFill>
                <a:srgbClr val="000000"/>
              </a:solidFill>
              <a:round/>
              <a:headEnd/>
              <a:tailEnd/>
            </a:ln>
          </p:spPr>
          <p:txBody>
            <a:bodyPr/>
            <a:lstStyle/>
            <a:p>
              <a:endParaRPr lang="en-US"/>
            </a:p>
          </p:txBody>
        </p:sp>
        <p:sp>
          <p:nvSpPr>
            <p:cNvPr id="62" name="Line 123">
              <a:extLst>
                <a:ext uri="{FF2B5EF4-FFF2-40B4-BE49-F238E27FC236}">
                  <a16:creationId xmlns:a16="http://schemas.microsoft.com/office/drawing/2014/main" id="{1E5B1D9A-8E3C-5543-8B2C-127E16AC4271}"/>
                </a:ext>
              </a:extLst>
            </p:cNvPr>
            <p:cNvSpPr>
              <a:spLocks noChangeShapeType="1"/>
            </p:cNvSpPr>
            <p:nvPr/>
          </p:nvSpPr>
          <p:spPr bwMode="auto">
            <a:xfrm flipH="1">
              <a:off x="4035631" y="2117728"/>
              <a:ext cx="19048" cy="2255789"/>
            </a:xfrm>
            <a:prstGeom prst="line">
              <a:avLst/>
            </a:prstGeom>
            <a:noFill/>
            <a:ln w="9525">
              <a:solidFill>
                <a:srgbClr val="000000"/>
              </a:solidFill>
              <a:round/>
              <a:headEnd/>
              <a:tailEnd/>
            </a:ln>
          </p:spPr>
          <p:txBody>
            <a:bodyPr/>
            <a:lstStyle/>
            <a:p>
              <a:endParaRPr lang="en-US"/>
            </a:p>
          </p:txBody>
        </p:sp>
        <p:grpSp>
          <p:nvGrpSpPr>
            <p:cNvPr id="63" name="Group 89">
              <a:extLst>
                <a:ext uri="{FF2B5EF4-FFF2-40B4-BE49-F238E27FC236}">
                  <a16:creationId xmlns:a16="http://schemas.microsoft.com/office/drawing/2014/main" id="{B69568D0-1074-8E4E-8FEF-129143EBF2BE}"/>
                </a:ext>
              </a:extLst>
            </p:cNvPr>
            <p:cNvGrpSpPr>
              <a:grpSpLocks/>
            </p:cNvGrpSpPr>
            <p:nvPr/>
          </p:nvGrpSpPr>
          <p:grpSpPr bwMode="auto">
            <a:xfrm>
              <a:off x="4707341" y="3501942"/>
              <a:ext cx="2928938" cy="747713"/>
              <a:chOff x="8762840" y="1415514"/>
              <a:chExt cx="3464397" cy="983725"/>
            </a:xfrm>
          </p:grpSpPr>
          <p:pic>
            <p:nvPicPr>
              <p:cNvPr id="82" name="Picture 81" descr="w2.gif">
                <a:extLst>
                  <a:ext uri="{FF2B5EF4-FFF2-40B4-BE49-F238E27FC236}">
                    <a16:creationId xmlns:a16="http://schemas.microsoft.com/office/drawing/2014/main" id="{F0FB02D6-D314-5941-8959-1EB93F9D3893}"/>
                  </a:ext>
                </a:extLst>
              </p:cNvPr>
              <p:cNvPicPr>
                <a:picLocks noChangeAspect="1"/>
              </p:cNvPicPr>
              <p:nvPr/>
            </p:nvPicPr>
            <p:blipFill>
              <a:blip r:embed="rId2" cstate="print"/>
              <a:stretch>
                <a:fillRect/>
              </a:stretch>
            </p:blipFill>
            <p:spPr>
              <a:xfrm>
                <a:off x="8762840" y="1428046"/>
                <a:ext cx="322968" cy="971193"/>
              </a:xfrm>
              <a:prstGeom prst="rect">
                <a:avLst/>
              </a:prstGeom>
              <a:effectLst>
                <a:outerShdw blurRad="50800" dist="38100" dir="2700000" algn="tl" rotWithShape="0">
                  <a:prstClr val="black">
                    <a:alpha val="40000"/>
                  </a:prstClr>
                </a:outerShdw>
              </a:effectLst>
            </p:spPr>
          </p:pic>
          <p:pic>
            <p:nvPicPr>
              <p:cNvPr id="83" name="Picture 82" descr="w3.gif">
                <a:extLst>
                  <a:ext uri="{FF2B5EF4-FFF2-40B4-BE49-F238E27FC236}">
                    <a16:creationId xmlns:a16="http://schemas.microsoft.com/office/drawing/2014/main" id="{B7996F6C-DB03-9048-A9AA-35E171182A85}"/>
                  </a:ext>
                </a:extLst>
              </p:cNvPr>
              <p:cNvPicPr>
                <a:picLocks noChangeAspect="1"/>
              </p:cNvPicPr>
              <p:nvPr/>
            </p:nvPicPr>
            <p:blipFill>
              <a:blip r:embed="rId3" cstate="print"/>
              <a:stretch>
                <a:fillRect/>
              </a:stretch>
            </p:blipFill>
            <p:spPr>
              <a:xfrm>
                <a:off x="10315716" y="1415514"/>
                <a:ext cx="322968" cy="971193"/>
              </a:xfrm>
              <a:prstGeom prst="rect">
                <a:avLst/>
              </a:prstGeom>
              <a:effectLst>
                <a:outerShdw blurRad="50800" dist="38100" dir="2700000" algn="tl" rotWithShape="0">
                  <a:prstClr val="black">
                    <a:alpha val="40000"/>
                  </a:prstClr>
                </a:outerShdw>
              </a:effectLst>
            </p:spPr>
          </p:pic>
          <p:pic>
            <p:nvPicPr>
              <p:cNvPr id="84" name="Picture 83" descr="w4.gif">
                <a:extLst>
                  <a:ext uri="{FF2B5EF4-FFF2-40B4-BE49-F238E27FC236}">
                    <a16:creationId xmlns:a16="http://schemas.microsoft.com/office/drawing/2014/main" id="{8C570FF4-6796-3441-990F-C1D5A127E641}"/>
                  </a:ext>
                </a:extLst>
              </p:cNvPr>
              <p:cNvPicPr>
                <a:picLocks noChangeAspect="1"/>
              </p:cNvPicPr>
              <p:nvPr/>
            </p:nvPicPr>
            <p:blipFill>
              <a:blip r:embed="rId4" cstate="print"/>
              <a:stretch>
                <a:fillRect/>
              </a:stretch>
            </p:blipFill>
            <p:spPr>
              <a:xfrm>
                <a:off x="11904269" y="1417603"/>
                <a:ext cx="322968" cy="971192"/>
              </a:xfrm>
              <a:prstGeom prst="rect">
                <a:avLst/>
              </a:prstGeom>
              <a:effectLst>
                <a:outerShdw blurRad="50800" dist="38100" dir="2700000" algn="tl" rotWithShape="0">
                  <a:prstClr val="black">
                    <a:alpha val="40000"/>
                  </a:prstClr>
                </a:outerShdw>
              </a:effectLst>
            </p:spPr>
          </p:pic>
        </p:grpSp>
        <p:sp>
          <p:nvSpPr>
            <p:cNvPr id="64" name="Rectangle 256">
              <a:extLst>
                <a:ext uri="{FF2B5EF4-FFF2-40B4-BE49-F238E27FC236}">
                  <a16:creationId xmlns:a16="http://schemas.microsoft.com/office/drawing/2014/main" id="{128FAC4C-BC1F-C148-9354-22AFAB23E165}"/>
                </a:ext>
              </a:extLst>
            </p:cNvPr>
            <p:cNvSpPr>
              <a:spLocks noChangeArrowheads="1"/>
            </p:cNvSpPr>
            <p:nvPr/>
          </p:nvSpPr>
          <p:spPr bwMode="auto">
            <a:xfrm>
              <a:off x="8135345" y="2606570"/>
              <a:ext cx="376472" cy="1747945"/>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65" name="Rectangle 388">
              <a:extLst>
                <a:ext uri="{FF2B5EF4-FFF2-40B4-BE49-F238E27FC236}">
                  <a16:creationId xmlns:a16="http://schemas.microsoft.com/office/drawing/2014/main" id="{233326A8-1E98-724E-AB71-B4EBEC722F84}"/>
                </a:ext>
              </a:extLst>
            </p:cNvPr>
            <p:cNvSpPr>
              <a:spLocks noChangeArrowheads="1"/>
            </p:cNvSpPr>
            <p:nvPr/>
          </p:nvSpPr>
          <p:spPr bwMode="auto">
            <a:xfrm>
              <a:off x="8667894" y="2181944"/>
              <a:ext cx="376472" cy="2167509"/>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66" name="Rectangle 391">
              <a:extLst>
                <a:ext uri="{FF2B5EF4-FFF2-40B4-BE49-F238E27FC236}">
                  <a16:creationId xmlns:a16="http://schemas.microsoft.com/office/drawing/2014/main" id="{783F2148-618B-E141-BC0E-214DC1E63CF7}"/>
                </a:ext>
              </a:extLst>
            </p:cNvPr>
            <p:cNvSpPr>
              <a:spLocks noChangeArrowheads="1"/>
            </p:cNvSpPr>
            <p:nvPr/>
          </p:nvSpPr>
          <p:spPr bwMode="auto">
            <a:xfrm>
              <a:off x="8145011" y="2270358"/>
              <a:ext cx="362279" cy="153888"/>
            </a:xfrm>
            <a:prstGeom prst="rect">
              <a:avLst/>
            </a:prstGeom>
            <a:noFill/>
            <a:ln w="9525">
              <a:noFill/>
              <a:miter lim="800000"/>
              <a:headEnd/>
              <a:tailEnd/>
            </a:ln>
          </p:spPr>
          <p:txBody>
            <a:bodyPr wrap="none" lIns="0" tIns="0" rIns="0" bIns="0">
              <a:spAutoFit/>
            </a:bodyPr>
            <a:lstStyle/>
            <a:p>
              <a:pPr eaLnBrk="0" hangingPunct="0"/>
              <a:r>
                <a:rPr lang="en-US" sz="1000" b="1"/>
                <a:t>$7,119</a:t>
              </a:r>
            </a:p>
          </p:txBody>
        </p:sp>
        <p:sp>
          <p:nvSpPr>
            <p:cNvPr id="67" name="Rectangle 393">
              <a:extLst>
                <a:ext uri="{FF2B5EF4-FFF2-40B4-BE49-F238E27FC236}">
                  <a16:creationId xmlns:a16="http://schemas.microsoft.com/office/drawing/2014/main" id="{3690842B-D82C-914D-858A-F4D37C8E7B54}"/>
                </a:ext>
              </a:extLst>
            </p:cNvPr>
            <p:cNvSpPr>
              <a:spLocks noChangeArrowheads="1"/>
            </p:cNvSpPr>
            <p:nvPr/>
          </p:nvSpPr>
          <p:spPr bwMode="auto">
            <a:xfrm>
              <a:off x="8661606" y="1908175"/>
              <a:ext cx="362279" cy="153888"/>
            </a:xfrm>
            <a:prstGeom prst="rect">
              <a:avLst/>
            </a:prstGeom>
            <a:noFill/>
            <a:ln w="9525">
              <a:noFill/>
              <a:miter lim="800000"/>
              <a:headEnd/>
              <a:tailEnd/>
            </a:ln>
          </p:spPr>
          <p:txBody>
            <a:bodyPr wrap="none" lIns="0" tIns="0" rIns="0" bIns="0">
              <a:spAutoFit/>
            </a:bodyPr>
            <a:lstStyle/>
            <a:p>
              <a:pPr eaLnBrk="0" hangingPunct="0"/>
              <a:r>
                <a:rPr lang="en-US" sz="1000" b="1">
                  <a:solidFill>
                    <a:srgbClr val="000000"/>
                  </a:solidFill>
                </a:rPr>
                <a:t>$8,831</a:t>
              </a:r>
              <a:endParaRPr lang="en-US" sz="1000" b="1"/>
            </a:p>
          </p:txBody>
        </p:sp>
        <p:pic>
          <p:nvPicPr>
            <p:cNvPr id="68" name="Picture 61" descr="w5n.gif">
              <a:extLst>
                <a:ext uri="{FF2B5EF4-FFF2-40B4-BE49-F238E27FC236}">
                  <a16:creationId xmlns:a16="http://schemas.microsoft.com/office/drawing/2014/main" id="{25D9C40B-CA40-1F46-8831-DED5322BF2BD}"/>
                </a:ext>
              </a:extLst>
            </p:cNvPr>
            <p:cNvPicPr>
              <a:picLocks noChangeAspect="1"/>
            </p:cNvPicPr>
            <p:nvPr/>
          </p:nvPicPr>
          <p:blipFill>
            <a:blip r:embed="rId5" cstate="print"/>
            <a:srcRect/>
            <a:stretch>
              <a:fillRect/>
            </a:stretch>
          </p:blipFill>
          <p:spPr bwMode="auto">
            <a:xfrm>
              <a:off x="8734791" y="3440884"/>
              <a:ext cx="258762" cy="793750"/>
            </a:xfrm>
            <a:prstGeom prst="rect">
              <a:avLst/>
            </a:prstGeom>
            <a:noFill/>
            <a:ln w="9525">
              <a:noFill/>
              <a:miter lim="800000"/>
              <a:headEnd/>
              <a:tailEnd/>
            </a:ln>
          </p:spPr>
        </p:pic>
        <p:sp>
          <p:nvSpPr>
            <p:cNvPr id="69" name="Rectangle 168">
              <a:extLst>
                <a:ext uri="{FF2B5EF4-FFF2-40B4-BE49-F238E27FC236}">
                  <a16:creationId xmlns:a16="http://schemas.microsoft.com/office/drawing/2014/main" id="{529160E5-697D-B34A-A1E0-47F991529E21}"/>
                </a:ext>
              </a:extLst>
            </p:cNvPr>
            <p:cNvSpPr>
              <a:spLocks noChangeArrowheads="1"/>
            </p:cNvSpPr>
            <p:nvPr/>
          </p:nvSpPr>
          <p:spPr bwMode="auto">
            <a:xfrm>
              <a:off x="2708737" y="4300154"/>
              <a:ext cx="123058" cy="146727"/>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70" name="Rectangle 300">
              <a:extLst>
                <a:ext uri="{FF2B5EF4-FFF2-40B4-BE49-F238E27FC236}">
                  <a16:creationId xmlns:a16="http://schemas.microsoft.com/office/drawing/2014/main" id="{66FAC363-10F9-3944-8848-3891A03292E4}"/>
                </a:ext>
              </a:extLst>
            </p:cNvPr>
            <p:cNvSpPr>
              <a:spLocks noChangeArrowheads="1"/>
            </p:cNvSpPr>
            <p:nvPr/>
          </p:nvSpPr>
          <p:spPr bwMode="auto">
            <a:xfrm>
              <a:off x="2696380" y="4547290"/>
              <a:ext cx="146597" cy="148281"/>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p>
          </p:txBody>
        </p:sp>
        <p:sp>
          <p:nvSpPr>
            <p:cNvPr id="71" name="Rectangle 413">
              <a:extLst>
                <a:ext uri="{FF2B5EF4-FFF2-40B4-BE49-F238E27FC236}">
                  <a16:creationId xmlns:a16="http://schemas.microsoft.com/office/drawing/2014/main" id="{C16B1023-6C59-C64B-A0DB-91EF7EBB12A4}"/>
                </a:ext>
              </a:extLst>
            </p:cNvPr>
            <p:cNvSpPr>
              <a:spLocks noChangeArrowheads="1"/>
            </p:cNvSpPr>
            <p:nvPr/>
          </p:nvSpPr>
          <p:spPr bwMode="auto">
            <a:xfrm>
              <a:off x="8141099" y="4354515"/>
              <a:ext cx="879087" cy="430887"/>
            </a:xfrm>
            <a:prstGeom prst="rect">
              <a:avLst/>
            </a:prstGeom>
            <a:noFill/>
            <a:ln w="9525">
              <a:noFill/>
              <a:miter lim="800000"/>
              <a:headEnd/>
              <a:tailEnd/>
            </a:ln>
          </p:spPr>
          <p:txBody>
            <a:bodyPr wrap="none" lIns="0" tIns="0" rIns="0" bIns="0">
              <a:spAutoFit/>
            </a:bodyPr>
            <a:lstStyle/>
            <a:p>
              <a:pPr algn="ctr" eaLnBrk="0" hangingPunct="0"/>
              <a:r>
                <a:rPr lang="en-US" sz="1400" b="1">
                  <a:solidFill>
                    <a:srgbClr val="000000"/>
                  </a:solidFill>
                </a:rPr>
                <a:t>$1,712</a:t>
              </a:r>
              <a:br>
                <a:rPr lang="en-US" sz="1400" b="1">
                  <a:solidFill>
                    <a:srgbClr val="000000"/>
                  </a:solidFill>
                </a:rPr>
              </a:br>
              <a:r>
                <a:rPr lang="en-US" sz="1400" b="1">
                  <a:solidFill>
                    <a:srgbClr val="000000"/>
                  </a:solidFill>
                </a:rPr>
                <a:t>26 years TIS</a:t>
              </a:r>
              <a:endParaRPr lang="en-US" sz="1400" b="1"/>
            </a:p>
          </p:txBody>
        </p:sp>
        <p:sp>
          <p:nvSpPr>
            <p:cNvPr id="72" name="TextBox 66">
              <a:extLst>
                <a:ext uri="{FF2B5EF4-FFF2-40B4-BE49-F238E27FC236}">
                  <a16:creationId xmlns:a16="http://schemas.microsoft.com/office/drawing/2014/main" id="{BFE31DE3-4C88-8449-B3C2-2A331987860A}"/>
                </a:ext>
              </a:extLst>
            </p:cNvPr>
            <p:cNvSpPr txBox="1">
              <a:spLocks noChangeArrowheads="1"/>
            </p:cNvSpPr>
            <p:nvPr/>
          </p:nvSpPr>
          <p:spPr bwMode="auto">
            <a:xfrm>
              <a:off x="4017604" y="3739120"/>
              <a:ext cx="527050" cy="261938"/>
            </a:xfrm>
            <a:prstGeom prst="rect">
              <a:avLst/>
            </a:prstGeom>
            <a:noFill/>
            <a:ln w="9525">
              <a:noFill/>
              <a:miter lim="800000"/>
              <a:headEnd/>
              <a:tailEnd/>
            </a:ln>
          </p:spPr>
          <p:txBody>
            <a:bodyPr>
              <a:spAutoFit/>
            </a:bodyPr>
            <a:lstStyle/>
            <a:p>
              <a:pPr algn="ctr" eaLnBrk="0" hangingPunct="0"/>
              <a:r>
                <a:rPr lang="en-US" sz="1100">
                  <a:latin typeface="Arial Black" pitchFamily="34" charset="0"/>
                </a:rPr>
                <a:t>E6</a:t>
              </a:r>
            </a:p>
          </p:txBody>
        </p:sp>
        <p:sp>
          <p:nvSpPr>
            <p:cNvPr id="73" name="TextBox 70">
              <a:extLst>
                <a:ext uri="{FF2B5EF4-FFF2-40B4-BE49-F238E27FC236}">
                  <a16:creationId xmlns:a16="http://schemas.microsoft.com/office/drawing/2014/main" id="{D3AD498D-85E8-AF4F-B324-5FE347C48C15}"/>
                </a:ext>
              </a:extLst>
            </p:cNvPr>
            <p:cNvSpPr txBox="1">
              <a:spLocks noChangeArrowheads="1"/>
            </p:cNvSpPr>
            <p:nvPr/>
          </p:nvSpPr>
          <p:spPr bwMode="auto">
            <a:xfrm>
              <a:off x="5316319" y="3526796"/>
              <a:ext cx="527050" cy="261938"/>
            </a:xfrm>
            <a:prstGeom prst="rect">
              <a:avLst/>
            </a:prstGeom>
            <a:noFill/>
            <a:ln w="9525">
              <a:noFill/>
              <a:miter lim="800000"/>
              <a:headEnd/>
              <a:tailEnd/>
            </a:ln>
          </p:spPr>
          <p:txBody>
            <a:bodyPr>
              <a:spAutoFit/>
            </a:bodyPr>
            <a:lstStyle/>
            <a:p>
              <a:pPr algn="ctr" eaLnBrk="0" hangingPunct="0"/>
              <a:r>
                <a:rPr lang="en-US" sz="1100">
                  <a:latin typeface="Arial Black" pitchFamily="34" charset="0"/>
                </a:rPr>
                <a:t>E7</a:t>
              </a:r>
            </a:p>
          </p:txBody>
        </p:sp>
        <p:sp>
          <p:nvSpPr>
            <p:cNvPr id="74" name="TextBox 71">
              <a:extLst>
                <a:ext uri="{FF2B5EF4-FFF2-40B4-BE49-F238E27FC236}">
                  <a16:creationId xmlns:a16="http://schemas.microsoft.com/office/drawing/2014/main" id="{F5E6B1AA-5EFF-E743-9AA4-0A19933073D0}"/>
                </a:ext>
              </a:extLst>
            </p:cNvPr>
            <p:cNvSpPr txBox="1">
              <a:spLocks noChangeArrowheads="1"/>
            </p:cNvSpPr>
            <p:nvPr/>
          </p:nvSpPr>
          <p:spPr bwMode="auto">
            <a:xfrm>
              <a:off x="6636122" y="3292447"/>
              <a:ext cx="527050" cy="261938"/>
            </a:xfrm>
            <a:prstGeom prst="rect">
              <a:avLst/>
            </a:prstGeom>
            <a:noFill/>
            <a:ln w="9525">
              <a:noFill/>
              <a:miter lim="800000"/>
              <a:headEnd/>
              <a:tailEnd/>
            </a:ln>
          </p:spPr>
          <p:txBody>
            <a:bodyPr>
              <a:spAutoFit/>
            </a:bodyPr>
            <a:lstStyle/>
            <a:p>
              <a:pPr algn="ctr" eaLnBrk="0" hangingPunct="0"/>
              <a:r>
                <a:rPr lang="en-US" sz="1100">
                  <a:latin typeface="Arial Black" pitchFamily="34" charset="0"/>
                </a:rPr>
                <a:t>E8</a:t>
              </a:r>
            </a:p>
          </p:txBody>
        </p:sp>
        <p:sp>
          <p:nvSpPr>
            <p:cNvPr id="75" name="TextBox 72">
              <a:extLst>
                <a:ext uri="{FF2B5EF4-FFF2-40B4-BE49-F238E27FC236}">
                  <a16:creationId xmlns:a16="http://schemas.microsoft.com/office/drawing/2014/main" id="{BD9638C2-6CCC-6A48-AD70-572A0331ED0E}"/>
                </a:ext>
              </a:extLst>
            </p:cNvPr>
            <p:cNvSpPr txBox="1">
              <a:spLocks noChangeArrowheads="1"/>
            </p:cNvSpPr>
            <p:nvPr/>
          </p:nvSpPr>
          <p:spPr bwMode="auto">
            <a:xfrm>
              <a:off x="8058062" y="2683181"/>
              <a:ext cx="527050" cy="260350"/>
            </a:xfrm>
            <a:prstGeom prst="rect">
              <a:avLst/>
            </a:prstGeom>
            <a:noFill/>
            <a:ln w="9525">
              <a:noFill/>
              <a:miter lim="800000"/>
              <a:headEnd/>
              <a:tailEnd/>
            </a:ln>
          </p:spPr>
          <p:txBody>
            <a:bodyPr>
              <a:spAutoFit/>
            </a:bodyPr>
            <a:lstStyle/>
            <a:p>
              <a:pPr algn="ctr" eaLnBrk="0" hangingPunct="0"/>
              <a:r>
                <a:rPr lang="en-US" sz="1100">
                  <a:latin typeface="Arial Black" pitchFamily="34" charset="0"/>
                </a:rPr>
                <a:t>E9</a:t>
              </a:r>
            </a:p>
          </p:txBody>
        </p:sp>
        <p:sp>
          <p:nvSpPr>
            <p:cNvPr id="76" name="TextBox 73">
              <a:extLst>
                <a:ext uri="{FF2B5EF4-FFF2-40B4-BE49-F238E27FC236}">
                  <a16:creationId xmlns:a16="http://schemas.microsoft.com/office/drawing/2014/main" id="{9E23BD22-D53D-324F-9492-E561C8B44122}"/>
                </a:ext>
              </a:extLst>
            </p:cNvPr>
            <p:cNvSpPr txBox="1">
              <a:spLocks noChangeArrowheads="1"/>
            </p:cNvSpPr>
            <p:nvPr/>
          </p:nvSpPr>
          <p:spPr bwMode="auto">
            <a:xfrm>
              <a:off x="4595826" y="3298826"/>
              <a:ext cx="525463" cy="261937"/>
            </a:xfrm>
            <a:prstGeom prst="rect">
              <a:avLst/>
            </a:prstGeom>
            <a:noFill/>
            <a:ln w="9525">
              <a:noFill/>
              <a:miter lim="800000"/>
              <a:headEnd/>
              <a:tailEnd/>
            </a:ln>
          </p:spPr>
          <p:txBody>
            <a:bodyPr>
              <a:spAutoFit/>
            </a:bodyPr>
            <a:lstStyle/>
            <a:p>
              <a:pPr algn="ctr" eaLnBrk="0" hangingPunct="0"/>
              <a:r>
                <a:rPr lang="en-US" sz="1100">
                  <a:latin typeface="Arial Black" pitchFamily="34" charset="0"/>
                </a:rPr>
                <a:t>W2</a:t>
              </a:r>
            </a:p>
          </p:txBody>
        </p:sp>
        <p:sp>
          <p:nvSpPr>
            <p:cNvPr id="77" name="TextBox 74">
              <a:extLst>
                <a:ext uri="{FF2B5EF4-FFF2-40B4-BE49-F238E27FC236}">
                  <a16:creationId xmlns:a16="http://schemas.microsoft.com/office/drawing/2014/main" id="{8CD1D99B-4855-6641-9470-64BDDDB070A0}"/>
                </a:ext>
              </a:extLst>
            </p:cNvPr>
            <p:cNvSpPr txBox="1">
              <a:spLocks noChangeArrowheads="1"/>
            </p:cNvSpPr>
            <p:nvPr/>
          </p:nvSpPr>
          <p:spPr bwMode="auto">
            <a:xfrm>
              <a:off x="5878984" y="3090764"/>
              <a:ext cx="527050" cy="261938"/>
            </a:xfrm>
            <a:prstGeom prst="rect">
              <a:avLst/>
            </a:prstGeom>
            <a:noFill/>
            <a:ln w="9525">
              <a:noFill/>
              <a:miter lim="800000"/>
              <a:headEnd/>
              <a:tailEnd/>
            </a:ln>
          </p:spPr>
          <p:txBody>
            <a:bodyPr>
              <a:spAutoFit/>
            </a:bodyPr>
            <a:lstStyle/>
            <a:p>
              <a:pPr algn="ctr" eaLnBrk="0" hangingPunct="0"/>
              <a:r>
                <a:rPr lang="en-US" sz="1100">
                  <a:latin typeface="Arial Black" pitchFamily="34" charset="0"/>
                </a:rPr>
                <a:t>W3</a:t>
              </a:r>
            </a:p>
          </p:txBody>
        </p:sp>
        <p:sp>
          <p:nvSpPr>
            <p:cNvPr id="78" name="TextBox 75">
              <a:extLst>
                <a:ext uri="{FF2B5EF4-FFF2-40B4-BE49-F238E27FC236}">
                  <a16:creationId xmlns:a16="http://schemas.microsoft.com/office/drawing/2014/main" id="{C81E6565-A547-B840-8B5B-FF3706F6D36F}"/>
                </a:ext>
              </a:extLst>
            </p:cNvPr>
            <p:cNvSpPr txBox="1">
              <a:spLocks noChangeArrowheads="1"/>
            </p:cNvSpPr>
            <p:nvPr/>
          </p:nvSpPr>
          <p:spPr bwMode="auto">
            <a:xfrm>
              <a:off x="7249194" y="2694909"/>
              <a:ext cx="527050" cy="261938"/>
            </a:xfrm>
            <a:prstGeom prst="rect">
              <a:avLst/>
            </a:prstGeom>
            <a:noFill/>
            <a:ln w="9525">
              <a:noFill/>
              <a:miter lim="800000"/>
              <a:headEnd/>
              <a:tailEnd/>
            </a:ln>
          </p:spPr>
          <p:txBody>
            <a:bodyPr>
              <a:spAutoFit/>
            </a:bodyPr>
            <a:lstStyle/>
            <a:p>
              <a:pPr algn="ctr" eaLnBrk="0" hangingPunct="0"/>
              <a:r>
                <a:rPr lang="en-US" sz="1100">
                  <a:latin typeface="Arial Black" pitchFamily="34" charset="0"/>
                </a:rPr>
                <a:t>W4</a:t>
              </a:r>
            </a:p>
          </p:txBody>
        </p:sp>
        <p:sp>
          <p:nvSpPr>
            <p:cNvPr id="79" name="TextBox 76">
              <a:extLst>
                <a:ext uri="{FF2B5EF4-FFF2-40B4-BE49-F238E27FC236}">
                  <a16:creationId xmlns:a16="http://schemas.microsoft.com/office/drawing/2014/main" id="{3491B439-DA20-9946-B208-15C3E13A90F4}"/>
                </a:ext>
              </a:extLst>
            </p:cNvPr>
            <p:cNvSpPr txBox="1">
              <a:spLocks noChangeArrowheads="1"/>
            </p:cNvSpPr>
            <p:nvPr/>
          </p:nvSpPr>
          <p:spPr bwMode="auto">
            <a:xfrm>
              <a:off x="8592043" y="2256411"/>
              <a:ext cx="527050" cy="261938"/>
            </a:xfrm>
            <a:prstGeom prst="rect">
              <a:avLst/>
            </a:prstGeom>
            <a:noFill/>
            <a:ln w="9525">
              <a:noFill/>
              <a:miter lim="800000"/>
              <a:headEnd/>
              <a:tailEnd/>
            </a:ln>
          </p:spPr>
          <p:txBody>
            <a:bodyPr>
              <a:spAutoFit/>
            </a:bodyPr>
            <a:lstStyle/>
            <a:p>
              <a:pPr algn="ctr" eaLnBrk="0" hangingPunct="0"/>
              <a:r>
                <a:rPr lang="en-US" sz="1100">
                  <a:latin typeface="Arial Black" pitchFamily="34" charset="0"/>
                </a:rPr>
                <a:t>W5</a:t>
              </a:r>
            </a:p>
          </p:txBody>
        </p:sp>
        <p:sp>
          <p:nvSpPr>
            <p:cNvPr id="80" name="Rectangle 401">
              <a:extLst>
                <a:ext uri="{FF2B5EF4-FFF2-40B4-BE49-F238E27FC236}">
                  <a16:creationId xmlns:a16="http://schemas.microsoft.com/office/drawing/2014/main" id="{A2CD0231-C4CD-7E4F-A7C6-9603F8E9F7F5}"/>
                </a:ext>
              </a:extLst>
            </p:cNvPr>
            <p:cNvSpPr>
              <a:spLocks noChangeArrowheads="1"/>
            </p:cNvSpPr>
            <p:nvPr/>
          </p:nvSpPr>
          <p:spPr bwMode="auto">
            <a:xfrm>
              <a:off x="3111705" y="1992315"/>
              <a:ext cx="83676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$9,000.00</a:t>
              </a:r>
              <a:endParaRPr lang="en-US" sz="1600" b="1"/>
            </a:p>
          </p:txBody>
        </p:sp>
        <p:sp>
          <p:nvSpPr>
            <p:cNvPr id="81" name="Line 122">
              <a:extLst>
                <a:ext uri="{FF2B5EF4-FFF2-40B4-BE49-F238E27FC236}">
                  <a16:creationId xmlns:a16="http://schemas.microsoft.com/office/drawing/2014/main" id="{7838B2A1-ABC1-114A-A537-B2753ADFA363}"/>
                </a:ext>
              </a:extLst>
            </p:cNvPr>
            <p:cNvSpPr>
              <a:spLocks noChangeShapeType="1"/>
            </p:cNvSpPr>
            <p:nvPr/>
          </p:nvSpPr>
          <p:spPr bwMode="auto">
            <a:xfrm>
              <a:off x="4065794" y="2122488"/>
              <a:ext cx="5121275" cy="0"/>
            </a:xfrm>
            <a:prstGeom prst="line">
              <a:avLst/>
            </a:prstGeom>
            <a:noFill/>
            <a:ln w="9525">
              <a:solidFill>
                <a:srgbClr val="000000"/>
              </a:solidFill>
              <a:round/>
              <a:headEnd/>
              <a:tailEnd/>
            </a:ln>
          </p:spPr>
          <p:txBody>
            <a:bodyPr/>
            <a:lstStyle/>
            <a:p>
              <a:endParaRPr lang="en-US"/>
            </a:p>
          </p:txBody>
        </p:sp>
      </p:grpSp>
    </p:spTree>
    <p:extLst>
      <p:ext uri="{BB962C8B-B14F-4D97-AF65-F5344CB8AC3E}">
        <p14:creationId xmlns:p14="http://schemas.microsoft.com/office/powerpoint/2010/main" val="107624315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4"/>
                                        </p:tgtEl>
                                        <p:attrNameLst>
                                          <p:attrName>style.visibility</p:attrName>
                                        </p:attrNameLst>
                                      </p:cBhvr>
                                      <p:to>
                                        <p:strVal val="visible"/>
                                      </p:to>
                                    </p:set>
                                    <p:animEffect transition="in" filter="dissolve">
                                      <p:cBhvr>
                                        <p:cTn id="7" dur="750"/>
                                        <p:tgtEl>
                                          <p:spTgt spid="4"/>
                                        </p:tgtEl>
                                      </p:cBhvr>
                                    </p:animEffect>
                                  </p:childTnLst>
                                </p:cTn>
                              </p:par>
                              <p:par>
                                <p:cTn id="8" presetID="10" presetClass="entr" presetSubtype="0" fill="hold" grpId="0" nodeType="withEffect">
                                  <p:stCondLst>
                                    <p:cond delay="75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7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0" grpId="0"/>
    </p:bld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268D681-8AE7-4D07-85F7-ACA6E2329B2D}"/>
              </a:ext>
            </a:extLst>
          </p:cNvPr>
          <p:cNvSpPr txBox="1"/>
          <p:nvPr/>
        </p:nvSpPr>
        <p:spPr>
          <a:xfrm>
            <a:off x="978408" y="822960"/>
            <a:ext cx="10226676" cy="683264"/>
          </a:xfrm>
          <a:prstGeom prst="rect">
            <a:avLst/>
          </a:prstGeom>
          <a:noFill/>
        </p:spPr>
        <p:txBody>
          <a:bodyPr wrap="square" rtlCol="0">
            <a:spAutoFit/>
          </a:bodyPr>
          <a:lstStyle/>
          <a:p>
            <a:pPr algn="ctr">
              <a:lnSpc>
                <a:spcPct val="80000"/>
              </a:lnSpc>
            </a:pPr>
            <a:r>
              <a:rPr lang="en-GB" sz="4800" spc="30">
                <a:solidFill>
                  <a:schemeClr val="tx1">
                    <a:lumMod val="75000"/>
                    <a:lumOff val="25000"/>
                  </a:schemeClr>
                </a:solidFill>
              </a:rPr>
              <a:t>Traditional Retirement Comparison</a:t>
            </a:r>
          </a:p>
        </p:txBody>
      </p:sp>
      <p:grpSp>
        <p:nvGrpSpPr>
          <p:cNvPr id="48" name="Group 47">
            <a:extLst>
              <a:ext uri="{FF2B5EF4-FFF2-40B4-BE49-F238E27FC236}">
                <a16:creationId xmlns:a16="http://schemas.microsoft.com/office/drawing/2014/main" id="{5C63A29E-5492-634E-8D65-59835B52494D}"/>
              </a:ext>
            </a:extLst>
          </p:cNvPr>
          <p:cNvGrpSpPr/>
          <p:nvPr/>
        </p:nvGrpSpPr>
        <p:grpSpPr>
          <a:xfrm>
            <a:off x="2272220" y="1816891"/>
            <a:ext cx="7639051" cy="4845245"/>
            <a:chOff x="3061347" y="1409983"/>
            <a:chExt cx="7639051" cy="4845245"/>
          </a:xfrm>
        </p:grpSpPr>
        <p:grpSp>
          <p:nvGrpSpPr>
            <p:cNvPr id="49" name="Group 3">
              <a:extLst>
                <a:ext uri="{FF2B5EF4-FFF2-40B4-BE49-F238E27FC236}">
                  <a16:creationId xmlns:a16="http://schemas.microsoft.com/office/drawing/2014/main" id="{C89C7847-9B9A-CC4F-B2DE-9ADCD156177D}"/>
                </a:ext>
              </a:extLst>
            </p:cNvPr>
            <p:cNvGrpSpPr>
              <a:grpSpLocks/>
            </p:cNvGrpSpPr>
            <p:nvPr/>
          </p:nvGrpSpPr>
          <p:grpSpPr bwMode="auto">
            <a:xfrm>
              <a:off x="3061347" y="1409983"/>
              <a:ext cx="7577445" cy="3787775"/>
              <a:chOff x="489" y="1330"/>
              <a:chExt cx="3849" cy="2386"/>
            </a:xfrm>
            <a:noFill/>
          </p:grpSpPr>
          <p:sp>
            <p:nvSpPr>
              <p:cNvPr id="51" name="Rectangle 4">
                <a:extLst>
                  <a:ext uri="{FF2B5EF4-FFF2-40B4-BE49-F238E27FC236}">
                    <a16:creationId xmlns:a16="http://schemas.microsoft.com/office/drawing/2014/main" id="{858FA120-DB4E-864B-9B7B-2AD2CC58ADC1}"/>
                  </a:ext>
                </a:extLst>
              </p:cNvPr>
              <p:cNvSpPr>
                <a:spLocks noChangeArrowheads="1"/>
              </p:cNvSpPr>
              <p:nvPr/>
            </p:nvSpPr>
            <p:spPr bwMode="auto">
              <a:xfrm>
                <a:off x="489" y="1330"/>
                <a:ext cx="3849" cy="2386"/>
              </a:xfrm>
              <a:prstGeom prst="rect">
                <a:avLst/>
              </a:prstGeom>
              <a:grpFill/>
              <a:ln w="9525">
                <a:noFill/>
                <a:miter lim="800000"/>
                <a:headEnd/>
                <a:tailEnd/>
              </a:ln>
            </p:spPr>
            <p:txBody>
              <a:bodyPr/>
              <a:lstStyle/>
              <a:p>
                <a:pPr marL="342900" indent="-342900" eaLnBrk="0" hangingPunct="0">
                  <a:lnSpc>
                    <a:spcPct val="90000"/>
                  </a:lnSpc>
                  <a:spcBef>
                    <a:spcPct val="20000"/>
                  </a:spcBef>
                  <a:buClr>
                    <a:srgbClr val="FF9933"/>
                  </a:buClr>
                  <a:defRPr/>
                </a:pPr>
                <a:r>
                  <a:rPr lang="en-US" sz="2800"/>
                  <a:t>  W3            20	 $3,256  (50%)</a:t>
                </a:r>
              </a:p>
              <a:p>
                <a:pPr marL="1943100" indent="-1943100" eaLnBrk="0" hangingPunct="0">
                  <a:lnSpc>
                    <a:spcPct val="90000"/>
                  </a:lnSpc>
                  <a:spcBef>
                    <a:spcPct val="20000"/>
                  </a:spcBef>
                  <a:buClr>
                    <a:srgbClr val="FF9933"/>
                  </a:buClr>
                  <a:defRPr/>
                </a:pPr>
                <a:r>
                  <a:rPr lang="en-US" sz="2800"/>
                  <a:t>  E7             20	 $2,399  (50%)</a:t>
                </a:r>
              </a:p>
              <a:p>
                <a:pPr marL="342900" indent="-342900" eaLnBrk="0" hangingPunct="0">
                  <a:lnSpc>
                    <a:spcPct val="90000"/>
                  </a:lnSpc>
                  <a:spcBef>
                    <a:spcPct val="20000"/>
                  </a:spcBef>
                  <a:buClr>
                    <a:srgbClr val="FF9933"/>
                  </a:buClr>
                  <a:defRPr/>
                </a:pPr>
                <a:endParaRPr lang="en-US" sz="2800"/>
              </a:p>
              <a:p>
                <a:pPr marL="342900" indent="-342900" eaLnBrk="0" hangingPunct="0">
                  <a:lnSpc>
                    <a:spcPct val="90000"/>
                  </a:lnSpc>
                  <a:spcBef>
                    <a:spcPct val="20000"/>
                  </a:spcBef>
                  <a:buClr>
                    <a:srgbClr val="FF9933"/>
                  </a:buClr>
                  <a:defRPr/>
                </a:pPr>
                <a:r>
                  <a:rPr lang="en-US" sz="2800"/>
                  <a:t>  W4 	 	 24	 $4,624  (60%)</a:t>
                </a:r>
              </a:p>
              <a:p>
                <a:pPr marL="342900" indent="-342900" eaLnBrk="0" hangingPunct="0">
                  <a:lnSpc>
                    <a:spcPct val="90000"/>
                  </a:lnSpc>
                  <a:spcBef>
                    <a:spcPct val="20000"/>
                  </a:spcBef>
                  <a:buClr>
                    <a:srgbClr val="FF9933"/>
                  </a:buClr>
                  <a:defRPr/>
                </a:pPr>
                <a:r>
                  <a:rPr lang="en-US" sz="2800"/>
                  <a:t>  E8		 24	 $3,449  (60%) </a:t>
                </a:r>
              </a:p>
              <a:p>
                <a:pPr marL="342900" indent="-342900" eaLnBrk="0" hangingPunct="0">
                  <a:lnSpc>
                    <a:spcPct val="90000"/>
                  </a:lnSpc>
                  <a:spcBef>
                    <a:spcPct val="20000"/>
                  </a:spcBef>
                  <a:buClr>
                    <a:srgbClr val="FF9933"/>
                  </a:buClr>
                  <a:defRPr/>
                </a:pPr>
                <a:r>
                  <a:rPr lang="en-US" sz="2800"/>
                  <a:t>  </a:t>
                </a:r>
              </a:p>
              <a:p>
                <a:pPr marL="342900" indent="-342900" eaLnBrk="0" hangingPunct="0">
                  <a:lnSpc>
                    <a:spcPct val="90000"/>
                  </a:lnSpc>
                  <a:spcBef>
                    <a:spcPct val="20000"/>
                  </a:spcBef>
                  <a:buClr>
                    <a:srgbClr val="FF9933"/>
                  </a:buClr>
                  <a:defRPr/>
                </a:pPr>
                <a:r>
                  <a:rPr lang="en-US" sz="2800"/>
                  <a:t>  W5 	 	 30	 $6,995  (75%)</a:t>
                </a:r>
              </a:p>
              <a:p>
                <a:pPr marL="342900" indent="-342900" eaLnBrk="0" hangingPunct="0">
                  <a:lnSpc>
                    <a:spcPct val="90000"/>
                  </a:lnSpc>
                  <a:spcBef>
                    <a:spcPct val="20000"/>
                  </a:spcBef>
                  <a:buClr>
                    <a:srgbClr val="FF9933"/>
                  </a:buClr>
                  <a:defRPr/>
                </a:pPr>
                <a:r>
                  <a:rPr lang="en-US" sz="2800"/>
                  <a:t>  E9		 30	 $5,606  (75%)</a:t>
                </a:r>
              </a:p>
            </p:txBody>
          </p:sp>
          <p:sp>
            <p:nvSpPr>
              <p:cNvPr id="52" name="Text Box 5">
                <a:extLst>
                  <a:ext uri="{FF2B5EF4-FFF2-40B4-BE49-F238E27FC236}">
                    <a16:creationId xmlns:a16="http://schemas.microsoft.com/office/drawing/2014/main" id="{9376E244-0FB4-2345-9EEB-F23D6AC08D13}"/>
                  </a:ext>
                </a:extLst>
              </p:cNvPr>
              <p:cNvSpPr txBox="1">
                <a:spLocks noChangeArrowheads="1"/>
              </p:cNvSpPr>
              <p:nvPr/>
            </p:nvSpPr>
            <p:spPr bwMode="auto">
              <a:xfrm>
                <a:off x="3601" y="1430"/>
                <a:ext cx="658" cy="291"/>
              </a:xfrm>
              <a:prstGeom prst="rect">
                <a:avLst/>
              </a:prstGeom>
              <a:grpFill/>
              <a:ln w="9525">
                <a:noFill/>
                <a:miter lim="800000"/>
                <a:headEnd/>
                <a:tailEnd/>
              </a:ln>
              <a:effectLst/>
            </p:spPr>
            <p:txBody>
              <a:bodyPr>
                <a:spAutoFit/>
              </a:bodyPr>
              <a:lstStyle/>
              <a:p>
                <a:pPr eaLnBrk="0" hangingPunct="0">
                  <a:spcBef>
                    <a:spcPct val="50000"/>
                  </a:spcBef>
                  <a:defRPr/>
                </a:pPr>
                <a:r>
                  <a:rPr lang="en-US" sz="2400" b="1" u="sng">
                    <a:solidFill>
                      <a:srgbClr val="FFC000"/>
                    </a:solidFill>
                  </a:rPr>
                  <a:t>+$857</a:t>
                </a:r>
              </a:p>
            </p:txBody>
          </p:sp>
          <p:sp>
            <p:nvSpPr>
              <p:cNvPr id="53" name="Text Box 6">
                <a:extLst>
                  <a:ext uri="{FF2B5EF4-FFF2-40B4-BE49-F238E27FC236}">
                    <a16:creationId xmlns:a16="http://schemas.microsoft.com/office/drawing/2014/main" id="{C6D0DF6B-0C96-AE46-BACD-213FD854FD18}"/>
                  </a:ext>
                </a:extLst>
              </p:cNvPr>
              <p:cNvSpPr txBox="1">
                <a:spLocks noChangeArrowheads="1"/>
              </p:cNvSpPr>
              <p:nvPr/>
            </p:nvSpPr>
            <p:spPr bwMode="auto">
              <a:xfrm>
                <a:off x="3588" y="2201"/>
                <a:ext cx="658" cy="291"/>
              </a:xfrm>
              <a:prstGeom prst="rect">
                <a:avLst/>
              </a:prstGeom>
              <a:grpFill/>
              <a:ln w="9525">
                <a:noFill/>
                <a:miter lim="800000"/>
                <a:headEnd/>
                <a:tailEnd/>
              </a:ln>
              <a:effectLst/>
            </p:spPr>
            <p:txBody>
              <a:bodyPr>
                <a:spAutoFit/>
              </a:bodyPr>
              <a:lstStyle/>
              <a:p>
                <a:pPr eaLnBrk="0" hangingPunct="0">
                  <a:spcBef>
                    <a:spcPct val="50000"/>
                  </a:spcBef>
                  <a:defRPr/>
                </a:pPr>
                <a:r>
                  <a:rPr lang="en-US" sz="2400" b="1" u="sng">
                    <a:solidFill>
                      <a:srgbClr val="FFC000"/>
                    </a:solidFill>
                  </a:rPr>
                  <a:t>+$1,175</a:t>
                </a:r>
              </a:p>
            </p:txBody>
          </p:sp>
          <p:sp>
            <p:nvSpPr>
              <p:cNvPr id="54" name="Text Box 7">
                <a:extLst>
                  <a:ext uri="{FF2B5EF4-FFF2-40B4-BE49-F238E27FC236}">
                    <a16:creationId xmlns:a16="http://schemas.microsoft.com/office/drawing/2014/main" id="{D74A14ED-31DF-7847-B3A1-A433F72C41D7}"/>
                  </a:ext>
                </a:extLst>
              </p:cNvPr>
              <p:cNvSpPr txBox="1">
                <a:spLocks noChangeArrowheads="1"/>
              </p:cNvSpPr>
              <p:nvPr/>
            </p:nvSpPr>
            <p:spPr bwMode="auto">
              <a:xfrm>
                <a:off x="3588" y="2989"/>
                <a:ext cx="608" cy="291"/>
              </a:xfrm>
              <a:prstGeom prst="rect">
                <a:avLst/>
              </a:prstGeom>
              <a:grpFill/>
              <a:ln w="9525">
                <a:noFill/>
                <a:miter lim="800000"/>
                <a:headEnd/>
                <a:tailEnd/>
              </a:ln>
              <a:effectLst/>
            </p:spPr>
            <p:txBody>
              <a:bodyPr wrap="none">
                <a:spAutoFit/>
              </a:bodyPr>
              <a:lstStyle/>
              <a:p>
                <a:pPr eaLnBrk="0" hangingPunct="0">
                  <a:spcBef>
                    <a:spcPct val="50000"/>
                  </a:spcBef>
                  <a:defRPr/>
                </a:pPr>
                <a:r>
                  <a:rPr lang="en-US" sz="2400" b="1" u="sng">
                    <a:solidFill>
                      <a:srgbClr val="FFC000"/>
                    </a:solidFill>
                  </a:rPr>
                  <a:t>+$1,389</a:t>
                </a:r>
              </a:p>
            </p:txBody>
          </p:sp>
        </p:grpSp>
        <p:sp>
          <p:nvSpPr>
            <p:cNvPr id="50" name="Text Box 23">
              <a:extLst>
                <a:ext uri="{FF2B5EF4-FFF2-40B4-BE49-F238E27FC236}">
                  <a16:creationId xmlns:a16="http://schemas.microsoft.com/office/drawing/2014/main" id="{E403E958-CD66-6245-B94C-ECF2C73F581A}"/>
                </a:ext>
              </a:extLst>
            </p:cNvPr>
            <p:cNvSpPr txBox="1">
              <a:spLocks noChangeArrowheads="1"/>
            </p:cNvSpPr>
            <p:nvPr/>
          </p:nvSpPr>
          <p:spPr bwMode="auto">
            <a:xfrm>
              <a:off x="3061347" y="5639675"/>
              <a:ext cx="7639051" cy="615553"/>
            </a:xfrm>
            <a:prstGeom prst="rect">
              <a:avLst/>
            </a:prstGeom>
            <a:noFill/>
            <a:ln w="9525">
              <a:noFill/>
              <a:miter lim="800000"/>
              <a:headEnd/>
              <a:tailEnd/>
            </a:ln>
          </p:spPr>
          <p:txBody>
            <a:bodyPr>
              <a:spAutoFit/>
            </a:bodyPr>
            <a:lstStyle/>
            <a:p>
              <a:pPr algn="ctr" eaLnBrk="0" hangingPunct="0"/>
              <a:r>
                <a:rPr lang="en-US" sz="1400" i="1"/>
                <a:t>Based on 2019 Pay Scale</a:t>
              </a:r>
            </a:p>
            <a:p>
              <a:pPr algn="ctr" eaLnBrk="0" hangingPunct="0"/>
              <a:r>
                <a:rPr lang="en-US" sz="2000" i="1">
                  <a:latin typeface="Times New Roman" pitchFamily="18" charset="0"/>
                </a:rPr>
                <a:t> </a:t>
              </a:r>
            </a:p>
          </p:txBody>
        </p:sp>
      </p:grpSp>
    </p:spTree>
    <p:extLst>
      <p:ext uri="{BB962C8B-B14F-4D97-AF65-F5344CB8AC3E}">
        <p14:creationId xmlns:p14="http://schemas.microsoft.com/office/powerpoint/2010/main" val="631089192"/>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4"/>
                                        </p:tgtEl>
                                        <p:attrNameLst>
                                          <p:attrName>style.visibility</p:attrName>
                                        </p:attrNameLst>
                                      </p:cBhvr>
                                      <p:to>
                                        <p:strVal val="visible"/>
                                      </p:to>
                                    </p:set>
                                    <p:animEffect transition="in" filter="dissolve">
                                      <p:cBhvr>
                                        <p:cTn id="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7">
            <a:extLst>
              <a:ext uri="{FF2B5EF4-FFF2-40B4-BE49-F238E27FC236}">
                <a16:creationId xmlns:a16="http://schemas.microsoft.com/office/drawing/2014/main" id="{BC6BE153-363E-5FB1-47FE-7B63E4CEBE3E}"/>
              </a:ext>
            </a:extLst>
          </p:cNvPr>
          <p:cNvGraphicFramePr>
            <a:graphicFrameLocks noGrp="1"/>
          </p:cNvGraphicFramePr>
          <p:nvPr>
            <p:extLst>
              <p:ext uri="{D42A27DB-BD31-4B8C-83A1-F6EECF244321}">
                <p14:modId xmlns:p14="http://schemas.microsoft.com/office/powerpoint/2010/main" val="3936546289"/>
              </p:ext>
            </p:extLst>
          </p:nvPr>
        </p:nvGraphicFramePr>
        <p:xfrm>
          <a:off x="1089187" y="1187098"/>
          <a:ext cx="10013627" cy="4580281"/>
        </p:xfrm>
        <a:graphic>
          <a:graphicData uri="http://schemas.openxmlformats.org/drawingml/2006/table">
            <a:tbl>
              <a:tblPr firstRow="1" bandRow="1">
                <a:tableStyleId>{5C22544A-7EE6-4342-B048-85BDC9FD1C3A}</a:tableStyleId>
              </a:tblPr>
              <a:tblGrid>
                <a:gridCol w="1845011">
                  <a:extLst>
                    <a:ext uri="{9D8B030D-6E8A-4147-A177-3AD203B41FA5}">
                      <a16:colId xmlns:a16="http://schemas.microsoft.com/office/drawing/2014/main" val="3761587444"/>
                    </a:ext>
                  </a:extLst>
                </a:gridCol>
                <a:gridCol w="3213683">
                  <a:extLst>
                    <a:ext uri="{9D8B030D-6E8A-4147-A177-3AD203B41FA5}">
                      <a16:colId xmlns:a16="http://schemas.microsoft.com/office/drawing/2014/main" val="433377133"/>
                    </a:ext>
                  </a:extLst>
                </a:gridCol>
                <a:gridCol w="1128408">
                  <a:extLst>
                    <a:ext uri="{9D8B030D-6E8A-4147-A177-3AD203B41FA5}">
                      <a16:colId xmlns:a16="http://schemas.microsoft.com/office/drawing/2014/main" val="936214162"/>
                    </a:ext>
                  </a:extLst>
                </a:gridCol>
                <a:gridCol w="3826525">
                  <a:extLst>
                    <a:ext uri="{9D8B030D-6E8A-4147-A177-3AD203B41FA5}">
                      <a16:colId xmlns:a16="http://schemas.microsoft.com/office/drawing/2014/main" val="1378408412"/>
                    </a:ext>
                  </a:extLst>
                </a:gridCol>
              </a:tblGrid>
              <a:tr h="508000">
                <a:tc>
                  <a:txBody>
                    <a:bodyPr/>
                    <a:lstStyle/>
                    <a:p>
                      <a:endParaRPr lang="en-US" sz="2700"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c>
                  <a:txBody>
                    <a:bodyPr/>
                    <a:lstStyle/>
                    <a:p>
                      <a:r>
                        <a:rPr lang="en-US" sz="2700" dirty="0">
                          <a:solidFill>
                            <a:schemeClr val="bg1"/>
                          </a:solidFill>
                        </a:rPr>
                        <a:t>COMPETITION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r>
                        <a:rPr lang="en-US" sz="2700" dirty="0">
                          <a:solidFill>
                            <a:schemeClr val="bg1"/>
                          </a:solidFill>
                        </a:rPr>
                        <a:t>CRISIS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r"/>
                      <a:r>
                        <a:rPr lang="en-US" sz="2700" dirty="0">
                          <a:solidFill>
                            <a:schemeClr val="bg1"/>
                          </a:solidFill>
                        </a:rPr>
                        <a:t>CONFLICT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a16="http://schemas.microsoft.com/office/drawing/2014/main" val="3617184338"/>
                  </a:ext>
                </a:extLst>
              </a:tr>
              <a:tr h="1210678">
                <a:tc>
                  <a:txBody>
                    <a:bodyPr/>
                    <a:lstStyle/>
                    <a:p>
                      <a:pPr algn="ctr"/>
                      <a:r>
                        <a:rPr lang="en-US" sz="1400" dirty="0"/>
                        <a:t>NATIONAL &amp;</a:t>
                      </a:r>
                    </a:p>
                    <a:p>
                      <a:pPr algn="ctr"/>
                      <a:r>
                        <a:rPr lang="en-US" sz="1400" dirty="0"/>
                        <a:t>THEATER</a:t>
                      </a:r>
                    </a:p>
                    <a:p>
                      <a:pPr algn="ctr"/>
                      <a:r>
                        <a:rPr lang="en-US" sz="1400" dirty="0"/>
                        <a:t>STRATEGIC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endParaRPr lang="en-US" sz="2700" dirty="0"/>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27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28000">
                          <a:schemeClr val="bg1"/>
                        </a:gs>
                        <a:gs pos="50000">
                          <a:schemeClr val="tx1"/>
                        </a:gs>
                        <a:gs pos="73000">
                          <a:schemeClr val="tx1"/>
                        </a:gs>
                      </a:gsLst>
                      <a:lin ang="0" scaled="1"/>
                      <a:tileRect/>
                    </a:gradFill>
                  </a:tcPr>
                </a:tc>
                <a:tc>
                  <a:txBody>
                    <a:bodyPr/>
                    <a:lstStyle/>
                    <a:p>
                      <a:endParaRPr lang="en-US" sz="2700" dirty="0"/>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614958260"/>
                  </a:ext>
                </a:extLst>
              </a:tr>
              <a:tr h="2861603">
                <a:tc>
                  <a:txBody>
                    <a:bodyPr/>
                    <a:lstStyle/>
                    <a:p>
                      <a:pPr algn="ctr"/>
                      <a:r>
                        <a:rPr lang="en-US" sz="1400" dirty="0"/>
                        <a:t>OPERATIONAL</a:t>
                      </a:r>
                    </a:p>
                    <a:p>
                      <a:pPr algn="ctr"/>
                      <a:r>
                        <a:rPr lang="en-US" sz="1400" dirty="0"/>
                        <a:t>&amp;</a:t>
                      </a:r>
                    </a:p>
                    <a:p>
                      <a:pPr algn="ctr"/>
                      <a:r>
                        <a:rPr lang="en-US" sz="1400" dirty="0"/>
                        <a:t>TACTICAL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endParaRPr lang="en-US" sz="2700" dirty="0"/>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US" sz="27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gradFill flip="none" rotWithShape="1">
                      <a:gsLst>
                        <a:gs pos="28000">
                          <a:schemeClr val="bg1"/>
                        </a:gs>
                        <a:gs pos="50000">
                          <a:schemeClr val="tx1"/>
                        </a:gs>
                        <a:gs pos="73000">
                          <a:schemeClr val="tx1"/>
                        </a:gs>
                      </a:gsLst>
                      <a:lin ang="0" scaled="1"/>
                      <a:tileRect/>
                    </a:gradFill>
                  </a:tcPr>
                </a:tc>
                <a:tc>
                  <a:txBody>
                    <a:bodyPr/>
                    <a:lstStyle/>
                    <a:p>
                      <a:endParaRPr lang="en-US" sz="2700" dirty="0"/>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2491278473"/>
                  </a:ext>
                </a:extLst>
              </a:tr>
            </a:tbl>
          </a:graphicData>
        </a:graphic>
      </p:graphicFrame>
      <p:sp>
        <p:nvSpPr>
          <p:cNvPr id="2" name="Title 1">
            <a:extLst>
              <a:ext uri="{FF2B5EF4-FFF2-40B4-BE49-F238E27FC236}">
                <a16:creationId xmlns:a16="http://schemas.microsoft.com/office/drawing/2014/main" id="{89F8091A-1ABC-00B6-702B-DD73301037C1}"/>
              </a:ext>
            </a:extLst>
          </p:cNvPr>
          <p:cNvSpPr>
            <a:spLocks noGrp="1"/>
          </p:cNvSpPr>
          <p:nvPr>
            <p:ph type="title"/>
          </p:nvPr>
        </p:nvSpPr>
        <p:spPr>
          <a:xfrm>
            <a:off x="0" y="-15916"/>
            <a:ext cx="12192000" cy="680612"/>
          </a:xfrm>
        </p:spPr>
        <p:txBody>
          <a:bodyPr/>
          <a:lstStyle/>
          <a:p>
            <a:pPr algn="ctr"/>
            <a:r>
              <a:rPr lang="en-US" b="1" dirty="0">
                <a:latin typeface="+mn-lt"/>
              </a:rPr>
              <a:t>Cyber Soldiers in MDO</a:t>
            </a:r>
          </a:p>
        </p:txBody>
      </p:sp>
      <p:sp>
        <p:nvSpPr>
          <p:cNvPr id="4" name="Slide Number Placeholder 3">
            <a:extLst>
              <a:ext uri="{FF2B5EF4-FFF2-40B4-BE49-F238E27FC236}">
                <a16:creationId xmlns:a16="http://schemas.microsoft.com/office/drawing/2014/main" id="{F4CBCD67-514E-8988-5CB1-1F7AEF54459A}"/>
              </a:ext>
            </a:extLst>
          </p:cNvPr>
          <p:cNvSpPr>
            <a:spLocks noGrp="1"/>
          </p:cNvSpPr>
          <p:nvPr>
            <p:ph type="sldNum" sz="quarter" idx="12"/>
          </p:nvPr>
        </p:nvSpPr>
        <p:spPr>
          <a:prstGeom prst="rect">
            <a:avLst/>
          </a:prstGeom>
        </p:spPr>
        <p:txBody>
          <a:bodyPr vert="horz" lIns="91440" tIns="45720" rIns="91440" bIns="45720" rtlCol="0" anchor="ctr"/>
          <a:lstStyle>
            <a:defPPr>
              <a:defRPr lang="en-US"/>
            </a:defPPr>
            <a:lvl1pPr marL="0" algn="r" defTabSz="457223" rtl="0" eaLnBrk="1" latinLnBrk="0" hangingPunct="1">
              <a:defRPr sz="825" kern="1200">
                <a:solidFill>
                  <a:schemeClr val="tx1">
                    <a:tint val="75000"/>
                  </a:schemeClr>
                </a:solidFill>
                <a:latin typeface="Arial" panose="020B0604020202020204" pitchFamily="34" charset="0"/>
                <a:ea typeface="+mn-ea"/>
                <a:cs typeface="Arial" panose="020B0604020202020204" pitchFamily="34" charset="0"/>
              </a:defRPr>
            </a:lvl1pPr>
            <a:lvl2pPr marL="457223" algn="l" defTabSz="457223" rtl="0" eaLnBrk="1" latinLnBrk="0" hangingPunct="1">
              <a:defRPr sz="1800" kern="1200">
                <a:solidFill>
                  <a:schemeClr val="tx1"/>
                </a:solidFill>
                <a:latin typeface="+mn-lt"/>
                <a:ea typeface="+mn-ea"/>
                <a:cs typeface="+mn-cs"/>
              </a:defRPr>
            </a:lvl2pPr>
            <a:lvl3pPr marL="914446" algn="l" defTabSz="457223" rtl="0" eaLnBrk="1" latinLnBrk="0" hangingPunct="1">
              <a:defRPr sz="1800" kern="1200">
                <a:solidFill>
                  <a:schemeClr val="tx1"/>
                </a:solidFill>
                <a:latin typeface="+mn-lt"/>
                <a:ea typeface="+mn-ea"/>
                <a:cs typeface="+mn-cs"/>
              </a:defRPr>
            </a:lvl3pPr>
            <a:lvl4pPr marL="1371669" algn="l" defTabSz="457223" rtl="0" eaLnBrk="1" latinLnBrk="0" hangingPunct="1">
              <a:defRPr sz="1800" kern="1200">
                <a:solidFill>
                  <a:schemeClr val="tx1"/>
                </a:solidFill>
                <a:latin typeface="+mn-lt"/>
                <a:ea typeface="+mn-ea"/>
                <a:cs typeface="+mn-cs"/>
              </a:defRPr>
            </a:lvl4pPr>
            <a:lvl5pPr marL="1828891" algn="l" defTabSz="457223" rtl="0" eaLnBrk="1" latinLnBrk="0" hangingPunct="1">
              <a:defRPr sz="1800" kern="1200">
                <a:solidFill>
                  <a:schemeClr val="tx1"/>
                </a:solidFill>
                <a:latin typeface="+mn-lt"/>
                <a:ea typeface="+mn-ea"/>
                <a:cs typeface="+mn-cs"/>
              </a:defRPr>
            </a:lvl5pPr>
            <a:lvl6pPr marL="2286114" algn="l" defTabSz="457223" rtl="0" eaLnBrk="1" latinLnBrk="0" hangingPunct="1">
              <a:defRPr sz="1800" kern="1200">
                <a:solidFill>
                  <a:schemeClr val="tx1"/>
                </a:solidFill>
                <a:latin typeface="+mn-lt"/>
                <a:ea typeface="+mn-ea"/>
                <a:cs typeface="+mn-cs"/>
              </a:defRPr>
            </a:lvl6pPr>
            <a:lvl7pPr marL="2743337" algn="l" defTabSz="457223" rtl="0" eaLnBrk="1" latinLnBrk="0" hangingPunct="1">
              <a:defRPr sz="1800" kern="1200">
                <a:solidFill>
                  <a:schemeClr val="tx1"/>
                </a:solidFill>
                <a:latin typeface="+mn-lt"/>
                <a:ea typeface="+mn-ea"/>
                <a:cs typeface="+mn-cs"/>
              </a:defRPr>
            </a:lvl7pPr>
            <a:lvl8pPr marL="3200560" algn="l" defTabSz="457223" rtl="0" eaLnBrk="1" latinLnBrk="0" hangingPunct="1">
              <a:defRPr sz="1800" kern="1200">
                <a:solidFill>
                  <a:schemeClr val="tx1"/>
                </a:solidFill>
                <a:latin typeface="+mn-lt"/>
                <a:ea typeface="+mn-ea"/>
                <a:cs typeface="+mn-cs"/>
              </a:defRPr>
            </a:lvl8pPr>
            <a:lvl9pPr marL="3657783" algn="l" defTabSz="457223" rtl="0" eaLnBrk="1" latinLnBrk="0" hangingPunct="1">
              <a:defRPr sz="1800" kern="1200">
                <a:solidFill>
                  <a:schemeClr val="tx1"/>
                </a:solidFill>
                <a:latin typeface="+mn-lt"/>
                <a:ea typeface="+mn-ea"/>
                <a:cs typeface="+mn-cs"/>
              </a:defRPr>
            </a:lvl9pPr>
          </a:lstStyle>
          <a:p>
            <a:fld id="{F63BD8E1-6BB0-4117-80B3-89186B8B9DB2}" type="slidenum">
              <a:rPr lang="en-US">
                <a:solidFill>
                  <a:prstClr val="black">
                    <a:tint val="75000"/>
                  </a:prstClr>
                </a:solidFill>
              </a:rPr>
              <a:pPr/>
              <a:t>4</a:t>
            </a:fld>
            <a:endParaRPr lang="en-US" dirty="0">
              <a:solidFill>
                <a:prstClr val="black">
                  <a:tint val="75000"/>
                </a:prstClr>
              </a:solidFill>
            </a:endParaRPr>
          </a:p>
        </p:txBody>
      </p:sp>
      <p:sp>
        <p:nvSpPr>
          <p:cNvPr id="20" name="Rectangle 19">
            <a:extLst>
              <a:ext uri="{FF2B5EF4-FFF2-40B4-BE49-F238E27FC236}">
                <a16:creationId xmlns:a16="http://schemas.microsoft.com/office/drawing/2014/main" id="{0625D5BF-BB6F-9353-D030-97260D020A34}"/>
              </a:ext>
            </a:extLst>
          </p:cNvPr>
          <p:cNvSpPr/>
          <p:nvPr/>
        </p:nvSpPr>
        <p:spPr>
          <a:xfrm>
            <a:off x="3388970" y="1809928"/>
            <a:ext cx="6169726" cy="817973"/>
          </a:xfrm>
          <a:prstGeom prst="rect">
            <a:avLst/>
          </a:prstGeom>
          <a:gradFill flip="none" rotWithShape="1">
            <a:gsLst>
              <a:gs pos="0">
                <a:srgbClr val="7030A0"/>
              </a:gs>
              <a:gs pos="50000">
                <a:srgbClr val="7030A0"/>
              </a:gs>
              <a:gs pos="100000">
                <a:schemeClr val="bg1">
                  <a:alpha val="0"/>
                </a:schemeClr>
              </a:gs>
            </a:gsLst>
            <a:lin ang="0" scaled="1"/>
            <a:tileRect/>
          </a:gra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a:solidFill>
                  <a:prstClr val="white"/>
                </a:solidFill>
                <a:latin typeface="Calibri" panose="020F0502020204030204" pitchFamily="34" charset="0"/>
                <a:cs typeface="Calibri" panose="020F0502020204030204" pitchFamily="34" charset="0"/>
              </a:rPr>
              <a:t>OCO</a:t>
            </a:r>
          </a:p>
          <a:p>
            <a:r>
              <a:rPr lang="en-US" sz="1200" dirty="0">
                <a:solidFill>
                  <a:prstClr val="white"/>
                </a:solidFill>
                <a:latin typeface="Calibri" panose="020F0502020204030204" pitchFamily="34" charset="0"/>
                <a:cs typeface="Calibri" panose="020F0502020204030204" pitchFamily="34" charset="0"/>
              </a:rPr>
              <a:t>DCO</a:t>
            </a:r>
          </a:p>
        </p:txBody>
      </p:sp>
      <p:sp>
        <p:nvSpPr>
          <p:cNvPr id="21" name="TextBox 20">
            <a:extLst>
              <a:ext uri="{FF2B5EF4-FFF2-40B4-BE49-F238E27FC236}">
                <a16:creationId xmlns:a16="http://schemas.microsoft.com/office/drawing/2014/main" id="{CF29136D-8401-837B-553C-F9727400930E}"/>
              </a:ext>
            </a:extLst>
          </p:cNvPr>
          <p:cNvSpPr txBox="1"/>
          <p:nvPr/>
        </p:nvSpPr>
        <p:spPr>
          <a:xfrm>
            <a:off x="4616834" y="1923861"/>
            <a:ext cx="4230388" cy="461665"/>
          </a:xfrm>
          <a:prstGeom prst="rect">
            <a:avLst/>
          </a:prstGeom>
          <a:noFill/>
        </p:spPr>
        <p:txBody>
          <a:bodyPr wrap="square" rtlCol="0">
            <a:spAutoFit/>
          </a:bodyPr>
          <a:lstStyle/>
          <a:p>
            <a:pPr algn="ctr"/>
            <a:r>
              <a:rPr lang="en-US" sz="1200" dirty="0">
                <a:solidFill>
                  <a:prstClr val="white"/>
                </a:solidFill>
                <a:latin typeface="Calibri" panose="020F0502020204030204" pitchFamily="34" charset="0"/>
                <a:cs typeface="Calibri" panose="020F0502020204030204" pitchFamily="34" charset="0"/>
              </a:rPr>
              <a:t>17A /170A / 17C – Cyber Warfare</a:t>
            </a:r>
          </a:p>
          <a:p>
            <a:pPr algn="ctr"/>
            <a:r>
              <a:rPr lang="en-US" sz="1200" i="1" dirty="0">
                <a:solidFill>
                  <a:prstClr val="white"/>
                </a:solidFill>
                <a:latin typeface="Calibri" panose="020F0502020204030204" pitchFamily="34" charset="0"/>
                <a:cs typeface="Calibri" panose="020F0502020204030204" pitchFamily="34" charset="0"/>
              </a:rPr>
              <a:t>CNMF &amp; JFHQ-Cs</a:t>
            </a:r>
          </a:p>
        </p:txBody>
      </p:sp>
      <p:grpSp>
        <p:nvGrpSpPr>
          <p:cNvPr id="8" name="Group 7">
            <a:extLst>
              <a:ext uri="{FF2B5EF4-FFF2-40B4-BE49-F238E27FC236}">
                <a16:creationId xmlns:a16="http://schemas.microsoft.com/office/drawing/2014/main" id="{17A2F364-E3FF-83DE-2CB4-19AE5E70B85B}"/>
              </a:ext>
            </a:extLst>
          </p:cNvPr>
          <p:cNvGrpSpPr/>
          <p:nvPr/>
        </p:nvGrpSpPr>
        <p:grpSpPr>
          <a:xfrm>
            <a:off x="2982072" y="2865254"/>
            <a:ext cx="7996771" cy="824742"/>
            <a:chOff x="1994938" y="2451403"/>
            <a:chExt cx="6503454" cy="810486"/>
          </a:xfrm>
        </p:grpSpPr>
        <p:sp>
          <p:nvSpPr>
            <p:cNvPr id="27" name="Rectangle 26">
              <a:extLst>
                <a:ext uri="{FF2B5EF4-FFF2-40B4-BE49-F238E27FC236}">
                  <a16:creationId xmlns:a16="http://schemas.microsoft.com/office/drawing/2014/main" id="{442F7760-A8E4-02B4-76D5-A5CF97F325BB}"/>
                </a:ext>
              </a:extLst>
            </p:cNvPr>
            <p:cNvSpPr/>
            <p:nvPr/>
          </p:nvSpPr>
          <p:spPr>
            <a:xfrm rot="10800000">
              <a:off x="1994938" y="2451403"/>
              <a:ext cx="6503454" cy="810486"/>
            </a:xfrm>
            <a:prstGeom prst="rect">
              <a:avLst/>
            </a:prstGeom>
            <a:gradFill flip="none" rotWithShape="1">
              <a:gsLst>
                <a:gs pos="0">
                  <a:schemeClr val="accent6">
                    <a:lumMod val="50000"/>
                  </a:schemeClr>
                </a:gs>
                <a:gs pos="74000">
                  <a:schemeClr val="accent6">
                    <a:lumMod val="50000"/>
                  </a:schemeClr>
                </a:gs>
                <a:gs pos="100000">
                  <a:schemeClr val="bg1">
                    <a:alpha val="0"/>
                  </a:schemeClr>
                </a:gs>
              </a:gsLst>
              <a:lin ang="0" scaled="1"/>
              <a:tileRect/>
            </a:gra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prstClr val="white"/>
                </a:solidFill>
                <a:latin typeface="Calibri" panose="020F0502020204030204" pitchFamily="34" charset="0"/>
                <a:cs typeface="Calibri" panose="020F0502020204030204" pitchFamily="34" charset="0"/>
              </a:endParaRPr>
            </a:p>
          </p:txBody>
        </p:sp>
        <p:sp>
          <p:nvSpPr>
            <p:cNvPr id="28" name="TextBox 27">
              <a:extLst>
                <a:ext uri="{FF2B5EF4-FFF2-40B4-BE49-F238E27FC236}">
                  <a16:creationId xmlns:a16="http://schemas.microsoft.com/office/drawing/2014/main" id="{5781860E-B126-9DB7-0ADD-8C4F5FAE97F0}"/>
                </a:ext>
              </a:extLst>
            </p:cNvPr>
            <p:cNvSpPr txBox="1"/>
            <p:nvPr/>
          </p:nvSpPr>
          <p:spPr>
            <a:xfrm>
              <a:off x="3448639" y="2520665"/>
              <a:ext cx="1726523" cy="453685"/>
            </a:xfrm>
            <a:prstGeom prst="rect">
              <a:avLst/>
            </a:prstGeom>
            <a:noFill/>
          </p:spPr>
          <p:txBody>
            <a:bodyPr wrap="square" rtlCol="0">
              <a:spAutoFit/>
            </a:bodyPr>
            <a:lstStyle/>
            <a:p>
              <a:pPr algn="ctr"/>
              <a:r>
                <a:rPr lang="en-US" sz="1200" dirty="0">
                  <a:solidFill>
                    <a:prstClr val="white"/>
                  </a:solidFill>
                  <a:latin typeface="Calibri" panose="020F0502020204030204" pitchFamily="34" charset="0"/>
                  <a:cs typeface="Calibri" panose="020F0502020204030204" pitchFamily="34" charset="0"/>
                </a:rPr>
                <a:t>Electromagnetic</a:t>
              </a:r>
            </a:p>
            <a:p>
              <a:pPr algn="ctr"/>
              <a:r>
                <a:rPr lang="en-US" sz="1200" dirty="0">
                  <a:solidFill>
                    <a:prstClr val="white"/>
                  </a:solidFill>
                  <a:latin typeface="Calibri" panose="020F0502020204030204" pitchFamily="34" charset="0"/>
                  <a:cs typeface="Calibri" panose="020F0502020204030204" pitchFamily="34" charset="0"/>
                </a:rPr>
                <a:t>Protection</a:t>
              </a:r>
            </a:p>
          </p:txBody>
        </p:sp>
      </p:grpSp>
      <p:grpSp>
        <p:nvGrpSpPr>
          <p:cNvPr id="10" name="Group 9">
            <a:extLst>
              <a:ext uri="{FF2B5EF4-FFF2-40B4-BE49-F238E27FC236}">
                <a16:creationId xmlns:a16="http://schemas.microsoft.com/office/drawing/2014/main" id="{D374B821-52C6-8B7D-E1D3-F94CF1607058}"/>
              </a:ext>
            </a:extLst>
          </p:cNvPr>
          <p:cNvGrpSpPr/>
          <p:nvPr/>
        </p:nvGrpSpPr>
        <p:grpSpPr>
          <a:xfrm>
            <a:off x="5887314" y="4690207"/>
            <a:ext cx="5102046" cy="824742"/>
            <a:chOff x="4359619" y="4276355"/>
            <a:chExt cx="4149290" cy="810486"/>
          </a:xfrm>
        </p:grpSpPr>
        <p:sp>
          <p:nvSpPr>
            <p:cNvPr id="31" name="Rectangle 30">
              <a:extLst>
                <a:ext uri="{FF2B5EF4-FFF2-40B4-BE49-F238E27FC236}">
                  <a16:creationId xmlns:a16="http://schemas.microsoft.com/office/drawing/2014/main" id="{E3F2C020-5AB9-EFBD-C29A-9F280A3C43E4}"/>
                </a:ext>
              </a:extLst>
            </p:cNvPr>
            <p:cNvSpPr/>
            <p:nvPr/>
          </p:nvSpPr>
          <p:spPr>
            <a:xfrm rot="10800000">
              <a:off x="4359619" y="4276355"/>
              <a:ext cx="4149290" cy="810486"/>
            </a:xfrm>
            <a:prstGeom prst="rect">
              <a:avLst/>
            </a:prstGeom>
            <a:gradFill flip="none" rotWithShape="1">
              <a:gsLst>
                <a:gs pos="0">
                  <a:schemeClr val="accent6">
                    <a:lumMod val="50000"/>
                  </a:schemeClr>
                </a:gs>
                <a:gs pos="83000">
                  <a:schemeClr val="accent6">
                    <a:lumMod val="50000"/>
                  </a:schemeClr>
                </a:gs>
                <a:gs pos="100000">
                  <a:schemeClr val="bg1">
                    <a:alpha val="0"/>
                  </a:schemeClr>
                </a:gs>
              </a:gsLst>
              <a:lin ang="0" scaled="1"/>
              <a:tileRect/>
            </a:gra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prstClr val="white"/>
                </a:solidFill>
                <a:latin typeface="Calibri" panose="020F0502020204030204" pitchFamily="34" charset="0"/>
                <a:cs typeface="Calibri" panose="020F0502020204030204" pitchFamily="34" charset="0"/>
              </a:endParaRPr>
            </a:p>
          </p:txBody>
        </p:sp>
        <p:sp>
          <p:nvSpPr>
            <p:cNvPr id="32" name="TextBox 31">
              <a:extLst>
                <a:ext uri="{FF2B5EF4-FFF2-40B4-BE49-F238E27FC236}">
                  <a16:creationId xmlns:a16="http://schemas.microsoft.com/office/drawing/2014/main" id="{5A850906-9584-80E3-5FB1-4291791415BE}"/>
                </a:ext>
              </a:extLst>
            </p:cNvPr>
            <p:cNvSpPr txBox="1"/>
            <p:nvPr/>
          </p:nvSpPr>
          <p:spPr>
            <a:xfrm>
              <a:off x="5047520" y="4345617"/>
              <a:ext cx="1726523" cy="453685"/>
            </a:xfrm>
            <a:prstGeom prst="rect">
              <a:avLst/>
            </a:prstGeom>
            <a:noFill/>
          </p:spPr>
          <p:txBody>
            <a:bodyPr wrap="square" rtlCol="0">
              <a:spAutoFit/>
            </a:bodyPr>
            <a:lstStyle/>
            <a:p>
              <a:pPr algn="ctr"/>
              <a:r>
                <a:rPr lang="en-US" sz="1200" dirty="0">
                  <a:solidFill>
                    <a:prstClr val="white"/>
                  </a:solidFill>
                  <a:latin typeface="Calibri" panose="020F0502020204030204" pitchFamily="34" charset="0"/>
                  <a:cs typeface="Calibri" panose="020F0502020204030204" pitchFamily="34" charset="0"/>
                </a:rPr>
                <a:t>Electromagnetic</a:t>
              </a:r>
            </a:p>
            <a:p>
              <a:pPr algn="ctr"/>
              <a:r>
                <a:rPr lang="en-US" sz="1200" dirty="0">
                  <a:solidFill>
                    <a:prstClr val="white"/>
                  </a:solidFill>
                  <a:latin typeface="Calibri" panose="020F0502020204030204" pitchFamily="34" charset="0"/>
                  <a:cs typeface="Calibri" panose="020F0502020204030204" pitchFamily="34" charset="0"/>
                </a:rPr>
                <a:t>Attack</a:t>
              </a:r>
            </a:p>
          </p:txBody>
        </p:sp>
      </p:grpSp>
      <p:grpSp>
        <p:nvGrpSpPr>
          <p:cNvPr id="9" name="Group 8">
            <a:extLst>
              <a:ext uri="{FF2B5EF4-FFF2-40B4-BE49-F238E27FC236}">
                <a16:creationId xmlns:a16="http://schemas.microsoft.com/office/drawing/2014/main" id="{CC85C716-CE0C-FF64-797F-C26024FEF3E8}"/>
              </a:ext>
            </a:extLst>
          </p:cNvPr>
          <p:cNvGrpSpPr/>
          <p:nvPr/>
        </p:nvGrpSpPr>
        <p:grpSpPr>
          <a:xfrm>
            <a:off x="4371247" y="3777730"/>
            <a:ext cx="6614329" cy="824742"/>
            <a:chOff x="3125955" y="3361857"/>
            <a:chExt cx="5379169" cy="810486"/>
          </a:xfrm>
        </p:grpSpPr>
        <p:sp>
          <p:nvSpPr>
            <p:cNvPr id="29" name="Rectangle 28">
              <a:extLst>
                <a:ext uri="{FF2B5EF4-FFF2-40B4-BE49-F238E27FC236}">
                  <a16:creationId xmlns:a16="http://schemas.microsoft.com/office/drawing/2014/main" id="{DBA46B49-7565-89DD-EB5D-896435BD40AE}"/>
                </a:ext>
              </a:extLst>
            </p:cNvPr>
            <p:cNvSpPr/>
            <p:nvPr/>
          </p:nvSpPr>
          <p:spPr>
            <a:xfrm rot="10800000">
              <a:off x="3125955" y="3361857"/>
              <a:ext cx="5379169" cy="810486"/>
            </a:xfrm>
            <a:prstGeom prst="rect">
              <a:avLst/>
            </a:prstGeom>
            <a:gradFill flip="none" rotWithShape="1">
              <a:gsLst>
                <a:gs pos="0">
                  <a:schemeClr val="accent6">
                    <a:lumMod val="50000"/>
                  </a:schemeClr>
                </a:gs>
                <a:gs pos="82000">
                  <a:schemeClr val="accent6">
                    <a:lumMod val="50000"/>
                  </a:schemeClr>
                </a:gs>
                <a:gs pos="100000">
                  <a:schemeClr val="bg1">
                    <a:alpha val="0"/>
                  </a:schemeClr>
                </a:gs>
              </a:gsLst>
              <a:lin ang="0" scaled="1"/>
              <a:tileRect/>
            </a:gra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200" dirty="0">
                <a:solidFill>
                  <a:prstClr val="white"/>
                </a:solidFill>
                <a:latin typeface="Calibri" panose="020F0502020204030204" pitchFamily="34" charset="0"/>
                <a:cs typeface="Calibri" panose="020F0502020204030204" pitchFamily="34" charset="0"/>
              </a:endParaRPr>
            </a:p>
          </p:txBody>
        </p:sp>
        <p:sp>
          <p:nvSpPr>
            <p:cNvPr id="30" name="TextBox 29">
              <a:extLst>
                <a:ext uri="{FF2B5EF4-FFF2-40B4-BE49-F238E27FC236}">
                  <a16:creationId xmlns:a16="http://schemas.microsoft.com/office/drawing/2014/main" id="{124C2174-EC97-D364-6488-5052EC0FFF13}"/>
                </a:ext>
              </a:extLst>
            </p:cNvPr>
            <p:cNvSpPr txBox="1"/>
            <p:nvPr/>
          </p:nvSpPr>
          <p:spPr>
            <a:xfrm>
              <a:off x="4089016" y="3431118"/>
              <a:ext cx="1726523" cy="453685"/>
            </a:xfrm>
            <a:prstGeom prst="rect">
              <a:avLst/>
            </a:prstGeom>
            <a:noFill/>
          </p:spPr>
          <p:txBody>
            <a:bodyPr wrap="square" rtlCol="0">
              <a:spAutoFit/>
            </a:bodyPr>
            <a:lstStyle/>
            <a:p>
              <a:pPr algn="ctr"/>
              <a:r>
                <a:rPr lang="en-US" sz="1200" dirty="0">
                  <a:solidFill>
                    <a:prstClr val="white"/>
                  </a:solidFill>
                  <a:latin typeface="Calibri" panose="020F0502020204030204" pitchFamily="34" charset="0"/>
                  <a:cs typeface="Calibri" panose="020F0502020204030204" pitchFamily="34" charset="0"/>
                </a:rPr>
                <a:t>Electromagnetic</a:t>
              </a:r>
            </a:p>
            <a:p>
              <a:pPr algn="ctr"/>
              <a:r>
                <a:rPr lang="en-US" sz="1200" dirty="0">
                  <a:solidFill>
                    <a:prstClr val="white"/>
                  </a:solidFill>
                  <a:latin typeface="Calibri" panose="020F0502020204030204" pitchFamily="34" charset="0"/>
                  <a:cs typeface="Calibri" panose="020F0502020204030204" pitchFamily="34" charset="0"/>
                </a:rPr>
                <a:t>Support</a:t>
              </a:r>
            </a:p>
          </p:txBody>
        </p:sp>
        <p:sp>
          <p:nvSpPr>
            <p:cNvPr id="33" name="TextBox 32">
              <a:extLst>
                <a:ext uri="{FF2B5EF4-FFF2-40B4-BE49-F238E27FC236}">
                  <a16:creationId xmlns:a16="http://schemas.microsoft.com/office/drawing/2014/main" id="{06B3369B-ED04-14BE-6ABD-25A9070E6DAE}"/>
                </a:ext>
              </a:extLst>
            </p:cNvPr>
            <p:cNvSpPr txBox="1"/>
            <p:nvPr/>
          </p:nvSpPr>
          <p:spPr>
            <a:xfrm>
              <a:off x="6696992" y="3451628"/>
              <a:ext cx="1776490" cy="620036"/>
            </a:xfrm>
            <a:prstGeom prst="rect">
              <a:avLst/>
            </a:prstGeom>
            <a:noFill/>
          </p:spPr>
          <p:txBody>
            <a:bodyPr wrap="square" rtlCol="0">
              <a:spAutoFit/>
            </a:bodyPr>
            <a:lstStyle/>
            <a:p>
              <a:pPr algn="ctr"/>
              <a:r>
                <a:rPr lang="en-US" sz="1200" dirty="0">
                  <a:solidFill>
                    <a:prstClr val="white"/>
                  </a:solidFill>
                  <a:latin typeface="Calibri" panose="020F0502020204030204" pitchFamily="34" charset="0"/>
                  <a:cs typeface="Calibri" panose="020F0502020204030204" pitchFamily="34" charset="0"/>
                </a:rPr>
                <a:t>17B / 170B / 17E</a:t>
              </a:r>
            </a:p>
            <a:p>
              <a:pPr algn="ctr"/>
              <a:r>
                <a:rPr lang="en-US" sz="1200" dirty="0">
                  <a:solidFill>
                    <a:prstClr val="white"/>
                  </a:solidFill>
                  <a:latin typeface="Calibri" panose="020F0502020204030204" pitchFamily="34" charset="0"/>
                  <a:cs typeface="Calibri" panose="020F0502020204030204" pitchFamily="34" charset="0"/>
                </a:rPr>
                <a:t>Electromagnetic Warfare</a:t>
              </a:r>
            </a:p>
            <a:p>
              <a:pPr algn="ctr"/>
              <a:r>
                <a:rPr lang="en-US" sz="1100" i="1" dirty="0">
                  <a:solidFill>
                    <a:prstClr val="white"/>
                  </a:solidFill>
                  <a:latin typeface="Calibri" panose="020F0502020204030204" pitchFamily="34" charset="0"/>
                  <a:cs typeface="Calibri" panose="020F0502020204030204" pitchFamily="34" charset="0"/>
                </a:rPr>
                <a:t>Formations at Echelon</a:t>
              </a:r>
            </a:p>
          </p:txBody>
        </p:sp>
      </p:grpSp>
    </p:spTree>
    <p:extLst>
      <p:ext uri="{BB962C8B-B14F-4D97-AF65-F5344CB8AC3E}">
        <p14:creationId xmlns:p14="http://schemas.microsoft.com/office/powerpoint/2010/main" val="14691170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268D681-8AE7-4D07-85F7-ACA6E2329B2D}"/>
              </a:ext>
            </a:extLst>
          </p:cNvPr>
          <p:cNvSpPr txBox="1"/>
          <p:nvPr/>
        </p:nvSpPr>
        <p:spPr>
          <a:xfrm>
            <a:off x="978408" y="822960"/>
            <a:ext cx="10226676" cy="683264"/>
          </a:xfrm>
          <a:prstGeom prst="rect">
            <a:avLst/>
          </a:prstGeom>
          <a:noFill/>
        </p:spPr>
        <p:txBody>
          <a:bodyPr wrap="square" rtlCol="0">
            <a:spAutoFit/>
          </a:bodyPr>
          <a:lstStyle/>
          <a:p>
            <a:pPr algn="ctr">
              <a:lnSpc>
                <a:spcPct val="80000"/>
              </a:lnSpc>
            </a:pPr>
            <a:r>
              <a:rPr lang="en-GB" sz="4800" spc="30">
                <a:solidFill>
                  <a:schemeClr val="tx1">
                    <a:lumMod val="75000"/>
                    <a:lumOff val="25000"/>
                  </a:schemeClr>
                </a:solidFill>
              </a:rPr>
              <a:t>Extended Career</a:t>
            </a:r>
          </a:p>
        </p:txBody>
      </p:sp>
      <p:grpSp>
        <p:nvGrpSpPr>
          <p:cNvPr id="20" name="Group 19">
            <a:extLst>
              <a:ext uri="{FF2B5EF4-FFF2-40B4-BE49-F238E27FC236}">
                <a16:creationId xmlns:a16="http://schemas.microsoft.com/office/drawing/2014/main" id="{BF33142D-8C6F-6C45-9955-1C82903A25B9}"/>
              </a:ext>
            </a:extLst>
          </p:cNvPr>
          <p:cNvGrpSpPr>
            <a:grpSpLocks noChangeAspect="1"/>
          </p:cNvGrpSpPr>
          <p:nvPr/>
        </p:nvGrpSpPr>
        <p:grpSpPr>
          <a:xfrm>
            <a:off x="2215136" y="1668737"/>
            <a:ext cx="7803106" cy="4649552"/>
            <a:chOff x="2217739" y="1138437"/>
            <a:chExt cx="7959169" cy="4747091"/>
          </a:xfrm>
        </p:grpSpPr>
        <p:sp>
          <p:nvSpPr>
            <p:cNvPr id="21" name="Text Box 7">
              <a:extLst>
                <a:ext uri="{FF2B5EF4-FFF2-40B4-BE49-F238E27FC236}">
                  <a16:creationId xmlns:a16="http://schemas.microsoft.com/office/drawing/2014/main" id="{B7E24A46-FEC9-6446-9FB5-DDD376B4D512}"/>
                </a:ext>
              </a:extLst>
            </p:cNvPr>
            <p:cNvSpPr txBox="1">
              <a:spLocks noChangeArrowheads="1"/>
            </p:cNvSpPr>
            <p:nvPr/>
          </p:nvSpPr>
          <p:spPr bwMode="auto">
            <a:xfrm>
              <a:off x="7844697" y="1138437"/>
              <a:ext cx="2332211" cy="866775"/>
            </a:xfrm>
            <a:prstGeom prst="rect">
              <a:avLst/>
            </a:prstGeom>
            <a:solidFill>
              <a:srgbClr val="DDDDDD"/>
            </a:solidFill>
            <a:ln w="9525">
              <a:solidFill>
                <a:schemeClr val="tx1"/>
              </a:solidFill>
              <a:miter lim="800000"/>
              <a:headEnd/>
              <a:tailEnd/>
            </a:ln>
            <a:effectLst>
              <a:outerShdw blurRad="50800" dist="38100" dir="2700000" algn="tl" rotWithShape="0">
                <a:prstClr val="black">
                  <a:alpha val="40000"/>
                </a:prstClr>
              </a:outerShdw>
            </a:effectLst>
          </p:spPr>
          <p:txBody>
            <a:bodyPr/>
            <a:lstStyle/>
            <a:p>
              <a:pPr algn="ctr" eaLnBrk="0" hangingPunct="0">
                <a:spcBef>
                  <a:spcPts val="900"/>
                </a:spcBef>
                <a:defRPr/>
              </a:pPr>
              <a:r>
                <a:rPr lang="en-US" sz="1600" b="1">
                  <a:latin typeface="+mj-lt"/>
                  <a:cs typeface="Adobe Devanagari" panose="02040503050201020203" pitchFamily="18" charset="0"/>
                </a:rPr>
                <a:t>30 + Years of WO SVC</a:t>
              </a:r>
              <a:r>
                <a:rPr lang="en-US" sz="1400">
                  <a:latin typeface="+mj-lt"/>
                  <a:cs typeface="Adobe Devanagari" panose="02040503050201020203" pitchFamily="18" charset="0"/>
                </a:rPr>
                <a:t>*</a:t>
              </a:r>
            </a:p>
            <a:p>
              <a:pPr algn="ctr" eaLnBrk="0" hangingPunct="0">
                <a:spcBef>
                  <a:spcPts val="900"/>
                </a:spcBef>
                <a:defRPr/>
              </a:pPr>
              <a:r>
                <a:rPr lang="en-US" sz="1200">
                  <a:cs typeface="Arial" panose="020B0604020202020204" pitchFamily="34" charset="0"/>
                </a:rPr>
                <a:t>Continued Promotion / Age 62</a:t>
              </a:r>
            </a:p>
          </p:txBody>
        </p:sp>
        <p:sp>
          <p:nvSpPr>
            <p:cNvPr id="22" name="Text Box 8">
              <a:extLst>
                <a:ext uri="{FF2B5EF4-FFF2-40B4-BE49-F238E27FC236}">
                  <a16:creationId xmlns:a16="http://schemas.microsoft.com/office/drawing/2014/main" id="{15A0CE32-A08A-C841-BA9D-4B96A0FF584B}"/>
                </a:ext>
              </a:extLst>
            </p:cNvPr>
            <p:cNvSpPr txBox="1">
              <a:spLocks noChangeArrowheads="1"/>
            </p:cNvSpPr>
            <p:nvPr/>
          </p:nvSpPr>
          <p:spPr bwMode="auto">
            <a:xfrm>
              <a:off x="6184066" y="1338593"/>
              <a:ext cx="1464541" cy="754053"/>
            </a:xfrm>
            <a:prstGeom prst="rect">
              <a:avLst/>
            </a:prstGeom>
            <a:solidFill>
              <a:srgbClr val="DDDDDD"/>
            </a:solidFill>
            <a:ln w="12700">
              <a:solidFill>
                <a:schemeClr val="tx1"/>
              </a:solidFill>
              <a:miter lim="800000"/>
              <a:headEnd/>
              <a:tailEnd/>
            </a:ln>
            <a:effectLst>
              <a:outerShdw blurRad="50800" dist="38100" dir="2700000" algn="tl" rotWithShape="0">
                <a:prstClr val="black">
                  <a:alpha val="40000"/>
                </a:prstClr>
              </a:outerShdw>
            </a:effectLst>
          </p:spPr>
          <p:txBody>
            <a:bodyPr wrap="square">
              <a:spAutoFit/>
            </a:bodyPr>
            <a:lstStyle/>
            <a:p>
              <a:pPr algn="ctr" eaLnBrk="0" hangingPunct="0">
                <a:spcBef>
                  <a:spcPct val="50000"/>
                </a:spcBef>
                <a:defRPr/>
              </a:pPr>
              <a:r>
                <a:rPr lang="en-US" b="1"/>
                <a:t>30 Years</a:t>
              </a:r>
              <a:endParaRPr lang="en-US" sz="1000" b="1"/>
            </a:p>
            <a:p>
              <a:pPr algn="ctr" eaLnBrk="0" hangingPunct="0">
                <a:spcBef>
                  <a:spcPct val="50000"/>
                </a:spcBef>
                <a:defRPr/>
              </a:pPr>
              <a:r>
                <a:rPr lang="en-US" sz="1000"/>
                <a:t>1SG (P) / MSG (P) and CSM/SGM</a:t>
              </a:r>
            </a:p>
          </p:txBody>
        </p:sp>
        <p:sp>
          <p:nvSpPr>
            <p:cNvPr id="23" name="Text Box 9">
              <a:extLst>
                <a:ext uri="{FF2B5EF4-FFF2-40B4-BE49-F238E27FC236}">
                  <a16:creationId xmlns:a16="http://schemas.microsoft.com/office/drawing/2014/main" id="{D5345438-2121-0742-8670-EBF0BD535938}"/>
                </a:ext>
              </a:extLst>
            </p:cNvPr>
            <p:cNvSpPr txBox="1">
              <a:spLocks noChangeArrowheads="1"/>
            </p:cNvSpPr>
            <p:nvPr/>
          </p:nvSpPr>
          <p:spPr bwMode="auto">
            <a:xfrm>
              <a:off x="4838269" y="2284240"/>
              <a:ext cx="1166813" cy="600164"/>
            </a:xfrm>
            <a:prstGeom prst="rect">
              <a:avLst/>
            </a:prstGeom>
            <a:solidFill>
              <a:srgbClr val="DDDDDD"/>
            </a:solidFill>
            <a:ln w="12700">
              <a:solidFill>
                <a:schemeClr val="tx1"/>
              </a:solidFill>
              <a:miter lim="800000"/>
              <a:headEnd/>
              <a:tailEnd/>
            </a:ln>
            <a:effectLst>
              <a:outerShdw blurRad="50800" dist="38100" dir="2700000" algn="tl" rotWithShape="0">
                <a:prstClr val="black">
                  <a:alpha val="40000"/>
                </a:prstClr>
              </a:outerShdw>
            </a:effectLst>
          </p:spPr>
          <p:txBody>
            <a:bodyPr>
              <a:spAutoFit/>
            </a:bodyPr>
            <a:lstStyle/>
            <a:p>
              <a:pPr algn="ctr" eaLnBrk="0" hangingPunct="0">
                <a:spcBef>
                  <a:spcPct val="50000"/>
                </a:spcBef>
                <a:defRPr/>
              </a:pPr>
              <a:r>
                <a:rPr lang="en-US" b="1"/>
                <a:t>26 Years</a:t>
              </a:r>
            </a:p>
            <a:p>
              <a:pPr algn="ctr" eaLnBrk="0" hangingPunct="0">
                <a:spcBef>
                  <a:spcPct val="50000"/>
                </a:spcBef>
                <a:defRPr/>
              </a:pPr>
              <a:r>
                <a:rPr lang="en-US" sz="1000"/>
                <a:t>1SG/MSG</a:t>
              </a:r>
            </a:p>
          </p:txBody>
        </p:sp>
        <p:sp>
          <p:nvSpPr>
            <p:cNvPr id="24" name="Text Box 10">
              <a:extLst>
                <a:ext uri="{FF2B5EF4-FFF2-40B4-BE49-F238E27FC236}">
                  <a16:creationId xmlns:a16="http://schemas.microsoft.com/office/drawing/2014/main" id="{C26912B1-342B-B241-AC2B-F40A5BF02AAB}"/>
                </a:ext>
              </a:extLst>
            </p:cNvPr>
            <p:cNvSpPr txBox="1">
              <a:spLocks noChangeArrowheads="1"/>
            </p:cNvSpPr>
            <p:nvPr/>
          </p:nvSpPr>
          <p:spPr bwMode="auto">
            <a:xfrm>
              <a:off x="3560061" y="2899993"/>
              <a:ext cx="1157288" cy="646331"/>
            </a:xfrm>
            <a:prstGeom prst="rect">
              <a:avLst/>
            </a:prstGeom>
            <a:solidFill>
              <a:srgbClr val="DDDDDD"/>
            </a:solidFill>
            <a:ln w="12700">
              <a:solidFill>
                <a:schemeClr val="tx1"/>
              </a:solidFill>
              <a:miter lim="800000"/>
              <a:headEnd/>
              <a:tailEnd/>
            </a:ln>
            <a:effectLst>
              <a:outerShdw blurRad="50800" dist="38100" dir="2700000" algn="tl" rotWithShape="0">
                <a:prstClr val="black">
                  <a:alpha val="40000"/>
                </a:prstClr>
              </a:outerShdw>
            </a:effectLst>
          </p:spPr>
          <p:txBody>
            <a:bodyPr>
              <a:spAutoFit/>
            </a:bodyPr>
            <a:lstStyle/>
            <a:p>
              <a:pPr algn="ctr" eaLnBrk="0" hangingPunct="0">
                <a:spcBef>
                  <a:spcPct val="50000"/>
                </a:spcBef>
                <a:defRPr/>
              </a:pPr>
              <a:r>
                <a:rPr lang="en-US" b="1"/>
                <a:t>24 Years</a:t>
              </a:r>
            </a:p>
            <a:p>
              <a:pPr algn="ctr" eaLnBrk="0" hangingPunct="0">
                <a:spcBef>
                  <a:spcPct val="50000"/>
                </a:spcBef>
                <a:defRPr/>
              </a:pPr>
              <a:r>
                <a:rPr lang="en-US" sz="1200"/>
                <a:t>SFC/SFC (P)</a:t>
              </a:r>
            </a:p>
          </p:txBody>
        </p:sp>
        <p:sp>
          <p:nvSpPr>
            <p:cNvPr id="25" name="Text Box 11">
              <a:extLst>
                <a:ext uri="{FF2B5EF4-FFF2-40B4-BE49-F238E27FC236}">
                  <a16:creationId xmlns:a16="http://schemas.microsoft.com/office/drawing/2014/main" id="{879EFF30-1012-E143-A5AF-89FF7C6C2C83}"/>
                </a:ext>
              </a:extLst>
            </p:cNvPr>
            <p:cNvSpPr txBox="1">
              <a:spLocks noChangeArrowheads="1"/>
            </p:cNvSpPr>
            <p:nvPr/>
          </p:nvSpPr>
          <p:spPr bwMode="auto">
            <a:xfrm>
              <a:off x="2276476" y="3271652"/>
              <a:ext cx="1195388" cy="646331"/>
            </a:xfrm>
            <a:prstGeom prst="rect">
              <a:avLst/>
            </a:prstGeom>
            <a:solidFill>
              <a:srgbClr val="DDDDDD"/>
            </a:solidFill>
            <a:ln w="12700">
              <a:solidFill>
                <a:schemeClr val="tx1"/>
              </a:solidFill>
              <a:miter lim="800000"/>
              <a:headEnd/>
              <a:tailEnd/>
            </a:ln>
            <a:effectLst>
              <a:outerShdw blurRad="50800" dist="38100" dir="2700000" algn="tl" rotWithShape="0">
                <a:prstClr val="black">
                  <a:alpha val="40000"/>
                </a:prstClr>
              </a:outerShdw>
            </a:effectLst>
          </p:spPr>
          <p:txBody>
            <a:bodyPr>
              <a:spAutoFit/>
            </a:bodyPr>
            <a:lstStyle/>
            <a:p>
              <a:pPr algn="ctr" eaLnBrk="0" hangingPunct="0">
                <a:spcBef>
                  <a:spcPct val="50000"/>
                </a:spcBef>
                <a:defRPr/>
              </a:pPr>
              <a:r>
                <a:rPr lang="en-US" b="1"/>
                <a:t>20 Years</a:t>
              </a:r>
            </a:p>
            <a:p>
              <a:pPr algn="ctr" eaLnBrk="0" hangingPunct="0">
                <a:spcBef>
                  <a:spcPct val="50000"/>
                </a:spcBef>
                <a:defRPr/>
              </a:pPr>
              <a:r>
                <a:rPr lang="en-US" sz="1200"/>
                <a:t>SSG/SSG (P)</a:t>
              </a:r>
            </a:p>
          </p:txBody>
        </p:sp>
        <p:grpSp>
          <p:nvGrpSpPr>
            <p:cNvPr id="26" name="Group 69">
              <a:extLst>
                <a:ext uri="{FF2B5EF4-FFF2-40B4-BE49-F238E27FC236}">
                  <a16:creationId xmlns:a16="http://schemas.microsoft.com/office/drawing/2014/main" id="{708104F2-3DE8-1A4E-8D29-C983D5DCB4D3}"/>
                </a:ext>
              </a:extLst>
            </p:cNvPr>
            <p:cNvGrpSpPr>
              <a:grpSpLocks/>
            </p:cNvGrpSpPr>
            <p:nvPr/>
          </p:nvGrpSpPr>
          <p:grpSpPr bwMode="auto">
            <a:xfrm>
              <a:off x="2217739" y="4086765"/>
              <a:ext cx="1312862" cy="1725613"/>
              <a:chOff x="52036" y="4023852"/>
              <a:chExt cx="1458913" cy="2036763"/>
            </a:xfrm>
          </p:grpSpPr>
          <p:sp>
            <p:nvSpPr>
              <p:cNvPr id="46" name="Freeform 3">
                <a:extLst>
                  <a:ext uri="{FF2B5EF4-FFF2-40B4-BE49-F238E27FC236}">
                    <a16:creationId xmlns:a16="http://schemas.microsoft.com/office/drawing/2014/main" id="{648C2870-AE4A-5646-AA82-57BA926B5155}"/>
                  </a:ext>
                </a:extLst>
              </p:cNvPr>
              <p:cNvSpPr>
                <a:spLocks/>
              </p:cNvSpPr>
              <p:nvPr/>
            </p:nvSpPr>
            <p:spPr bwMode="auto">
              <a:xfrm>
                <a:off x="52036" y="4023852"/>
                <a:ext cx="1458913" cy="2036763"/>
              </a:xfrm>
              <a:custGeom>
                <a:avLst/>
                <a:gdLst/>
                <a:ahLst/>
                <a:cxnLst>
                  <a:cxn ang="0">
                    <a:pos x="0" y="661"/>
                  </a:cxn>
                  <a:cxn ang="0">
                    <a:pos x="422" y="661"/>
                  </a:cxn>
                  <a:cxn ang="0">
                    <a:pos x="420" y="2170"/>
                  </a:cxn>
                  <a:cxn ang="0">
                    <a:pos x="1147" y="2174"/>
                  </a:cxn>
                  <a:cxn ang="0">
                    <a:pos x="1146" y="661"/>
                  </a:cxn>
                  <a:cxn ang="0">
                    <a:pos x="1567" y="661"/>
                  </a:cxn>
                  <a:cxn ang="0">
                    <a:pos x="784" y="0"/>
                  </a:cxn>
                  <a:cxn ang="0">
                    <a:pos x="0" y="661"/>
                  </a:cxn>
                </a:cxnLst>
                <a:rect l="0" t="0" r="r" b="b"/>
                <a:pathLst>
                  <a:path w="1567" h="2174">
                    <a:moveTo>
                      <a:pt x="0" y="661"/>
                    </a:moveTo>
                    <a:lnTo>
                      <a:pt x="422" y="661"/>
                    </a:lnTo>
                    <a:lnTo>
                      <a:pt x="420" y="2170"/>
                    </a:lnTo>
                    <a:lnTo>
                      <a:pt x="1147" y="2174"/>
                    </a:lnTo>
                    <a:lnTo>
                      <a:pt x="1146" y="661"/>
                    </a:lnTo>
                    <a:lnTo>
                      <a:pt x="1567" y="661"/>
                    </a:lnTo>
                    <a:lnTo>
                      <a:pt x="784" y="0"/>
                    </a:lnTo>
                    <a:lnTo>
                      <a:pt x="0" y="661"/>
                    </a:lnTo>
                    <a:close/>
                  </a:path>
                </a:pathLst>
              </a:custGeom>
              <a:solidFill>
                <a:srgbClr val="3C8A9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eaLnBrk="0" hangingPunct="0">
                  <a:defRPr/>
                </a:pPr>
                <a:endParaRPr lang="en-US"/>
              </a:p>
            </p:txBody>
          </p:sp>
          <p:pic>
            <p:nvPicPr>
              <p:cNvPr id="47" name="Picture 12" descr="Image658">
                <a:extLst>
                  <a:ext uri="{FF2B5EF4-FFF2-40B4-BE49-F238E27FC236}">
                    <a16:creationId xmlns:a16="http://schemas.microsoft.com/office/drawing/2014/main" id="{60182FC3-A8E0-2E45-BF6E-B5FBC661F33D}"/>
                  </a:ext>
                </a:extLst>
              </p:cNvPr>
              <p:cNvPicPr>
                <a:picLocks noChangeAspect="1" noChangeArrowheads="1"/>
              </p:cNvPicPr>
              <p:nvPr/>
            </p:nvPicPr>
            <p:blipFill>
              <a:blip r:embed="rId2" cstate="print"/>
              <a:srcRect/>
              <a:stretch>
                <a:fillRect/>
              </a:stretch>
            </p:blipFill>
            <p:spPr bwMode="auto">
              <a:xfrm>
                <a:off x="441859" y="4775308"/>
                <a:ext cx="660400" cy="1047749"/>
              </a:xfrm>
              <a:prstGeom prst="rect">
                <a:avLst/>
              </a:prstGeom>
              <a:noFill/>
              <a:ln w="9525">
                <a:noFill/>
                <a:miter lim="800000"/>
                <a:headEnd/>
                <a:tailEnd/>
              </a:ln>
            </p:spPr>
          </p:pic>
        </p:grpSp>
        <p:grpSp>
          <p:nvGrpSpPr>
            <p:cNvPr id="27" name="Group 70">
              <a:extLst>
                <a:ext uri="{FF2B5EF4-FFF2-40B4-BE49-F238E27FC236}">
                  <a16:creationId xmlns:a16="http://schemas.microsoft.com/office/drawing/2014/main" id="{8E47B432-9B80-344A-BD5E-135670158167}"/>
                </a:ext>
              </a:extLst>
            </p:cNvPr>
            <p:cNvGrpSpPr>
              <a:grpSpLocks/>
            </p:cNvGrpSpPr>
            <p:nvPr/>
          </p:nvGrpSpPr>
          <p:grpSpPr bwMode="auto">
            <a:xfrm>
              <a:off x="3394180" y="3685045"/>
              <a:ext cx="1416050" cy="2166937"/>
              <a:chOff x="1537936" y="3705915"/>
              <a:chExt cx="1467040" cy="2386630"/>
            </a:xfrm>
          </p:grpSpPr>
          <p:sp>
            <p:nvSpPr>
              <p:cNvPr id="44" name="Freeform 4">
                <a:extLst>
                  <a:ext uri="{FF2B5EF4-FFF2-40B4-BE49-F238E27FC236}">
                    <a16:creationId xmlns:a16="http://schemas.microsoft.com/office/drawing/2014/main" id="{66BFE0F2-3D0B-664D-BD28-E74F8755AAB5}"/>
                  </a:ext>
                </a:extLst>
              </p:cNvPr>
              <p:cNvSpPr>
                <a:spLocks/>
              </p:cNvSpPr>
              <p:nvPr/>
            </p:nvSpPr>
            <p:spPr bwMode="auto">
              <a:xfrm>
                <a:off x="1537936" y="3705915"/>
                <a:ext cx="1467040" cy="2386630"/>
              </a:xfrm>
              <a:custGeom>
                <a:avLst/>
                <a:gdLst/>
                <a:ahLst/>
                <a:cxnLst>
                  <a:cxn ang="0">
                    <a:pos x="0" y="660"/>
                  </a:cxn>
                  <a:cxn ang="0">
                    <a:pos x="422" y="660"/>
                  </a:cxn>
                  <a:cxn ang="0">
                    <a:pos x="422" y="2294"/>
                  </a:cxn>
                  <a:cxn ang="0">
                    <a:pos x="1147" y="2294"/>
                  </a:cxn>
                  <a:cxn ang="0">
                    <a:pos x="1146" y="660"/>
                  </a:cxn>
                  <a:cxn ang="0">
                    <a:pos x="1567" y="660"/>
                  </a:cxn>
                  <a:cxn ang="0">
                    <a:pos x="784" y="0"/>
                  </a:cxn>
                  <a:cxn ang="0">
                    <a:pos x="0" y="660"/>
                  </a:cxn>
                </a:cxnLst>
                <a:rect l="0" t="0" r="r" b="b"/>
                <a:pathLst>
                  <a:path w="1567" h="2294">
                    <a:moveTo>
                      <a:pt x="0" y="660"/>
                    </a:moveTo>
                    <a:lnTo>
                      <a:pt x="422" y="660"/>
                    </a:lnTo>
                    <a:lnTo>
                      <a:pt x="422" y="2294"/>
                    </a:lnTo>
                    <a:lnTo>
                      <a:pt x="1147" y="2294"/>
                    </a:lnTo>
                    <a:lnTo>
                      <a:pt x="1146" y="660"/>
                    </a:lnTo>
                    <a:lnTo>
                      <a:pt x="1567" y="660"/>
                    </a:lnTo>
                    <a:lnTo>
                      <a:pt x="784" y="0"/>
                    </a:lnTo>
                    <a:lnTo>
                      <a:pt x="0" y="660"/>
                    </a:lnTo>
                    <a:close/>
                  </a:path>
                </a:pathLst>
              </a:custGeom>
              <a:solidFill>
                <a:srgbClr val="3C8A9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eaLnBrk="0" hangingPunct="0">
                  <a:defRPr/>
                </a:pPr>
                <a:endParaRPr lang="en-US"/>
              </a:p>
            </p:txBody>
          </p:sp>
          <p:pic>
            <p:nvPicPr>
              <p:cNvPr id="45" name="Picture 13" descr="Image657">
                <a:extLst>
                  <a:ext uri="{FF2B5EF4-FFF2-40B4-BE49-F238E27FC236}">
                    <a16:creationId xmlns:a16="http://schemas.microsoft.com/office/drawing/2014/main" id="{7B9AF350-F148-A84D-B79F-8BD1B505987E}"/>
                  </a:ext>
                </a:extLst>
              </p:cNvPr>
              <p:cNvPicPr>
                <a:picLocks noChangeAspect="1" noChangeArrowheads="1"/>
              </p:cNvPicPr>
              <p:nvPr/>
            </p:nvPicPr>
            <p:blipFill>
              <a:blip r:embed="rId3" cstate="print"/>
              <a:srcRect/>
              <a:stretch>
                <a:fillRect/>
              </a:stretch>
            </p:blipFill>
            <p:spPr bwMode="auto">
              <a:xfrm>
                <a:off x="1930099" y="4509032"/>
                <a:ext cx="685800" cy="1152526"/>
              </a:xfrm>
              <a:prstGeom prst="rect">
                <a:avLst/>
              </a:prstGeom>
              <a:noFill/>
              <a:ln w="9525">
                <a:noFill/>
                <a:miter lim="800000"/>
                <a:headEnd/>
                <a:tailEnd/>
              </a:ln>
            </p:spPr>
          </p:pic>
        </p:grpSp>
        <p:sp>
          <p:nvSpPr>
            <p:cNvPr id="28" name="Freeform 5">
              <a:extLst>
                <a:ext uri="{FF2B5EF4-FFF2-40B4-BE49-F238E27FC236}">
                  <a16:creationId xmlns:a16="http://schemas.microsoft.com/office/drawing/2014/main" id="{39D4DC45-FC84-3248-97FB-7C53275A3F61}"/>
                </a:ext>
              </a:extLst>
            </p:cNvPr>
            <p:cNvSpPr>
              <a:spLocks/>
            </p:cNvSpPr>
            <p:nvPr/>
          </p:nvSpPr>
          <p:spPr bwMode="auto">
            <a:xfrm>
              <a:off x="4666032" y="2960431"/>
              <a:ext cx="1491016" cy="2879870"/>
            </a:xfrm>
            <a:custGeom>
              <a:avLst/>
              <a:gdLst/>
              <a:ahLst/>
              <a:cxnLst>
                <a:cxn ang="0">
                  <a:pos x="0" y="702"/>
                </a:cxn>
                <a:cxn ang="0">
                  <a:pos x="413" y="702"/>
                </a:cxn>
                <a:cxn ang="0">
                  <a:pos x="413" y="2366"/>
                </a:cxn>
                <a:cxn ang="0">
                  <a:pos x="1123" y="2362"/>
                </a:cxn>
                <a:cxn ang="0">
                  <a:pos x="1123" y="702"/>
                </a:cxn>
                <a:cxn ang="0">
                  <a:pos x="1536" y="702"/>
                </a:cxn>
                <a:cxn ang="0">
                  <a:pos x="767" y="0"/>
                </a:cxn>
                <a:cxn ang="0">
                  <a:pos x="0" y="702"/>
                </a:cxn>
              </a:cxnLst>
              <a:rect l="0" t="0" r="r" b="b"/>
              <a:pathLst>
                <a:path w="1536" h="2366">
                  <a:moveTo>
                    <a:pt x="0" y="702"/>
                  </a:moveTo>
                  <a:lnTo>
                    <a:pt x="413" y="702"/>
                  </a:lnTo>
                  <a:lnTo>
                    <a:pt x="413" y="2366"/>
                  </a:lnTo>
                  <a:lnTo>
                    <a:pt x="1123" y="2362"/>
                  </a:lnTo>
                  <a:lnTo>
                    <a:pt x="1123" y="702"/>
                  </a:lnTo>
                  <a:lnTo>
                    <a:pt x="1536" y="702"/>
                  </a:lnTo>
                  <a:lnTo>
                    <a:pt x="767" y="0"/>
                  </a:lnTo>
                  <a:lnTo>
                    <a:pt x="0" y="702"/>
                  </a:lnTo>
                  <a:close/>
                </a:path>
              </a:pathLst>
            </a:custGeom>
            <a:solidFill>
              <a:srgbClr val="3C8A90"/>
            </a:soli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eaLnBrk="0" hangingPunct="0">
                <a:defRPr/>
              </a:pPr>
              <a:endParaRPr lang="en-US"/>
            </a:p>
          </p:txBody>
        </p:sp>
        <p:pic>
          <p:nvPicPr>
            <p:cNvPr id="29" name="Picture 15" descr="Image655">
              <a:extLst>
                <a:ext uri="{FF2B5EF4-FFF2-40B4-BE49-F238E27FC236}">
                  <a16:creationId xmlns:a16="http://schemas.microsoft.com/office/drawing/2014/main" id="{D5B5FE54-9110-8F48-8C8B-0729C1EE53AF}"/>
                </a:ext>
              </a:extLst>
            </p:cNvPr>
            <p:cNvPicPr>
              <a:picLocks noChangeAspect="1" noChangeArrowheads="1"/>
            </p:cNvPicPr>
            <p:nvPr/>
          </p:nvPicPr>
          <p:blipFill>
            <a:blip r:embed="rId4" cstate="print"/>
            <a:srcRect/>
            <a:stretch>
              <a:fillRect/>
            </a:stretch>
          </p:blipFill>
          <p:spPr bwMode="auto">
            <a:xfrm>
              <a:off x="5079362" y="3575479"/>
              <a:ext cx="673906" cy="1079951"/>
            </a:xfrm>
            <a:prstGeom prst="rect">
              <a:avLst/>
            </a:prstGeom>
            <a:no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pic>
        <p:pic>
          <p:nvPicPr>
            <p:cNvPr id="30" name="Picture 14" descr="Image656">
              <a:extLst>
                <a:ext uri="{FF2B5EF4-FFF2-40B4-BE49-F238E27FC236}">
                  <a16:creationId xmlns:a16="http://schemas.microsoft.com/office/drawing/2014/main" id="{BB613583-E141-BA48-B696-23F48C41A412}"/>
                </a:ext>
              </a:extLst>
            </p:cNvPr>
            <p:cNvPicPr>
              <a:picLocks noChangeAspect="1" noChangeArrowheads="1"/>
            </p:cNvPicPr>
            <p:nvPr/>
          </p:nvPicPr>
          <p:blipFill>
            <a:blip r:embed="rId5" cstate="print"/>
            <a:srcRect/>
            <a:stretch>
              <a:fillRect/>
            </a:stretch>
          </p:blipFill>
          <p:spPr bwMode="auto">
            <a:xfrm>
              <a:off x="5064612" y="4702067"/>
              <a:ext cx="690753" cy="1088522"/>
            </a:xfrm>
            <a:prstGeom prst="rect">
              <a:avLst/>
            </a:prstGeom>
            <a:no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pic>
        <p:grpSp>
          <p:nvGrpSpPr>
            <p:cNvPr id="31" name="Group 72">
              <a:extLst>
                <a:ext uri="{FF2B5EF4-FFF2-40B4-BE49-F238E27FC236}">
                  <a16:creationId xmlns:a16="http://schemas.microsoft.com/office/drawing/2014/main" id="{C45EBF40-090C-2F44-86D6-366F883C374C}"/>
                </a:ext>
              </a:extLst>
            </p:cNvPr>
            <p:cNvGrpSpPr>
              <a:grpSpLocks/>
            </p:cNvGrpSpPr>
            <p:nvPr/>
          </p:nvGrpSpPr>
          <p:grpSpPr bwMode="auto">
            <a:xfrm>
              <a:off x="6128569" y="2171136"/>
              <a:ext cx="1660525" cy="3692527"/>
              <a:chOff x="4719286" y="2234740"/>
              <a:chExt cx="1835150" cy="3846512"/>
            </a:xfrm>
          </p:grpSpPr>
          <p:sp>
            <p:nvSpPr>
              <p:cNvPr id="41" name="Freeform 6">
                <a:extLst>
                  <a:ext uri="{FF2B5EF4-FFF2-40B4-BE49-F238E27FC236}">
                    <a16:creationId xmlns:a16="http://schemas.microsoft.com/office/drawing/2014/main" id="{D2780D37-454B-2C45-B6A1-4B0AC7A66B81}"/>
                  </a:ext>
                </a:extLst>
              </p:cNvPr>
              <p:cNvSpPr>
                <a:spLocks/>
              </p:cNvSpPr>
              <p:nvPr/>
            </p:nvSpPr>
            <p:spPr bwMode="auto">
              <a:xfrm>
                <a:off x="4719286" y="2234740"/>
                <a:ext cx="1835150" cy="3846512"/>
              </a:xfrm>
              <a:custGeom>
                <a:avLst/>
                <a:gdLst/>
                <a:ahLst/>
                <a:cxnLst>
                  <a:cxn ang="0">
                    <a:pos x="0" y="701"/>
                  </a:cxn>
                  <a:cxn ang="0">
                    <a:pos x="413" y="701"/>
                  </a:cxn>
                  <a:cxn ang="0">
                    <a:pos x="409" y="2493"/>
                  </a:cxn>
                  <a:cxn ang="0">
                    <a:pos x="1123" y="2489"/>
                  </a:cxn>
                  <a:cxn ang="0">
                    <a:pos x="1123" y="701"/>
                  </a:cxn>
                  <a:cxn ang="0">
                    <a:pos x="1536" y="701"/>
                  </a:cxn>
                  <a:cxn ang="0">
                    <a:pos x="769" y="0"/>
                  </a:cxn>
                  <a:cxn ang="0">
                    <a:pos x="0" y="701"/>
                  </a:cxn>
                </a:cxnLst>
                <a:rect l="0" t="0" r="r" b="b"/>
                <a:pathLst>
                  <a:path w="1536" h="2493">
                    <a:moveTo>
                      <a:pt x="0" y="701"/>
                    </a:moveTo>
                    <a:lnTo>
                      <a:pt x="413" y="701"/>
                    </a:lnTo>
                    <a:lnTo>
                      <a:pt x="409" y="2493"/>
                    </a:lnTo>
                    <a:lnTo>
                      <a:pt x="1123" y="2489"/>
                    </a:lnTo>
                    <a:lnTo>
                      <a:pt x="1123" y="701"/>
                    </a:lnTo>
                    <a:lnTo>
                      <a:pt x="1536" y="701"/>
                    </a:lnTo>
                    <a:lnTo>
                      <a:pt x="769" y="0"/>
                    </a:lnTo>
                    <a:lnTo>
                      <a:pt x="0" y="701"/>
                    </a:lnTo>
                    <a:close/>
                  </a:path>
                </a:pathLst>
              </a:custGeom>
              <a:solidFill>
                <a:srgbClr val="3C8A90"/>
              </a:soli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eaLnBrk="0" hangingPunct="0">
                  <a:defRPr/>
                </a:pPr>
                <a:endParaRPr lang="en-US"/>
              </a:p>
            </p:txBody>
          </p:sp>
          <p:pic>
            <p:nvPicPr>
              <p:cNvPr id="42" name="Picture 16" descr="Image654">
                <a:extLst>
                  <a:ext uri="{FF2B5EF4-FFF2-40B4-BE49-F238E27FC236}">
                    <a16:creationId xmlns:a16="http://schemas.microsoft.com/office/drawing/2014/main" id="{DE54AC02-12BD-B241-8B86-942A1359B026}"/>
                  </a:ext>
                </a:extLst>
              </p:cNvPr>
              <p:cNvPicPr>
                <a:picLocks noChangeAspect="1" noChangeArrowheads="1"/>
              </p:cNvPicPr>
              <p:nvPr/>
            </p:nvPicPr>
            <p:blipFill>
              <a:blip r:embed="rId6" cstate="print"/>
              <a:srcRect/>
              <a:stretch>
                <a:fillRect/>
              </a:stretch>
            </p:blipFill>
            <p:spPr bwMode="auto">
              <a:xfrm>
                <a:off x="5233498" y="3618488"/>
                <a:ext cx="838199" cy="1210607"/>
              </a:xfrm>
              <a:prstGeom prst="rect">
                <a:avLst/>
              </a:prstGeom>
              <a:noFill/>
              <a:ln w="9525">
                <a:noFill/>
                <a:miter lim="800000"/>
                <a:headEnd/>
                <a:tailEnd/>
              </a:ln>
            </p:spPr>
          </p:pic>
          <p:pic>
            <p:nvPicPr>
              <p:cNvPr id="43" name="Picture 17" descr="Image653">
                <a:extLst>
                  <a:ext uri="{FF2B5EF4-FFF2-40B4-BE49-F238E27FC236}">
                    <a16:creationId xmlns:a16="http://schemas.microsoft.com/office/drawing/2014/main" id="{EF3FDC8E-2321-F14F-80A1-BFE6A68D4C3D}"/>
                  </a:ext>
                </a:extLst>
              </p:cNvPr>
              <p:cNvPicPr>
                <a:picLocks noChangeAspect="1" noChangeArrowheads="1"/>
              </p:cNvPicPr>
              <p:nvPr/>
            </p:nvPicPr>
            <p:blipFill>
              <a:blip r:embed="rId7" cstate="print"/>
              <a:srcRect/>
              <a:stretch>
                <a:fillRect/>
              </a:stretch>
            </p:blipFill>
            <p:spPr bwMode="auto">
              <a:xfrm>
                <a:off x="5233498" y="2319563"/>
                <a:ext cx="838199" cy="1316381"/>
              </a:xfrm>
              <a:prstGeom prst="rect">
                <a:avLst/>
              </a:prstGeom>
              <a:noFill/>
              <a:ln w="9525">
                <a:noFill/>
                <a:miter lim="800000"/>
                <a:headEnd/>
                <a:tailEnd/>
              </a:ln>
            </p:spPr>
          </p:pic>
        </p:grpSp>
        <p:sp>
          <p:nvSpPr>
            <p:cNvPr id="32" name="Freeform 2">
              <a:extLst>
                <a:ext uri="{FF2B5EF4-FFF2-40B4-BE49-F238E27FC236}">
                  <a16:creationId xmlns:a16="http://schemas.microsoft.com/office/drawing/2014/main" id="{32815D50-FCD3-5649-8D5B-81EF8C1A110C}"/>
                </a:ext>
              </a:extLst>
            </p:cNvPr>
            <p:cNvSpPr>
              <a:spLocks/>
            </p:cNvSpPr>
            <p:nvPr/>
          </p:nvSpPr>
          <p:spPr bwMode="auto">
            <a:xfrm>
              <a:off x="7895585" y="2149270"/>
              <a:ext cx="2230437" cy="3736258"/>
            </a:xfrm>
            <a:custGeom>
              <a:avLst/>
              <a:gdLst/>
              <a:ahLst/>
              <a:cxnLst>
                <a:cxn ang="0">
                  <a:pos x="0" y="701"/>
                </a:cxn>
                <a:cxn ang="0">
                  <a:pos x="447" y="701"/>
                </a:cxn>
                <a:cxn ang="0">
                  <a:pos x="447" y="2489"/>
                </a:cxn>
                <a:cxn ang="0">
                  <a:pos x="1214" y="2489"/>
                </a:cxn>
                <a:cxn ang="0">
                  <a:pos x="1214" y="701"/>
                </a:cxn>
                <a:cxn ang="0">
                  <a:pos x="1660" y="701"/>
                </a:cxn>
                <a:cxn ang="0">
                  <a:pos x="830" y="0"/>
                </a:cxn>
                <a:cxn ang="0">
                  <a:pos x="0" y="701"/>
                </a:cxn>
              </a:cxnLst>
              <a:rect l="0" t="0" r="r" b="b"/>
              <a:pathLst>
                <a:path w="1660" h="2489">
                  <a:moveTo>
                    <a:pt x="0" y="701"/>
                  </a:moveTo>
                  <a:lnTo>
                    <a:pt x="447" y="701"/>
                  </a:lnTo>
                  <a:lnTo>
                    <a:pt x="447" y="2489"/>
                  </a:lnTo>
                  <a:lnTo>
                    <a:pt x="1214" y="2489"/>
                  </a:lnTo>
                  <a:lnTo>
                    <a:pt x="1214" y="701"/>
                  </a:lnTo>
                  <a:lnTo>
                    <a:pt x="1660" y="701"/>
                  </a:lnTo>
                  <a:lnTo>
                    <a:pt x="830" y="0"/>
                  </a:lnTo>
                  <a:lnTo>
                    <a:pt x="0" y="701"/>
                  </a:lnTo>
                  <a:close/>
                </a:path>
              </a:pathLst>
            </a:custGeom>
            <a:solidFill>
              <a:srgbClr val="80808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eaLnBrk="0" hangingPunct="0">
                <a:defRPr/>
              </a:pPr>
              <a:endParaRPr lang="en-US"/>
            </a:p>
          </p:txBody>
        </p:sp>
        <p:grpSp>
          <p:nvGrpSpPr>
            <p:cNvPr id="33" name="Group 74">
              <a:extLst>
                <a:ext uri="{FF2B5EF4-FFF2-40B4-BE49-F238E27FC236}">
                  <a16:creationId xmlns:a16="http://schemas.microsoft.com/office/drawing/2014/main" id="{98656ED2-2A0C-454B-8AF0-3EE2B0B76E37}"/>
                </a:ext>
              </a:extLst>
            </p:cNvPr>
            <p:cNvGrpSpPr>
              <a:grpSpLocks/>
            </p:cNvGrpSpPr>
            <p:nvPr/>
          </p:nvGrpSpPr>
          <p:grpSpPr bwMode="auto">
            <a:xfrm>
              <a:off x="8567740" y="2459038"/>
              <a:ext cx="871537" cy="3357562"/>
              <a:chOff x="2484010" y="1248764"/>
              <a:chExt cx="752010" cy="3062812"/>
            </a:xfrm>
          </p:grpSpPr>
          <p:pic>
            <p:nvPicPr>
              <p:cNvPr id="36" name="Picture 75" descr="w1.gif">
                <a:extLst>
                  <a:ext uri="{FF2B5EF4-FFF2-40B4-BE49-F238E27FC236}">
                    <a16:creationId xmlns:a16="http://schemas.microsoft.com/office/drawing/2014/main" id="{5DB6C4C3-905E-5249-8FC2-BBAA4A249356}"/>
                  </a:ext>
                </a:extLst>
              </p:cNvPr>
              <p:cNvPicPr>
                <a:picLocks noChangeAspect="1"/>
              </p:cNvPicPr>
              <p:nvPr/>
            </p:nvPicPr>
            <p:blipFill>
              <a:blip r:embed="rId8" cstate="print"/>
              <a:srcRect/>
              <a:stretch>
                <a:fillRect/>
              </a:stretch>
            </p:blipFill>
            <p:spPr bwMode="auto">
              <a:xfrm>
                <a:off x="2484010" y="3336174"/>
                <a:ext cx="323850" cy="971550"/>
              </a:xfrm>
              <a:prstGeom prst="rect">
                <a:avLst/>
              </a:prstGeom>
              <a:noFill/>
              <a:ln w="9525">
                <a:noFill/>
                <a:miter lim="800000"/>
                <a:headEnd/>
                <a:tailEnd/>
              </a:ln>
            </p:spPr>
          </p:pic>
          <p:pic>
            <p:nvPicPr>
              <p:cNvPr id="37" name="Picture 76" descr="w2.gif">
                <a:extLst>
                  <a:ext uri="{FF2B5EF4-FFF2-40B4-BE49-F238E27FC236}">
                    <a16:creationId xmlns:a16="http://schemas.microsoft.com/office/drawing/2014/main" id="{BCB18992-01DC-7C4E-B771-50030B3581B7}"/>
                  </a:ext>
                </a:extLst>
              </p:cNvPr>
              <p:cNvPicPr>
                <a:picLocks noChangeAspect="1"/>
              </p:cNvPicPr>
              <p:nvPr/>
            </p:nvPicPr>
            <p:blipFill>
              <a:blip r:embed="rId9" cstate="print"/>
              <a:srcRect/>
              <a:stretch>
                <a:fillRect/>
              </a:stretch>
            </p:blipFill>
            <p:spPr bwMode="auto">
              <a:xfrm>
                <a:off x="2910637" y="3340026"/>
                <a:ext cx="323849" cy="971550"/>
              </a:xfrm>
              <a:prstGeom prst="rect">
                <a:avLst/>
              </a:prstGeom>
              <a:noFill/>
              <a:ln w="9525">
                <a:noFill/>
                <a:miter lim="800000"/>
                <a:headEnd/>
                <a:tailEnd/>
              </a:ln>
            </p:spPr>
          </p:pic>
          <p:pic>
            <p:nvPicPr>
              <p:cNvPr id="38" name="Picture 77" descr="w3.gif">
                <a:extLst>
                  <a:ext uri="{FF2B5EF4-FFF2-40B4-BE49-F238E27FC236}">
                    <a16:creationId xmlns:a16="http://schemas.microsoft.com/office/drawing/2014/main" id="{70962502-2760-D546-9502-2DFAC7079634}"/>
                  </a:ext>
                </a:extLst>
              </p:cNvPr>
              <p:cNvPicPr>
                <a:picLocks noChangeAspect="1"/>
              </p:cNvPicPr>
              <p:nvPr/>
            </p:nvPicPr>
            <p:blipFill>
              <a:blip r:embed="rId10" cstate="print"/>
              <a:srcRect/>
              <a:stretch>
                <a:fillRect/>
              </a:stretch>
            </p:blipFill>
            <p:spPr bwMode="auto">
              <a:xfrm>
                <a:off x="2484099" y="2279015"/>
                <a:ext cx="323850" cy="971550"/>
              </a:xfrm>
              <a:prstGeom prst="rect">
                <a:avLst/>
              </a:prstGeom>
              <a:noFill/>
              <a:ln w="9525">
                <a:noFill/>
                <a:miter lim="800000"/>
                <a:headEnd/>
                <a:tailEnd/>
              </a:ln>
            </p:spPr>
          </p:pic>
          <p:pic>
            <p:nvPicPr>
              <p:cNvPr id="39" name="Picture 78" descr="w4.gif">
                <a:extLst>
                  <a:ext uri="{FF2B5EF4-FFF2-40B4-BE49-F238E27FC236}">
                    <a16:creationId xmlns:a16="http://schemas.microsoft.com/office/drawing/2014/main" id="{8406D7F9-4795-5048-8CE9-62419E832E33}"/>
                  </a:ext>
                </a:extLst>
              </p:cNvPr>
              <p:cNvPicPr>
                <a:picLocks noChangeAspect="1"/>
              </p:cNvPicPr>
              <p:nvPr/>
            </p:nvPicPr>
            <p:blipFill>
              <a:blip r:embed="rId11" cstate="print"/>
              <a:srcRect/>
              <a:stretch>
                <a:fillRect/>
              </a:stretch>
            </p:blipFill>
            <p:spPr bwMode="auto">
              <a:xfrm>
                <a:off x="2912171" y="2294158"/>
                <a:ext cx="323849" cy="971550"/>
              </a:xfrm>
              <a:prstGeom prst="rect">
                <a:avLst/>
              </a:prstGeom>
              <a:noFill/>
              <a:ln w="9525">
                <a:noFill/>
                <a:miter lim="800000"/>
                <a:headEnd/>
                <a:tailEnd/>
              </a:ln>
            </p:spPr>
          </p:pic>
          <p:pic>
            <p:nvPicPr>
              <p:cNvPr id="40" name="Picture 79" descr="w5n.gif">
                <a:extLst>
                  <a:ext uri="{FF2B5EF4-FFF2-40B4-BE49-F238E27FC236}">
                    <a16:creationId xmlns:a16="http://schemas.microsoft.com/office/drawing/2014/main" id="{5BB71A1F-874E-E84A-BEAC-D849B581A89F}"/>
                  </a:ext>
                </a:extLst>
              </p:cNvPr>
              <p:cNvPicPr>
                <a:picLocks noChangeAspect="1"/>
              </p:cNvPicPr>
              <p:nvPr/>
            </p:nvPicPr>
            <p:blipFill>
              <a:blip r:embed="rId12" cstate="print"/>
              <a:srcRect/>
              <a:stretch>
                <a:fillRect/>
              </a:stretch>
            </p:blipFill>
            <p:spPr bwMode="auto">
              <a:xfrm>
                <a:off x="2687931" y="1248764"/>
                <a:ext cx="323850" cy="971550"/>
              </a:xfrm>
              <a:prstGeom prst="rect">
                <a:avLst/>
              </a:prstGeom>
              <a:noFill/>
              <a:ln w="9525">
                <a:noFill/>
                <a:miter lim="800000"/>
                <a:headEnd/>
                <a:tailEnd/>
              </a:ln>
            </p:spPr>
          </p:pic>
        </p:grpSp>
        <p:sp>
          <p:nvSpPr>
            <p:cNvPr id="34" name="Text Box 7">
              <a:extLst>
                <a:ext uri="{FF2B5EF4-FFF2-40B4-BE49-F238E27FC236}">
                  <a16:creationId xmlns:a16="http://schemas.microsoft.com/office/drawing/2014/main" id="{97DE774C-4462-1046-821D-19B2507233C9}"/>
                </a:ext>
              </a:extLst>
            </p:cNvPr>
            <p:cNvSpPr txBox="1">
              <a:spLocks noChangeArrowheads="1"/>
            </p:cNvSpPr>
            <p:nvPr/>
          </p:nvSpPr>
          <p:spPr bwMode="auto">
            <a:xfrm>
              <a:off x="2276476" y="1462173"/>
              <a:ext cx="2322512" cy="573088"/>
            </a:xfrm>
            <a:prstGeom prst="rect">
              <a:avLst/>
            </a:prstGeom>
            <a:solidFill>
              <a:srgbClr val="DDDDDD"/>
            </a:solidFill>
            <a:ln w="9525">
              <a:solidFill>
                <a:schemeClr val="tx1"/>
              </a:solidFill>
              <a:miter lim="800000"/>
              <a:headEnd/>
              <a:tailEnd/>
            </a:ln>
            <a:effectLst>
              <a:outerShdw blurRad="50800" dist="38100" dir="2700000" algn="tl" rotWithShape="0">
                <a:prstClr val="black">
                  <a:alpha val="40000"/>
                </a:prstClr>
              </a:outerShdw>
            </a:effectLst>
          </p:spPr>
          <p:txBody>
            <a:bodyPr/>
            <a:lstStyle/>
            <a:p>
              <a:pPr algn="ctr" eaLnBrk="0" hangingPunct="0">
                <a:spcBef>
                  <a:spcPct val="50000"/>
                </a:spcBef>
                <a:defRPr/>
              </a:pPr>
              <a:r>
                <a:rPr lang="en-US" sz="1600" b="1"/>
                <a:t>Total Years Active Federal Service</a:t>
              </a:r>
            </a:p>
          </p:txBody>
        </p:sp>
        <p:pic>
          <p:nvPicPr>
            <p:cNvPr id="35" name="Picture 14" descr="Image656">
              <a:extLst>
                <a:ext uri="{FF2B5EF4-FFF2-40B4-BE49-F238E27FC236}">
                  <a16:creationId xmlns:a16="http://schemas.microsoft.com/office/drawing/2014/main" id="{2B06A446-1670-F240-9F54-7B2AD7E533A3}"/>
                </a:ext>
              </a:extLst>
            </p:cNvPr>
            <p:cNvPicPr>
              <a:picLocks noChangeAspect="1" noChangeArrowheads="1"/>
            </p:cNvPicPr>
            <p:nvPr/>
          </p:nvPicPr>
          <p:blipFill>
            <a:blip r:embed="rId5" cstate="print"/>
            <a:srcRect/>
            <a:stretch>
              <a:fillRect/>
            </a:stretch>
          </p:blipFill>
          <p:spPr bwMode="auto">
            <a:xfrm>
              <a:off x="6604956" y="4695078"/>
              <a:ext cx="690753" cy="1088522"/>
            </a:xfrm>
            <a:prstGeom prst="rect">
              <a:avLst/>
            </a:prstGeom>
            <a:no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pic>
      </p:grpSp>
    </p:spTree>
    <p:extLst>
      <p:ext uri="{BB962C8B-B14F-4D97-AF65-F5344CB8AC3E}">
        <p14:creationId xmlns:p14="http://schemas.microsoft.com/office/powerpoint/2010/main" val="3942892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4"/>
                                        </p:tgtEl>
                                        <p:attrNameLst>
                                          <p:attrName>style.visibility</p:attrName>
                                        </p:attrNameLst>
                                      </p:cBhvr>
                                      <p:to>
                                        <p:strVal val="visible"/>
                                      </p:to>
                                    </p:set>
                                    <p:animEffect transition="in" filter="dissolve">
                                      <p:cBhvr>
                                        <p:cTn id="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Placeholder 3" descr="A group of people posing for the camera&#10;&#10;Description automatically generated">
            <a:extLst>
              <a:ext uri="{FF2B5EF4-FFF2-40B4-BE49-F238E27FC236}">
                <a16:creationId xmlns:a16="http://schemas.microsoft.com/office/drawing/2014/main" id="{66407FF9-4EB6-0243-9908-1A52171543D1}"/>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2674" b="2674"/>
          <a:stretch>
            <a:fillRect/>
          </a:stretch>
        </p:blipFill>
        <p:spPr/>
      </p:pic>
      <p:sp>
        <p:nvSpPr>
          <p:cNvPr id="5" name="Rectangle 4">
            <a:extLst>
              <a:ext uri="{FF2B5EF4-FFF2-40B4-BE49-F238E27FC236}">
                <a16:creationId xmlns:a16="http://schemas.microsoft.com/office/drawing/2014/main" id="{A7AE44BC-CA25-4D0B-8AE1-2AC6997D120D}"/>
              </a:ext>
            </a:extLst>
          </p:cNvPr>
          <p:cNvSpPr/>
          <p:nvPr/>
        </p:nvSpPr>
        <p:spPr>
          <a:xfrm>
            <a:off x="0" y="0"/>
            <a:ext cx="12192000" cy="6491288"/>
          </a:xfrm>
          <a:prstGeom prst="rect">
            <a:avLst/>
          </a:prstGeom>
          <a:gradFill flip="none" rotWithShape="1">
            <a:gsLst>
              <a:gs pos="0">
                <a:srgbClr val="212227">
                  <a:alpha val="75000"/>
                </a:srgbClr>
              </a:gs>
              <a:gs pos="35000">
                <a:srgbClr val="212227">
                  <a:alpha val="75000"/>
                </a:srgbClr>
              </a:gs>
              <a:gs pos="100000">
                <a:srgbClr val="212227">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F0FCF401-006C-4C5D-866B-C9B1AAA49497}"/>
              </a:ext>
            </a:extLst>
          </p:cNvPr>
          <p:cNvGrpSpPr/>
          <p:nvPr/>
        </p:nvGrpSpPr>
        <p:grpSpPr>
          <a:xfrm>
            <a:off x="0" y="0"/>
            <a:ext cx="12192000" cy="6490788"/>
            <a:chOff x="0" y="0"/>
            <a:chExt cx="12192000" cy="6490788"/>
          </a:xfrm>
        </p:grpSpPr>
        <p:grpSp>
          <p:nvGrpSpPr>
            <p:cNvPr id="7" name="Group 6">
              <a:extLst>
                <a:ext uri="{FF2B5EF4-FFF2-40B4-BE49-F238E27FC236}">
                  <a16:creationId xmlns:a16="http://schemas.microsoft.com/office/drawing/2014/main" id="{D6FE6B73-89A0-4886-ABD4-9043D63B38EE}"/>
                </a:ext>
              </a:extLst>
            </p:cNvPr>
            <p:cNvGrpSpPr/>
            <p:nvPr/>
          </p:nvGrpSpPr>
          <p:grpSpPr>
            <a:xfrm>
              <a:off x="0" y="0"/>
              <a:ext cx="12192000" cy="6490788"/>
              <a:chOff x="0" y="0"/>
              <a:chExt cx="12192000" cy="6490788"/>
            </a:xfrm>
          </p:grpSpPr>
          <p:grpSp>
            <p:nvGrpSpPr>
              <p:cNvPr id="87" name="Group 86">
                <a:extLst>
                  <a:ext uri="{FF2B5EF4-FFF2-40B4-BE49-F238E27FC236}">
                    <a16:creationId xmlns:a16="http://schemas.microsoft.com/office/drawing/2014/main" id="{51AFE357-E0AB-463A-A030-456689701768}"/>
                  </a:ext>
                </a:extLst>
              </p:cNvPr>
              <p:cNvGrpSpPr/>
              <p:nvPr/>
            </p:nvGrpSpPr>
            <p:grpSpPr>
              <a:xfrm>
                <a:off x="0" y="551996"/>
                <a:ext cx="12192000" cy="5754009"/>
                <a:chOff x="0" y="551996"/>
                <a:chExt cx="12192000" cy="5754009"/>
              </a:xfrm>
            </p:grpSpPr>
            <p:cxnSp>
              <p:nvCxnSpPr>
                <p:cNvPr id="106" name="Straight Connector 105">
                  <a:extLst>
                    <a:ext uri="{FF2B5EF4-FFF2-40B4-BE49-F238E27FC236}">
                      <a16:creationId xmlns:a16="http://schemas.microsoft.com/office/drawing/2014/main" id="{BBB7E795-BED5-4044-9DDF-B35E1126E397}"/>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46980A3-CAC2-45FB-93AE-C6B68DD5ECA2}"/>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695AA02D-2306-453A-B0FC-7034F259A0D5}"/>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9F126C8-63BB-4462-9C10-5FCBA677CD1F}"/>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E072CA59-2A69-4A0C-99ED-82A1219638C7}"/>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5626AD31-B861-45EE-A2D5-8E5AE9CAE5AC}"/>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01AE6E1A-C024-4AB1-BFA2-F3ACE0BF3A23}"/>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3890630-FF8D-43A9-AD05-1BEAA2EBC7B6}"/>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E19E4CF-FA62-47F4-869F-0D77A773F20E}"/>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63D7477B-CE5F-4150-B1C2-8F0715A4BF1D}"/>
                  </a:ext>
                </a:extLst>
              </p:cNvPr>
              <p:cNvGrpSpPr/>
              <p:nvPr/>
            </p:nvGrpSpPr>
            <p:grpSpPr>
              <a:xfrm>
                <a:off x="334918" y="0"/>
                <a:ext cx="11522164" cy="6490788"/>
                <a:chOff x="334918" y="0"/>
                <a:chExt cx="11522164" cy="6858000"/>
              </a:xfrm>
            </p:grpSpPr>
            <p:cxnSp>
              <p:nvCxnSpPr>
                <p:cNvPr id="89" name="Straight Connector 88">
                  <a:extLst>
                    <a:ext uri="{FF2B5EF4-FFF2-40B4-BE49-F238E27FC236}">
                      <a16:creationId xmlns:a16="http://schemas.microsoft.com/office/drawing/2014/main" id="{8ADEF3E3-774D-4663-B0D0-06A077C9DE47}"/>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5C36A0AB-E6C6-4A0B-8259-243C1DD69182}"/>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74137B5-2788-4DF2-A71A-004C63EFD602}"/>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506010A-DB37-4DB4-8558-2217F9CE9C81}"/>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DCFC8F9-993C-4993-A12C-39BCF5758368}"/>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8087864-9E5A-4CA8-84DE-C3EAD31782A8}"/>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7AF46B3-9714-426B-99A5-A02D7876D940}"/>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E86E5A03-4094-40E3-A7B1-426182A50906}"/>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8BC8C67-C830-4E16-8FF5-9699C6FFEC3C}"/>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1E84C07-D41A-44C2-905F-75B80FB3F513}"/>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CEC7AECA-4B1C-4696-8BB6-CD8DB109DA59}"/>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88A897A3-25C6-4B76-A5B2-566C72C724B9}"/>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49555BE-BCB5-4DFF-8E9D-745744D90876}"/>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145EDAF-ED7C-4272-9E3B-DC5449A979E0}"/>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5E8FA20-5611-44C4-A955-89A93925443F}"/>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C9E5ADC3-0170-4DB1-A774-D2969D7ED229}"/>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E827B1EB-90CD-4A76-BE33-F2F98CA1A13D}"/>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8" name="Group 7">
              <a:extLst>
                <a:ext uri="{FF2B5EF4-FFF2-40B4-BE49-F238E27FC236}">
                  <a16:creationId xmlns:a16="http://schemas.microsoft.com/office/drawing/2014/main" id="{8250E964-F3B4-47D5-850E-E7B3126DA0F8}"/>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2" name="Freeform 18">
                <a:extLst>
                  <a:ext uri="{FF2B5EF4-FFF2-40B4-BE49-F238E27FC236}">
                    <a16:creationId xmlns:a16="http://schemas.microsoft.com/office/drawing/2014/main" id="{741307AF-A080-4A24-AA2A-E82B2FF2112A}"/>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3" name="Freeform 18">
                <a:extLst>
                  <a:ext uri="{FF2B5EF4-FFF2-40B4-BE49-F238E27FC236}">
                    <a16:creationId xmlns:a16="http://schemas.microsoft.com/office/drawing/2014/main" id="{E86629CB-7249-4A35-8F4A-AE36E5AD81E8}"/>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4" name="Freeform 18">
                <a:extLst>
                  <a:ext uri="{FF2B5EF4-FFF2-40B4-BE49-F238E27FC236}">
                    <a16:creationId xmlns:a16="http://schemas.microsoft.com/office/drawing/2014/main" id="{7426F0EB-D9E9-4D63-9A4A-A13EC3C75355}"/>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5" name="Freeform 18">
                <a:extLst>
                  <a:ext uri="{FF2B5EF4-FFF2-40B4-BE49-F238E27FC236}">
                    <a16:creationId xmlns:a16="http://schemas.microsoft.com/office/drawing/2014/main" id="{469C9D1C-B60C-41A5-8C16-7C83C496F97D}"/>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6" name="Freeform 18">
                <a:extLst>
                  <a:ext uri="{FF2B5EF4-FFF2-40B4-BE49-F238E27FC236}">
                    <a16:creationId xmlns:a16="http://schemas.microsoft.com/office/drawing/2014/main" id="{E5BE7BE4-B149-44B6-AF0B-5D74418FFABF}"/>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7" name="Freeform 18">
                <a:extLst>
                  <a:ext uri="{FF2B5EF4-FFF2-40B4-BE49-F238E27FC236}">
                    <a16:creationId xmlns:a16="http://schemas.microsoft.com/office/drawing/2014/main" id="{5647EBAA-359E-4536-BC7A-EEF8FA7013D8}"/>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8" name="Freeform 18">
                <a:extLst>
                  <a:ext uri="{FF2B5EF4-FFF2-40B4-BE49-F238E27FC236}">
                    <a16:creationId xmlns:a16="http://schemas.microsoft.com/office/drawing/2014/main" id="{FA04226C-ABCA-42C8-A06D-C12C2485CFB7}"/>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9" name="Freeform 18">
                <a:extLst>
                  <a:ext uri="{FF2B5EF4-FFF2-40B4-BE49-F238E27FC236}">
                    <a16:creationId xmlns:a16="http://schemas.microsoft.com/office/drawing/2014/main" id="{01FF95B5-DEE6-4F86-AF59-4BAF028A1063}"/>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0" name="Freeform 18">
                <a:extLst>
                  <a:ext uri="{FF2B5EF4-FFF2-40B4-BE49-F238E27FC236}">
                    <a16:creationId xmlns:a16="http://schemas.microsoft.com/office/drawing/2014/main" id="{5922425B-8299-4D88-96A3-2E6522B55ADD}"/>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1" name="Freeform 18">
                <a:extLst>
                  <a:ext uri="{FF2B5EF4-FFF2-40B4-BE49-F238E27FC236}">
                    <a16:creationId xmlns:a16="http://schemas.microsoft.com/office/drawing/2014/main" id="{A566C271-4643-4BFA-A5FD-4AC403532247}"/>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2" name="Freeform 18">
                <a:extLst>
                  <a:ext uri="{FF2B5EF4-FFF2-40B4-BE49-F238E27FC236}">
                    <a16:creationId xmlns:a16="http://schemas.microsoft.com/office/drawing/2014/main" id="{079A52DF-F4F9-4D0B-96E6-19CE14707F71}"/>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3" name="Freeform 18">
                <a:extLst>
                  <a:ext uri="{FF2B5EF4-FFF2-40B4-BE49-F238E27FC236}">
                    <a16:creationId xmlns:a16="http://schemas.microsoft.com/office/drawing/2014/main" id="{8192649C-2550-477F-8105-C968813CB1C2}"/>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4" name="Freeform 18">
                <a:extLst>
                  <a:ext uri="{FF2B5EF4-FFF2-40B4-BE49-F238E27FC236}">
                    <a16:creationId xmlns:a16="http://schemas.microsoft.com/office/drawing/2014/main" id="{C69207F6-490E-462A-8E07-7690F36AA0FF}"/>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5" name="Freeform 18">
                <a:extLst>
                  <a:ext uri="{FF2B5EF4-FFF2-40B4-BE49-F238E27FC236}">
                    <a16:creationId xmlns:a16="http://schemas.microsoft.com/office/drawing/2014/main" id="{BF8D7677-74F9-4DBA-AB5B-6DBC926AC42D}"/>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6" name="Freeform 18">
                <a:extLst>
                  <a:ext uri="{FF2B5EF4-FFF2-40B4-BE49-F238E27FC236}">
                    <a16:creationId xmlns:a16="http://schemas.microsoft.com/office/drawing/2014/main" id="{1F2B4352-0973-43A2-9C01-01FC7203830D}"/>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7" name="Freeform 18">
                <a:extLst>
                  <a:ext uri="{FF2B5EF4-FFF2-40B4-BE49-F238E27FC236}">
                    <a16:creationId xmlns:a16="http://schemas.microsoft.com/office/drawing/2014/main" id="{83F8B2C4-4F33-4B81-88F2-0B4451E353D1}"/>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8" name="Freeform 18">
                <a:extLst>
                  <a:ext uri="{FF2B5EF4-FFF2-40B4-BE49-F238E27FC236}">
                    <a16:creationId xmlns:a16="http://schemas.microsoft.com/office/drawing/2014/main" id="{6610E94B-5A6C-403E-BC2B-E3BE6C3D93E2}"/>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59" name="Freeform 18">
                <a:extLst>
                  <a:ext uri="{FF2B5EF4-FFF2-40B4-BE49-F238E27FC236}">
                    <a16:creationId xmlns:a16="http://schemas.microsoft.com/office/drawing/2014/main" id="{3AB3B354-24A2-4365-8947-01D5CA35877B}"/>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0" name="Freeform 18">
                <a:extLst>
                  <a:ext uri="{FF2B5EF4-FFF2-40B4-BE49-F238E27FC236}">
                    <a16:creationId xmlns:a16="http://schemas.microsoft.com/office/drawing/2014/main" id="{FAA4F4C6-1F52-4D4F-9DC7-335D88E4ADFA}"/>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1" name="Freeform 18">
                <a:extLst>
                  <a:ext uri="{FF2B5EF4-FFF2-40B4-BE49-F238E27FC236}">
                    <a16:creationId xmlns:a16="http://schemas.microsoft.com/office/drawing/2014/main" id="{B7A34629-2EF7-480E-B3B2-8C5BAAD43B9D}"/>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2" name="Freeform 18">
                <a:extLst>
                  <a:ext uri="{FF2B5EF4-FFF2-40B4-BE49-F238E27FC236}">
                    <a16:creationId xmlns:a16="http://schemas.microsoft.com/office/drawing/2014/main" id="{2972968E-D2CE-43BD-9297-36A8D86C81E6}"/>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3" name="Freeform 18">
                <a:extLst>
                  <a:ext uri="{FF2B5EF4-FFF2-40B4-BE49-F238E27FC236}">
                    <a16:creationId xmlns:a16="http://schemas.microsoft.com/office/drawing/2014/main" id="{721BFFF4-5D14-4290-9D5C-0A5431DBD133}"/>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4" name="Freeform 18">
                <a:extLst>
                  <a:ext uri="{FF2B5EF4-FFF2-40B4-BE49-F238E27FC236}">
                    <a16:creationId xmlns:a16="http://schemas.microsoft.com/office/drawing/2014/main" id="{A4DBAE7E-D302-40CD-A2FA-577314A78569}"/>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5" name="Freeform 18">
                <a:extLst>
                  <a:ext uri="{FF2B5EF4-FFF2-40B4-BE49-F238E27FC236}">
                    <a16:creationId xmlns:a16="http://schemas.microsoft.com/office/drawing/2014/main" id="{5BF6FD82-00C8-4439-98DB-EF4ADB33DAD2}"/>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6" name="Freeform 18">
                <a:extLst>
                  <a:ext uri="{FF2B5EF4-FFF2-40B4-BE49-F238E27FC236}">
                    <a16:creationId xmlns:a16="http://schemas.microsoft.com/office/drawing/2014/main" id="{3783C1AA-DAF9-4C46-9775-E27EF410BD80}"/>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7" name="Freeform 18">
                <a:extLst>
                  <a:ext uri="{FF2B5EF4-FFF2-40B4-BE49-F238E27FC236}">
                    <a16:creationId xmlns:a16="http://schemas.microsoft.com/office/drawing/2014/main" id="{2C3FF293-F6F8-4525-823D-F7DC489E7CFD}"/>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8" name="Freeform 18">
                <a:extLst>
                  <a:ext uri="{FF2B5EF4-FFF2-40B4-BE49-F238E27FC236}">
                    <a16:creationId xmlns:a16="http://schemas.microsoft.com/office/drawing/2014/main" id="{76508ED9-8297-46F9-8384-B76A81170233}"/>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69" name="Freeform 18">
                <a:extLst>
                  <a:ext uri="{FF2B5EF4-FFF2-40B4-BE49-F238E27FC236}">
                    <a16:creationId xmlns:a16="http://schemas.microsoft.com/office/drawing/2014/main" id="{54880656-97E5-4F01-ABA3-E0A154DE04E3}"/>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0" name="Freeform 18">
                <a:extLst>
                  <a:ext uri="{FF2B5EF4-FFF2-40B4-BE49-F238E27FC236}">
                    <a16:creationId xmlns:a16="http://schemas.microsoft.com/office/drawing/2014/main" id="{49C5B561-D44F-4067-AFB5-69DAE993DA0A}"/>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1" name="Freeform 18">
                <a:extLst>
                  <a:ext uri="{FF2B5EF4-FFF2-40B4-BE49-F238E27FC236}">
                    <a16:creationId xmlns:a16="http://schemas.microsoft.com/office/drawing/2014/main" id="{C61F86EF-1960-42D8-BB4C-40176C675162}"/>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2" name="Freeform 18">
                <a:extLst>
                  <a:ext uri="{FF2B5EF4-FFF2-40B4-BE49-F238E27FC236}">
                    <a16:creationId xmlns:a16="http://schemas.microsoft.com/office/drawing/2014/main" id="{66A4FA8F-DC3E-4A12-B22D-B19427943812}"/>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3" name="Freeform 18">
                <a:extLst>
                  <a:ext uri="{FF2B5EF4-FFF2-40B4-BE49-F238E27FC236}">
                    <a16:creationId xmlns:a16="http://schemas.microsoft.com/office/drawing/2014/main" id="{1E5C0170-1868-418E-9412-FCBC651CB1EC}"/>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4" name="Freeform 18">
                <a:extLst>
                  <a:ext uri="{FF2B5EF4-FFF2-40B4-BE49-F238E27FC236}">
                    <a16:creationId xmlns:a16="http://schemas.microsoft.com/office/drawing/2014/main" id="{021D2FF9-E66B-40AE-84B2-3F79E520251D}"/>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5" name="Freeform 18">
                <a:extLst>
                  <a:ext uri="{FF2B5EF4-FFF2-40B4-BE49-F238E27FC236}">
                    <a16:creationId xmlns:a16="http://schemas.microsoft.com/office/drawing/2014/main" id="{6603867C-B293-48FB-80D3-6313DBE9FEE3}"/>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6" name="Freeform 18">
                <a:extLst>
                  <a:ext uri="{FF2B5EF4-FFF2-40B4-BE49-F238E27FC236}">
                    <a16:creationId xmlns:a16="http://schemas.microsoft.com/office/drawing/2014/main" id="{FE6432B9-415B-4AC7-9ECC-FDF5FB6D02FB}"/>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7" name="Freeform 18">
                <a:extLst>
                  <a:ext uri="{FF2B5EF4-FFF2-40B4-BE49-F238E27FC236}">
                    <a16:creationId xmlns:a16="http://schemas.microsoft.com/office/drawing/2014/main" id="{9E6525C9-CEF2-4AEE-B806-0D2AA23A9DC2}"/>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8" name="Freeform 18">
                <a:extLst>
                  <a:ext uri="{FF2B5EF4-FFF2-40B4-BE49-F238E27FC236}">
                    <a16:creationId xmlns:a16="http://schemas.microsoft.com/office/drawing/2014/main" id="{F126200F-6911-4DC0-8274-7CEF1310A0DD}"/>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79" name="Freeform 18">
                <a:extLst>
                  <a:ext uri="{FF2B5EF4-FFF2-40B4-BE49-F238E27FC236}">
                    <a16:creationId xmlns:a16="http://schemas.microsoft.com/office/drawing/2014/main" id="{7AAC9F61-0E74-4A16-B1C4-E7F7DF83BE1A}"/>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0" name="Freeform 18">
                <a:extLst>
                  <a:ext uri="{FF2B5EF4-FFF2-40B4-BE49-F238E27FC236}">
                    <a16:creationId xmlns:a16="http://schemas.microsoft.com/office/drawing/2014/main" id="{AE5C932B-6698-41C6-8736-9AF811CF4AB2}"/>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1" name="Freeform 18">
                <a:extLst>
                  <a:ext uri="{FF2B5EF4-FFF2-40B4-BE49-F238E27FC236}">
                    <a16:creationId xmlns:a16="http://schemas.microsoft.com/office/drawing/2014/main" id="{DB446A8F-502C-4FE4-BBF7-200ACC6A5B50}"/>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2" name="Freeform 18">
                <a:extLst>
                  <a:ext uri="{FF2B5EF4-FFF2-40B4-BE49-F238E27FC236}">
                    <a16:creationId xmlns:a16="http://schemas.microsoft.com/office/drawing/2014/main" id="{A5CC4714-6603-445F-A745-E0F03AFFB48E}"/>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3" name="Freeform 18">
                <a:extLst>
                  <a:ext uri="{FF2B5EF4-FFF2-40B4-BE49-F238E27FC236}">
                    <a16:creationId xmlns:a16="http://schemas.microsoft.com/office/drawing/2014/main" id="{B19EE20D-9ACE-456C-831F-2C6A0D674FD2}"/>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4" name="Freeform 18">
                <a:extLst>
                  <a:ext uri="{FF2B5EF4-FFF2-40B4-BE49-F238E27FC236}">
                    <a16:creationId xmlns:a16="http://schemas.microsoft.com/office/drawing/2014/main" id="{5B46BB76-76F2-4970-A95B-B556EE001E54}"/>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5" name="Freeform 18">
                <a:extLst>
                  <a:ext uri="{FF2B5EF4-FFF2-40B4-BE49-F238E27FC236}">
                    <a16:creationId xmlns:a16="http://schemas.microsoft.com/office/drawing/2014/main" id="{5E2CC57E-7D98-4552-8E1D-2A42740C50EE}"/>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86" name="Freeform 18">
                <a:extLst>
                  <a:ext uri="{FF2B5EF4-FFF2-40B4-BE49-F238E27FC236}">
                    <a16:creationId xmlns:a16="http://schemas.microsoft.com/office/drawing/2014/main" id="{275987CC-3D0D-46BD-8665-C3F3E0882AA6}"/>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nvGrpSpPr>
            <p:cNvPr id="9" name="Group 8">
              <a:extLst>
                <a:ext uri="{FF2B5EF4-FFF2-40B4-BE49-F238E27FC236}">
                  <a16:creationId xmlns:a16="http://schemas.microsoft.com/office/drawing/2014/main" id="{90B8FACE-F1F4-43E3-8A37-0D1A8D0397B8}"/>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0" name="Freeform 18">
                <a:extLst>
                  <a:ext uri="{FF2B5EF4-FFF2-40B4-BE49-F238E27FC236}">
                    <a16:creationId xmlns:a16="http://schemas.microsoft.com/office/drawing/2014/main" id="{7EEB3B5C-AD6E-4513-83FD-8AF70611A93A}"/>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1" name="Freeform 18">
                <a:extLst>
                  <a:ext uri="{FF2B5EF4-FFF2-40B4-BE49-F238E27FC236}">
                    <a16:creationId xmlns:a16="http://schemas.microsoft.com/office/drawing/2014/main" id="{449B0D1E-27ED-4616-98B3-C32404B0A096}"/>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2" name="Freeform 18">
                <a:extLst>
                  <a:ext uri="{FF2B5EF4-FFF2-40B4-BE49-F238E27FC236}">
                    <a16:creationId xmlns:a16="http://schemas.microsoft.com/office/drawing/2014/main" id="{C47E1780-3075-4EFA-B7B1-BBFF61DF82CA}"/>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3" name="Freeform 18">
                <a:extLst>
                  <a:ext uri="{FF2B5EF4-FFF2-40B4-BE49-F238E27FC236}">
                    <a16:creationId xmlns:a16="http://schemas.microsoft.com/office/drawing/2014/main" id="{380F64EB-2C1A-4AC7-B297-4CCECE07663E}"/>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4" name="Freeform 18">
                <a:extLst>
                  <a:ext uri="{FF2B5EF4-FFF2-40B4-BE49-F238E27FC236}">
                    <a16:creationId xmlns:a16="http://schemas.microsoft.com/office/drawing/2014/main" id="{9AB3D234-2793-4183-8362-B9AC989A0940}"/>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5" name="Freeform 18">
                <a:extLst>
                  <a:ext uri="{FF2B5EF4-FFF2-40B4-BE49-F238E27FC236}">
                    <a16:creationId xmlns:a16="http://schemas.microsoft.com/office/drawing/2014/main" id="{6265AF09-47F8-4182-8632-CB05F468DAB7}"/>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6" name="Freeform 18">
                <a:extLst>
                  <a:ext uri="{FF2B5EF4-FFF2-40B4-BE49-F238E27FC236}">
                    <a16:creationId xmlns:a16="http://schemas.microsoft.com/office/drawing/2014/main" id="{C0B7B31B-F0BD-45C2-9209-E20714E854DC}"/>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7" name="Freeform 18">
                <a:extLst>
                  <a:ext uri="{FF2B5EF4-FFF2-40B4-BE49-F238E27FC236}">
                    <a16:creationId xmlns:a16="http://schemas.microsoft.com/office/drawing/2014/main" id="{120A0D15-46A9-4B20-A542-FA554BCC0F63}"/>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8" name="Freeform 18">
                <a:extLst>
                  <a:ext uri="{FF2B5EF4-FFF2-40B4-BE49-F238E27FC236}">
                    <a16:creationId xmlns:a16="http://schemas.microsoft.com/office/drawing/2014/main" id="{7D211438-90D7-4C8E-82A4-85BD44CD4755}"/>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19" name="Freeform 18">
                <a:extLst>
                  <a:ext uri="{FF2B5EF4-FFF2-40B4-BE49-F238E27FC236}">
                    <a16:creationId xmlns:a16="http://schemas.microsoft.com/office/drawing/2014/main" id="{D2330D9B-F4E1-4C4E-89C1-D02815BE90EE}"/>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0" name="Freeform 18">
                <a:extLst>
                  <a:ext uri="{FF2B5EF4-FFF2-40B4-BE49-F238E27FC236}">
                    <a16:creationId xmlns:a16="http://schemas.microsoft.com/office/drawing/2014/main" id="{38328F00-CDC6-41A2-AFC4-5FCD66059E08}"/>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1" name="Freeform 18">
                <a:extLst>
                  <a:ext uri="{FF2B5EF4-FFF2-40B4-BE49-F238E27FC236}">
                    <a16:creationId xmlns:a16="http://schemas.microsoft.com/office/drawing/2014/main" id="{AD52EA2B-23D0-4D5D-8194-DF2A9838ED08}"/>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2" name="Freeform 18">
                <a:extLst>
                  <a:ext uri="{FF2B5EF4-FFF2-40B4-BE49-F238E27FC236}">
                    <a16:creationId xmlns:a16="http://schemas.microsoft.com/office/drawing/2014/main" id="{F606C40C-BAAF-492A-A699-0269C9167B28}"/>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3" name="Freeform 18">
                <a:extLst>
                  <a:ext uri="{FF2B5EF4-FFF2-40B4-BE49-F238E27FC236}">
                    <a16:creationId xmlns:a16="http://schemas.microsoft.com/office/drawing/2014/main" id="{31C013C7-7D2B-457A-BE28-D7EE4478637B}"/>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4" name="Freeform 18">
                <a:extLst>
                  <a:ext uri="{FF2B5EF4-FFF2-40B4-BE49-F238E27FC236}">
                    <a16:creationId xmlns:a16="http://schemas.microsoft.com/office/drawing/2014/main" id="{01F4D716-8EFA-4534-84E6-A0EDC9FF0555}"/>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5" name="Freeform 18">
                <a:extLst>
                  <a:ext uri="{FF2B5EF4-FFF2-40B4-BE49-F238E27FC236}">
                    <a16:creationId xmlns:a16="http://schemas.microsoft.com/office/drawing/2014/main" id="{80DE8084-3A53-40E2-881D-A2296882BAC4}"/>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6" name="Freeform 18">
                <a:extLst>
                  <a:ext uri="{FF2B5EF4-FFF2-40B4-BE49-F238E27FC236}">
                    <a16:creationId xmlns:a16="http://schemas.microsoft.com/office/drawing/2014/main" id="{92997DD6-5F5C-4E4A-8B2F-68A73BFC6066}"/>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7" name="Freeform 18">
                <a:extLst>
                  <a:ext uri="{FF2B5EF4-FFF2-40B4-BE49-F238E27FC236}">
                    <a16:creationId xmlns:a16="http://schemas.microsoft.com/office/drawing/2014/main" id="{93065BA4-CF8F-48DB-99FF-71F4F062FA7D}"/>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8" name="Freeform 18">
                <a:extLst>
                  <a:ext uri="{FF2B5EF4-FFF2-40B4-BE49-F238E27FC236}">
                    <a16:creationId xmlns:a16="http://schemas.microsoft.com/office/drawing/2014/main" id="{60B6A5FE-346F-45C6-B4EB-EA1B9E504E39}"/>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29" name="Freeform 18">
                <a:extLst>
                  <a:ext uri="{FF2B5EF4-FFF2-40B4-BE49-F238E27FC236}">
                    <a16:creationId xmlns:a16="http://schemas.microsoft.com/office/drawing/2014/main" id="{AEA34DBD-4923-4F87-BDFD-ABDA345D47B1}"/>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0" name="Freeform 18">
                <a:extLst>
                  <a:ext uri="{FF2B5EF4-FFF2-40B4-BE49-F238E27FC236}">
                    <a16:creationId xmlns:a16="http://schemas.microsoft.com/office/drawing/2014/main" id="{45FFB3A4-C536-4039-A5A0-9C21567CECF8}"/>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1" name="Freeform 18">
                <a:extLst>
                  <a:ext uri="{FF2B5EF4-FFF2-40B4-BE49-F238E27FC236}">
                    <a16:creationId xmlns:a16="http://schemas.microsoft.com/office/drawing/2014/main" id="{61DAC9C8-0BD5-4A14-82E5-C9CC9949B32D}"/>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2" name="Freeform 18">
                <a:extLst>
                  <a:ext uri="{FF2B5EF4-FFF2-40B4-BE49-F238E27FC236}">
                    <a16:creationId xmlns:a16="http://schemas.microsoft.com/office/drawing/2014/main" id="{25DE7BB9-A280-404C-A5FC-4CA3BAB0DAA9}"/>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3" name="Freeform 18">
                <a:extLst>
                  <a:ext uri="{FF2B5EF4-FFF2-40B4-BE49-F238E27FC236}">
                    <a16:creationId xmlns:a16="http://schemas.microsoft.com/office/drawing/2014/main" id="{BF9101B2-FC95-4951-A8EC-AA6BD7CCE40B}"/>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4" name="Freeform 18">
                <a:extLst>
                  <a:ext uri="{FF2B5EF4-FFF2-40B4-BE49-F238E27FC236}">
                    <a16:creationId xmlns:a16="http://schemas.microsoft.com/office/drawing/2014/main" id="{97EE9329-7CD2-442D-BCF7-A747F668AF10}"/>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5" name="Freeform 18">
                <a:extLst>
                  <a:ext uri="{FF2B5EF4-FFF2-40B4-BE49-F238E27FC236}">
                    <a16:creationId xmlns:a16="http://schemas.microsoft.com/office/drawing/2014/main" id="{CC35C3BD-F02C-4EB1-9666-85AF8C96FEBD}"/>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6" name="Freeform 18">
                <a:extLst>
                  <a:ext uri="{FF2B5EF4-FFF2-40B4-BE49-F238E27FC236}">
                    <a16:creationId xmlns:a16="http://schemas.microsoft.com/office/drawing/2014/main" id="{1781662A-B9D0-4ED1-9D1C-A9C0327F653B}"/>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7" name="Freeform 18">
                <a:extLst>
                  <a:ext uri="{FF2B5EF4-FFF2-40B4-BE49-F238E27FC236}">
                    <a16:creationId xmlns:a16="http://schemas.microsoft.com/office/drawing/2014/main" id="{95A72DEA-A546-4E46-828C-BEC2E0FD3855}"/>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8" name="Freeform 18">
                <a:extLst>
                  <a:ext uri="{FF2B5EF4-FFF2-40B4-BE49-F238E27FC236}">
                    <a16:creationId xmlns:a16="http://schemas.microsoft.com/office/drawing/2014/main" id="{D80041F8-0D35-400B-946F-47CECBED9DF3}"/>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39" name="Freeform 18">
                <a:extLst>
                  <a:ext uri="{FF2B5EF4-FFF2-40B4-BE49-F238E27FC236}">
                    <a16:creationId xmlns:a16="http://schemas.microsoft.com/office/drawing/2014/main" id="{3F9685B6-375B-4956-8A91-599573686CCE}"/>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0" name="Freeform 18">
                <a:extLst>
                  <a:ext uri="{FF2B5EF4-FFF2-40B4-BE49-F238E27FC236}">
                    <a16:creationId xmlns:a16="http://schemas.microsoft.com/office/drawing/2014/main" id="{F5AD16B4-959C-4F87-AAF4-D3BD232C5DFD}"/>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sp>
            <p:nvSpPr>
              <p:cNvPr id="41" name="Freeform 18">
                <a:extLst>
                  <a:ext uri="{FF2B5EF4-FFF2-40B4-BE49-F238E27FC236}">
                    <a16:creationId xmlns:a16="http://schemas.microsoft.com/office/drawing/2014/main" id="{45547CC6-EB78-4BCC-B6E4-7E2E4AFBA1D9}"/>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p>
            </p:txBody>
          </p:sp>
        </p:grpSp>
      </p:grpSp>
      <p:cxnSp>
        <p:nvCxnSpPr>
          <p:cNvPr id="120" name="Straight Connector 119">
            <a:extLst>
              <a:ext uri="{FF2B5EF4-FFF2-40B4-BE49-F238E27FC236}">
                <a16:creationId xmlns:a16="http://schemas.microsoft.com/office/drawing/2014/main" id="{7E584943-5F48-487B-9E25-CB8DE35E8145}"/>
              </a:ext>
            </a:extLst>
          </p:cNvPr>
          <p:cNvCxnSpPr>
            <a:cxnSpLocks/>
          </p:cNvCxnSpPr>
          <p:nvPr/>
        </p:nvCxnSpPr>
        <p:spPr>
          <a:xfrm>
            <a:off x="0" y="4869000"/>
            <a:ext cx="12192000" cy="0"/>
          </a:xfrm>
          <a:prstGeom prst="line">
            <a:avLst/>
          </a:prstGeom>
          <a:ln w="12700">
            <a:solidFill>
              <a:schemeClr val="accent1">
                <a:alpha val="60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09AF8831-E19E-4E8C-8FCE-625C0B518337}"/>
              </a:ext>
            </a:extLst>
          </p:cNvPr>
          <p:cNvCxnSpPr>
            <a:cxnSpLocks/>
          </p:cNvCxnSpPr>
          <p:nvPr/>
        </p:nvCxnSpPr>
        <p:spPr>
          <a:xfrm rot="5400000">
            <a:off x="6445406" y="3245394"/>
            <a:ext cx="6490788" cy="0"/>
          </a:xfrm>
          <a:prstGeom prst="line">
            <a:avLst/>
          </a:prstGeom>
          <a:ln w="12700">
            <a:solidFill>
              <a:schemeClr val="accent1">
                <a:alpha val="60000"/>
              </a:schemeClr>
            </a:solidFill>
          </a:ln>
        </p:spPr>
        <p:style>
          <a:lnRef idx="1">
            <a:schemeClr val="accent1"/>
          </a:lnRef>
          <a:fillRef idx="0">
            <a:schemeClr val="accent1"/>
          </a:fillRef>
          <a:effectRef idx="0">
            <a:schemeClr val="accent1"/>
          </a:effectRef>
          <a:fontRef idx="minor">
            <a:schemeClr val="tx1"/>
          </a:fontRef>
        </p:style>
      </p:cxnSp>
      <p:sp>
        <p:nvSpPr>
          <p:cNvPr id="11270" name="Isosceles Triangle 11269">
            <a:extLst>
              <a:ext uri="{FF2B5EF4-FFF2-40B4-BE49-F238E27FC236}">
                <a16:creationId xmlns:a16="http://schemas.microsoft.com/office/drawing/2014/main" id="{C2BDB1F3-9E6D-4E13-A52C-96D08A1D470F}"/>
              </a:ext>
            </a:extLst>
          </p:cNvPr>
          <p:cNvSpPr/>
          <p:nvPr/>
        </p:nvSpPr>
        <p:spPr>
          <a:xfrm>
            <a:off x="9595370" y="4768346"/>
            <a:ext cx="186102" cy="155578"/>
          </a:xfrm>
          <a:prstGeom prst="triangle">
            <a:avLst/>
          </a:prstGeom>
          <a:solidFill>
            <a:schemeClr val="accent1">
              <a:alpha val="0"/>
            </a:schemeClr>
          </a:solidFill>
          <a:ln>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9" name="Group 128">
            <a:extLst>
              <a:ext uri="{FF2B5EF4-FFF2-40B4-BE49-F238E27FC236}">
                <a16:creationId xmlns:a16="http://schemas.microsoft.com/office/drawing/2014/main" id="{52D7C9DB-A518-4A6F-A67E-C0F8E7B62776}"/>
              </a:ext>
            </a:extLst>
          </p:cNvPr>
          <p:cNvGrpSpPr/>
          <p:nvPr/>
        </p:nvGrpSpPr>
        <p:grpSpPr>
          <a:xfrm>
            <a:off x="4062425" y="1395430"/>
            <a:ext cx="4067150" cy="4067142"/>
            <a:chOff x="5402945" y="2735945"/>
            <a:chExt cx="1386112" cy="1386112"/>
          </a:xfrm>
        </p:grpSpPr>
        <p:sp>
          <p:nvSpPr>
            <p:cNvPr id="132" name="Oval 131">
              <a:extLst>
                <a:ext uri="{FF2B5EF4-FFF2-40B4-BE49-F238E27FC236}">
                  <a16:creationId xmlns:a16="http://schemas.microsoft.com/office/drawing/2014/main" id="{585E07B1-6C43-4D6C-9CD5-3204C947382A}"/>
                </a:ext>
              </a:extLst>
            </p:cNvPr>
            <p:cNvSpPr/>
            <p:nvPr/>
          </p:nvSpPr>
          <p:spPr>
            <a:xfrm>
              <a:off x="5517385" y="2850385"/>
              <a:ext cx="1157230" cy="1157230"/>
            </a:xfrm>
            <a:prstGeom prst="ellipse">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a:extLst>
                <a:ext uri="{FF2B5EF4-FFF2-40B4-BE49-F238E27FC236}">
                  <a16:creationId xmlns:a16="http://schemas.microsoft.com/office/drawing/2014/main" id="{1740E82D-195B-4422-9F05-7CD25B15EACB}"/>
                </a:ext>
              </a:extLst>
            </p:cNvPr>
            <p:cNvGrpSpPr/>
            <p:nvPr/>
          </p:nvGrpSpPr>
          <p:grpSpPr>
            <a:xfrm>
              <a:off x="5402945" y="2735945"/>
              <a:ext cx="1386112" cy="1386112"/>
              <a:chOff x="4194174" y="1527174"/>
              <a:chExt cx="3803653" cy="3803653"/>
            </a:xfrm>
          </p:grpSpPr>
          <p:sp>
            <p:nvSpPr>
              <p:cNvPr id="135" name="Rectangle 134">
                <a:extLst>
                  <a:ext uri="{FF2B5EF4-FFF2-40B4-BE49-F238E27FC236}">
                    <a16:creationId xmlns:a16="http://schemas.microsoft.com/office/drawing/2014/main" id="{5E2E6012-4A32-42BE-B296-698490E434EB}"/>
                  </a:ext>
                </a:extLst>
              </p:cNvPr>
              <p:cNvSpPr/>
              <p:nvPr/>
            </p:nvSpPr>
            <p:spPr>
              <a:xfrm>
                <a:off x="5915025" y="1527174"/>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135">
                <a:extLst>
                  <a:ext uri="{FF2B5EF4-FFF2-40B4-BE49-F238E27FC236}">
                    <a16:creationId xmlns:a16="http://schemas.microsoft.com/office/drawing/2014/main" id="{5D256C28-EFC2-4B1F-9608-610253417793}"/>
                  </a:ext>
                </a:extLst>
              </p:cNvPr>
              <p:cNvSpPr/>
              <p:nvPr/>
            </p:nvSpPr>
            <p:spPr>
              <a:xfrm>
                <a:off x="5915025" y="5222875"/>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a:extLst>
                  <a:ext uri="{FF2B5EF4-FFF2-40B4-BE49-F238E27FC236}">
                    <a16:creationId xmlns:a16="http://schemas.microsoft.com/office/drawing/2014/main" id="{E1651CDC-CA43-4ABB-A116-ECFED69E0087}"/>
                  </a:ext>
                </a:extLst>
              </p:cNvPr>
              <p:cNvSpPr/>
              <p:nvPr/>
            </p:nvSpPr>
            <p:spPr>
              <a:xfrm rot="5400000">
                <a:off x="7762876" y="3375025"/>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1D69A540-7E49-4E83-BCC1-E99958ED69A5}"/>
                  </a:ext>
                </a:extLst>
              </p:cNvPr>
              <p:cNvSpPr/>
              <p:nvPr/>
            </p:nvSpPr>
            <p:spPr>
              <a:xfrm rot="5400000">
                <a:off x="4067175" y="3375025"/>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ectangle 138">
                <a:extLst>
                  <a:ext uri="{FF2B5EF4-FFF2-40B4-BE49-F238E27FC236}">
                    <a16:creationId xmlns:a16="http://schemas.microsoft.com/office/drawing/2014/main" id="{89FAF91F-46D9-488F-91EA-F51D5D3C79F6}"/>
                  </a:ext>
                </a:extLst>
              </p:cNvPr>
              <p:cNvSpPr/>
              <p:nvPr/>
            </p:nvSpPr>
            <p:spPr>
              <a:xfrm rot="8100000">
                <a:off x="7221653" y="468165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Rectangle 139">
                <a:extLst>
                  <a:ext uri="{FF2B5EF4-FFF2-40B4-BE49-F238E27FC236}">
                    <a16:creationId xmlns:a16="http://schemas.microsoft.com/office/drawing/2014/main" id="{06812F78-4C36-4647-B79D-75344002F909}"/>
                  </a:ext>
                </a:extLst>
              </p:cNvPr>
              <p:cNvSpPr/>
              <p:nvPr/>
            </p:nvSpPr>
            <p:spPr>
              <a:xfrm rot="8100000">
                <a:off x="4608397" y="206839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ectangle 140">
                <a:extLst>
                  <a:ext uri="{FF2B5EF4-FFF2-40B4-BE49-F238E27FC236}">
                    <a16:creationId xmlns:a16="http://schemas.microsoft.com/office/drawing/2014/main" id="{2BEA866A-A453-43CA-82CD-48E365E53798}"/>
                  </a:ext>
                </a:extLst>
              </p:cNvPr>
              <p:cNvSpPr/>
              <p:nvPr/>
            </p:nvSpPr>
            <p:spPr>
              <a:xfrm rot="13500000">
                <a:off x="4608397" y="468165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A7F27AAA-3405-49C5-B5C0-B1330C2D17BB}"/>
                  </a:ext>
                </a:extLst>
              </p:cNvPr>
              <p:cNvSpPr/>
              <p:nvPr/>
            </p:nvSpPr>
            <p:spPr>
              <a:xfrm rot="13500000">
                <a:off x="7221653" y="206839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7C38F1F0-7BCC-440E-8709-DCB7E811DEB4}"/>
                  </a:ext>
                </a:extLst>
              </p:cNvPr>
              <p:cNvSpPr/>
              <p:nvPr/>
            </p:nvSpPr>
            <p:spPr>
              <a:xfrm rot="14848878">
                <a:off x="4208065" y="4082723"/>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25269B23-D025-4B22-9DB0-64F65DD5D7DF}"/>
                  </a:ext>
                </a:extLst>
              </p:cNvPr>
              <p:cNvSpPr/>
              <p:nvPr/>
            </p:nvSpPr>
            <p:spPr>
              <a:xfrm rot="14848878">
                <a:off x="7621985" y="2667326"/>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BA6CF719-24F3-498E-B44C-19227824C2D1}"/>
                  </a:ext>
                </a:extLst>
              </p:cNvPr>
              <p:cNvSpPr/>
              <p:nvPr/>
            </p:nvSpPr>
            <p:spPr>
              <a:xfrm rot="6751122" flipH="1">
                <a:off x="7621985" y="4082723"/>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Rectangle 145">
                <a:extLst>
                  <a:ext uri="{FF2B5EF4-FFF2-40B4-BE49-F238E27FC236}">
                    <a16:creationId xmlns:a16="http://schemas.microsoft.com/office/drawing/2014/main" id="{1567E9B5-EE67-482A-919E-C0549AFF9509}"/>
                  </a:ext>
                </a:extLst>
              </p:cNvPr>
              <p:cNvSpPr/>
              <p:nvPr/>
            </p:nvSpPr>
            <p:spPr>
              <a:xfrm rot="6751122" flipH="1">
                <a:off x="4208065" y="2667326"/>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ectangle 146">
                <a:extLst>
                  <a:ext uri="{FF2B5EF4-FFF2-40B4-BE49-F238E27FC236}">
                    <a16:creationId xmlns:a16="http://schemas.microsoft.com/office/drawing/2014/main" id="{FC1F6F59-BC62-4B32-84E1-3052380D5BFA}"/>
                  </a:ext>
                </a:extLst>
              </p:cNvPr>
              <p:cNvSpPr/>
              <p:nvPr/>
            </p:nvSpPr>
            <p:spPr>
              <a:xfrm rot="9442008" flipH="1">
                <a:off x="6626134" y="508056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E82CA9B0-0F15-4C14-A869-BA2D97EDB44A}"/>
                  </a:ext>
                </a:extLst>
              </p:cNvPr>
              <p:cNvSpPr/>
              <p:nvPr/>
            </p:nvSpPr>
            <p:spPr>
              <a:xfrm rot="9442008" flipH="1">
                <a:off x="5203916" y="166948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a:extLst>
                  <a:ext uri="{FF2B5EF4-FFF2-40B4-BE49-F238E27FC236}">
                    <a16:creationId xmlns:a16="http://schemas.microsoft.com/office/drawing/2014/main" id="{AF8E1C10-F8AE-4881-A0FD-3E6854867C59}"/>
                  </a:ext>
                </a:extLst>
              </p:cNvPr>
              <p:cNvSpPr/>
              <p:nvPr/>
            </p:nvSpPr>
            <p:spPr>
              <a:xfrm rot="12157992">
                <a:off x="5203916" y="5080567"/>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DA946AC2-E74E-42CB-BAE6-8C19CEAEDFB6}"/>
                  </a:ext>
                </a:extLst>
              </p:cNvPr>
              <p:cNvSpPr/>
              <p:nvPr/>
            </p:nvSpPr>
            <p:spPr>
              <a:xfrm rot="12157992">
                <a:off x="6626134" y="1669482"/>
                <a:ext cx="361950" cy="107952"/>
              </a:xfrm>
              <a:prstGeom prst="rect">
                <a:avLst/>
              </a:prstGeom>
              <a:solidFill>
                <a:schemeClr val="accent1">
                  <a:alpha val="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4" name="Freeform: Shape 133">
              <a:extLst>
                <a:ext uri="{FF2B5EF4-FFF2-40B4-BE49-F238E27FC236}">
                  <a16:creationId xmlns:a16="http://schemas.microsoft.com/office/drawing/2014/main" id="{DB1A7114-2576-43FD-8E1F-D36A55E687EA}"/>
                </a:ext>
              </a:extLst>
            </p:cNvPr>
            <p:cNvSpPr/>
            <p:nvPr/>
          </p:nvSpPr>
          <p:spPr>
            <a:xfrm>
              <a:off x="5517385" y="3429001"/>
              <a:ext cx="1157230" cy="578616"/>
            </a:xfrm>
            <a:custGeom>
              <a:avLst/>
              <a:gdLst>
                <a:gd name="connsiteX0" fmla="*/ 0 w 3175576"/>
                <a:gd name="connsiteY0" fmla="*/ 0 h 1587788"/>
                <a:gd name="connsiteX1" fmla="*/ 3175576 w 3175576"/>
                <a:gd name="connsiteY1" fmla="*/ 0 h 1587788"/>
                <a:gd name="connsiteX2" fmla="*/ 1587788 w 3175576"/>
                <a:gd name="connsiteY2" fmla="*/ 1587788 h 1587788"/>
                <a:gd name="connsiteX3" fmla="*/ 0 w 3175576"/>
                <a:gd name="connsiteY3" fmla="*/ 0 h 1587788"/>
              </a:gdLst>
              <a:ahLst/>
              <a:cxnLst>
                <a:cxn ang="0">
                  <a:pos x="connsiteX0" y="connsiteY0"/>
                </a:cxn>
                <a:cxn ang="0">
                  <a:pos x="connsiteX1" y="connsiteY1"/>
                </a:cxn>
                <a:cxn ang="0">
                  <a:pos x="connsiteX2" y="connsiteY2"/>
                </a:cxn>
                <a:cxn ang="0">
                  <a:pos x="connsiteX3" y="connsiteY3"/>
                </a:cxn>
              </a:cxnLst>
              <a:rect l="l" t="t" r="r" b="b"/>
              <a:pathLst>
                <a:path w="3175576" h="1587788">
                  <a:moveTo>
                    <a:pt x="0" y="0"/>
                  </a:moveTo>
                  <a:lnTo>
                    <a:pt x="3175576" y="0"/>
                  </a:lnTo>
                  <a:cubicBezTo>
                    <a:pt x="3175576" y="876911"/>
                    <a:pt x="2464699" y="1587788"/>
                    <a:pt x="1587788" y="1587788"/>
                  </a:cubicBezTo>
                  <a:cubicBezTo>
                    <a:pt x="710877" y="1587788"/>
                    <a:pt x="0" y="876911"/>
                    <a:pt x="0" y="0"/>
                  </a:cubicBezTo>
                  <a:close/>
                </a:path>
              </a:pathLst>
            </a:custGeom>
            <a:solidFill>
              <a:schemeClr val="bg1">
                <a:lumMod val="65000"/>
                <a:alpha val="10000"/>
              </a:schemeClr>
            </a:solidFill>
            <a:ln>
              <a:solidFill>
                <a:schemeClr val="bg1">
                  <a:lumMod val="6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71" name="Group 11270">
            <a:extLst>
              <a:ext uri="{FF2B5EF4-FFF2-40B4-BE49-F238E27FC236}">
                <a16:creationId xmlns:a16="http://schemas.microsoft.com/office/drawing/2014/main" id="{1009FDD5-83D1-48FD-8C9C-20D7096BFC59}"/>
              </a:ext>
            </a:extLst>
          </p:cNvPr>
          <p:cNvGrpSpPr/>
          <p:nvPr/>
        </p:nvGrpSpPr>
        <p:grpSpPr>
          <a:xfrm>
            <a:off x="3200017" y="533021"/>
            <a:ext cx="5791966" cy="5791958"/>
            <a:chOff x="8888655" y="4058661"/>
            <a:chExt cx="1614690" cy="1614688"/>
          </a:xfrm>
        </p:grpSpPr>
        <p:sp>
          <p:nvSpPr>
            <p:cNvPr id="130" name="Arc 129">
              <a:extLst>
                <a:ext uri="{FF2B5EF4-FFF2-40B4-BE49-F238E27FC236}">
                  <a16:creationId xmlns:a16="http://schemas.microsoft.com/office/drawing/2014/main" id="{1A11BA52-8EED-41C4-9F92-DE5F25BDDD27}"/>
                </a:ext>
              </a:extLst>
            </p:cNvPr>
            <p:cNvSpPr/>
            <p:nvPr/>
          </p:nvSpPr>
          <p:spPr>
            <a:xfrm>
              <a:off x="8888656" y="4058662"/>
              <a:ext cx="1614689" cy="1614687"/>
            </a:xfrm>
            <a:prstGeom prst="arc">
              <a:avLst/>
            </a:prstGeom>
            <a:ln w="19050">
              <a:solidFill>
                <a:schemeClr val="bg1">
                  <a:lumMod val="65000"/>
                  <a:alpha val="4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Arc 130">
              <a:extLst>
                <a:ext uri="{FF2B5EF4-FFF2-40B4-BE49-F238E27FC236}">
                  <a16:creationId xmlns:a16="http://schemas.microsoft.com/office/drawing/2014/main" id="{B3CC056F-3062-4A17-9C50-37D1F7E6930F}"/>
                </a:ext>
              </a:extLst>
            </p:cNvPr>
            <p:cNvSpPr/>
            <p:nvPr/>
          </p:nvSpPr>
          <p:spPr>
            <a:xfrm flipH="1" flipV="1">
              <a:off x="8888655" y="4058661"/>
              <a:ext cx="1614689" cy="1614687"/>
            </a:xfrm>
            <a:prstGeom prst="arc">
              <a:avLst/>
            </a:prstGeom>
            <a:ln w="19050">
              <a:solidFill>
                <a:schemeClr val="bg1">
                  <a:lumMod val="65000"/>
                  <a:alpha val="4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80" name="Parallelogram 179">
            <a:extLst>
              <a:ext uri="{FF2B5EF4-FFF2-40B4-BE49-F238E27FC236}">
                <a16:creationId xmlns:a16="http://schemas.microsoft.com/office/drawing/2014/main" id="{2AD7B43E-4FE4-474A-B22B-3C5943C47305}"/>
              </a:ext>
            </a:extLst>
          </p:cNvPr>
          <p:cNvSpPr/>
          <p:nvPr/>
        </p:nvSpPr>
        <p:spPr>
          <a:xfrm>
            <a:off x="5402162" y="2727300"/>
            <a:ext cx="1537960" cy="1434010"/>
          </a:xfrm>
          <a:prstGeom prst="parallelogram">
            <a:avLst>
              <a:gd name="adj" fmla="val 14072"/>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TextBox 180">
            <a:extLst>
              <a:ext uri="{FF2B5EF4-FFF2-40B4-BE49-F238E27FC236}">
                <a16:creationId xmlns:a16="http://schemas.microsoft.com/office/drawing/2014/main" id="{02331AA5-2B9C-4F69-9E44-0F85943EEAC9}"/>
              </a:ext>
            </a:extLst>
          </p:cNvPr>
          <p:cNvSpPr txBox="1"/>
          <p:nvPr/>
        </p:nvSpPr>
        <p:spPr>
          <a:xfrm>
            <a:off x="5195066" y="2849713"/>
            <a:ext cx="1349350" cy="1107996"/>
          </a:xfrm>
          <a:prstGeom prst="rect">
            <a:avLst/>
          </a:prstGeom>
          <a:noFill/>
        </p:spPr>
        <p:txBody>
          <a:bodyPr wrap="square" rtlCol="0">
            <a:spAutoFit/>
          </a:bodyPr>
          <a:lstStyle/>
          <a:p>
            <a:pPr algn="r"/>
            <a:r>
              <a:rPr lang="en-GB" sz="6600">
                <a:solidFill>
                  <a:schemeClr val="bg1"/>
                </a:solidFill>
                <a:latin typeface="ScoutCond BoldItalic" panose="02000506000000020004" pitchFamily="50" charset="0"/>
                <a:cs typeface="Rajdhani Bold" panose="02000000000000000000" pitchFamily="2" charset="0"/>
              </a:rPr>
              <a:t>&amp;</a:t>
            </a:r>
          </a:p>
        </p:txBody>
      </p:sp>
      <p:sp>
        <p:nvSpPr>
          <p:cNvPr id="179" name="Parallelogram 178">
            <a:extLst>
              <a:ext uri="{FF2B5EF4-FFF2-40B4-BE49-F238E27FC236}">
                <a16:creationId xmlns:a16="http://schemas.microsoft.com/office/drawing/2014/main" id="{8DB1832C-4584-4F05-9FD6-8D8BDBF3DA14}"/>
              </a:ext>
            </a:extLst>
          </p:cNvPr>
          <p:cNvSpPr/>
          <p:nvPr/>
        </p:nvSpPr>
        <p:spPr>
          <a:xfrm>
            <a:off x="6506734" y="3614379"/>
            <a:ext cx="1991658" cy="1070312"/>
          </a:xfrm>
          <a:prstGeom prst="parallelogram">
            <a:avLst>
              <a:gd name="adj" fmla="val 14072"/>
            </a:avLst>
          </a:prstGeom>
          <a:solidFill>
            <a:srgbClr val="2122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6000" spc="300">
                <a:latin typeface="ScoutCond BoldItalic" panose="02000506000000020004" pitchFamily="50" charset="0"/>
              </a:rPr>
              <a:t>Pay</a:t>
            </a:r>
            <a:endParaRPr lang="en-US" sz="6000" spc="300">
              <a:latin typeface="ScoutCond BoldItalic" panose="02000506000000020004" pitchFamily="50" charset="0"/>
            </a:endParaRPr>
          </a:p>
        </p:txBody>
      </p:sp>
      <p:sp>
        <p:nvSpPr>
          <p:cNvPr id="151" name="Parallelogram 150">
            <a:extLst>
              <a:ext uri="{FF2B5EF4-FFF2-40B4-BE49-F238E27FC236}">
                <a16:creationId xmlns:a16="http://schemas.microsoft.com/office/drawing/2014/main" id="{DB6359F7-667E-454A-874F-AE5C1D57F267}"/>
              </a:ext>
            </a:extLst>
          </p:cNvPr>
          <p:cNvSpPr/>
          <p:nvPr/>
        </p:nvSpPr>
        <p:spPr>
          <a:xfrm>
            <a:off x="1382404" y="2105029"/>
            <a:ext cx="4483477" cy="1070312"/>
          </a:xfrm>
          <a:prstGeom prst="parallelogram">
            <a:avLst>
              <a:gd name="adj" fmla="val 14072"/>
            </a:avLst>
          </a:prstGeom>
          <a:solidFill>
            <a:srgbClr val="2122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6000">
                <a:solidFill>
                  <a:schemeClr val="bg1"/>
                </a:solidFill>
                <a:latin typeface="ScoutCond BoldItalic" panose="02000506000000020004" pitchFamily="50" charset="0"/>
                <a:cs typeface="Rajdhani Bold" panose="02000000000000000000" pitchFamily="2" charset="0"/>
              </a:rPr>
              <a:t>Promotion</a:t>
            </a:r>
            <a:endParaRPr lang="en-US" sz="6000" spc="300">
              <a:latin typeface="ScoutCond BoldItalic" panose="02000506000000020004" pitchFamily="50" charset="0"/>
            </a:endParaRPr>
          </a:p>
        </p:txBody>
      </p:sp>
    </p:spTree>
    <p:extLst>
      <p:ext uri="{BB962C8B-B14F-4D97-AF65-F5344CB8AC3E}">
        <p14:creationId xmlns:p14="http://schemas.microsoft.com/office/powerpoint/2010/main" val="191573067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fade">
                                      <p:cBhvr>
                                        <p:cTn id="7" dur="500"/>
                                        <p:tgtEl>
                                          <p:spTgt spid="121"/>
                                        </p:tgtEl>
                                      </p:cBhvr>
                                    </p:animEffect>
                                  </p:childTnLst>
                                </p:cTn>
                              </p:par>
                              <p:par>
                                <p:cTn id="8" presetID="35" presetClass="path" presetSubtype="0" repeatCount="indefinite" accel="15385" decel="76923" autoRev="1" fill="hold" nodeType="withEffect">
                                  <p:stCondLst>
                                    <p:cond delay="0"/>
                                  </p:stCondLst>
                                  <p:childTnLst>
                                    <p:animMotion origin="layout" path="M -1.66667E-6 1.85185E-6 L -0.59127 1.85185E-6 " pathEditMode="relative" rAng="0" ptsTypes="AA">
                                      <p:cBhvr>
                                        <p:cTn id="9" dur="6500" fill="hold"/>
                                        <p:tgtEl>
                                          <p:spTgt spid="121"/>
                                        </p:tgtEl>
                                        <p:attrNameLst>
                                          <p:attrName>ppt_x</p:attrName>
                                          <p:attrName>ppt_y</p:attrName>
                                        </p:attrNameLst>
                                      </p:cBhvr>
                                      <p:rCtr x="-29570" y="0"/>
                                    </p:animMotion>
                                  </p:childTnLst>
                                </p:cTn>
                              </p:par>
                              <p:par>
                                <p:cTn id="10" presetID="10" presetClass="entr" presetSubtype="0" fill="hold" nodeType="withEffect">
                                  <p:stCondLst>
                                    <p:cond delay="0"/>
                                  </p:stCondLst>
                                  <p:childTnLst>
                                    <p:set>
                                      <p:cBhvr>
                                        <p:cTn id="11" dur="1" fill="hold">
                                          <p:stCondLst>
                                            <p:cond delay="0"/>
                                          </p:stCondLst>
                                        </p:cTn>
                                        <p:tgtEl>
                                          <p:spTgt spid="120"/>
                                        </p:tgtEl>
                                        <p:attrNameLst>
                                          <p:attrName>style.visibility</p:attrName>
                                        </p:attrNameLst>
                                      </p:cBhvr>
                                      <p:to>
                                        <p:strVal val="visible"/>
                                      </p:to>
                                    </p:set>
                                    <p:animEffect transition="in" filter="fade">
                                      <p:cBhvr>
                                        <p:cTn id="12" dur="500"/>
                                        <p:tgtEl>
                                          <p:spTgt spid="120"/>
                                        </p:tgtEl>
                                      </p:cBhvr>
                                    </p:animEffect>
                                  </p:childTnLst>
                                </p:cTn>
                              </p:par>
                              <p:par>
                                <p:cTn id="13" presetID="64" presetClass="path" presetSubtype="0" repeatCount="indefinite" accel="15385" decel="76923" autoRev="1" fill="hold" nodeType="withEffect">
                                  <p:stCondLst>
                                    <p:cond delay="0"/>
                                  </p:stCondLst>
                                  <p:childTnLst>
                                    <p:animMotion origin="layout" path="M 0 -3.7037E-6 L 0 -0.52245 " pathEditMode="relative" rAng="0" ptsTypes="AA">
                                      <p:cBhvr>
                                        <p:cTn id="14" dur="6500" fill="hold"/>
                                        <p:tgtEl>
                                          <p:spTgt spid="120"/>
                                        </p:tgtEl>
                                        <p:attrNameLst>
                                          <p:attrName>ppt_x</p:attrName>
                                          <p:attrName>ppt_y</p:attrName>
                                        </p:attrNameLst>
                                      </p:cBhvr>
                                      <p:rCtr x="0" y="-26134"/>
                                    </p:animMotion>
                                  </p:childTnLst>
                                </p:cTn>
                              </p:par>
                              <p:par>
                                <p:cTn id="15" presetID="10" presetClass="entr" presetSubtype="0" fill="hold" grpId="0" nodeType="withEffect">
                                  <p:stCondLst>
                                    <p:cond delay="0"/>
                                  </p:stCondLst>
                                  <p:childTnLst>
                                    <p:set>
                                      <p:cBhvr>
                                        <p:cTn id="16" dur="1" fill="hold">
                                          <p:stCondLst>
                                            <p:cond delay="0"/>
                                          </p:stCondLst>
                                        </p:cTn>
                                        <p:tgtEl>
                                          <p:spTgt spid="11270"/>
                                        </p:tgtEl>
                                        <p:attrNameLst>
                                          <p:attrName>style.visibility</p:attrName>
                                        </p:attrNameLst>
                                      </p:cBhvr>
                                      <p:to>
                                        <p:strVal val="visible"/>
                                      </p:to>
                                    </p:set>
                                    <p:animEffect transition="in" filter="fade">
                                      <p:cBhvr>
                                        <p:cTn id="17" dur="500"/>
                                        <p:tgtEl>
                                          <p:spTgt spid="11270"/>
                                        </p:tgtEl>
                                      </p:cBhvr>
                                    </p:animEffect>
                                  </p:childTnLst>
                                </p:cTn>
                              </p:par>
                              <p:par>
                                <p:cTn id="18" presetID="0" presetClass="path" presetSubtype="0" repeatCount="indefinite" accel="15385" decel="76923" autoRev="1" fill="hold" grpId="1" nodeType="withEffect">
                                  <p:stCondLst>
                                    <p:cond delay="0"/>
                                  </p:stCondLst>
                                  <p:childTnLst>
                                    <p:animMotion origin="layout" path="M 0.00039 0.00324 L -0.59049 -0.52083 " pathEditMode="relative" rAng="0" ptsTypes="AA">
                                      <p:cBhvr>
                                        <p:cTn id="19" dur="6500" fill="hold"/>
                                        <p:tgtEl>
                                          <p:spTgt spid="11270"/>
                                        </p:tgtEl>
                                        <p:attrNameLst>
                                          <p:attrName>ppt_x</p:attrName>
                                          <p:attrName>ppt_y</p:attrName>
                                        </p:attrNameLst>
                                      </p:cBhvr>
                                      <p:rCtr x="-29544" y="-26204"/>
                                    </p:animMotion>
                                  </p:childTnLst>
                                </p:cTn>
                              </p:par>
                              <p:par>
                                <p:cTn id="20" presetID="10" presetClass="entr" presetSubtype="0" fill="hold" nodeType="withEffect">
                                  <p:stCondLst>
                                    <p:cond delay="500"/>
                                  </p:stCondLst>
                                  <p:childTnLst>
                                    <p:set>
                                      <p:cBhvr>
                                        <p:cTn id="21" dur="1" fill="hold">
                                          <p:stCondLst>
                                            <p:cond delay="0"/>
                                          </p:stCondLst>
                                        </p:cTn>
                                        <p:tgtEl>
                                          <p:spTgt spid="129"/>
                                        </p:tgtEl>
                                        <p:attrNameLst>
                                          <p:attrName>style.visibility</p:attrName>
                                        </p:attrNameLst>
                                      </p:cBhvr>
                                      <p:to>
                                        <p:strVal val="visible"/>
                                      </p:to>
                                    </p:set>
                                    <p:animEffect transition="in" filter="fade">
                                      <p:cBhvr>
                                        <p:cTn id="22" dur="500"/>
                                        <p:tgtEl>
                                          <p:spTgt spid="129"/>
                                        </p:tgtEl>
                                      </p:cBhvr>
                                    </p:animEffect>
                                  </p:childTnLst>
                                </p:cTn>
                              </p:par>
                              <p:par>
                                <p:cTn id="23" presetID="8" presetClass="emph" presetSubtype="0" repeatCount="indefinite" accel="10000" decel="90000" autoRev="1" fill="hold" nodeType="withEffect">
                                  <p:stCondLst>
                                    <p:cond delay="500"/>
                                  </p:stCondLst>
                                  <p:childTnLst>
                                    <p:animRot by="7200000">
                                      <p:cBhvr>
                                        <p:cTn id="24" dur="6500" fill="hold"/>
                                        <p:tgtEl>
                                          <p:spTgt spid="129"/>
                                        </p:tgtEl>
                                        <p:attrNameLst>
                                          <p:attrName>r</p:attrName>
                                        </p:attrNameLst>
                                      </p:cBhvr>
                                    </p:animRot>
                                  </p:childTnLst>
                                </p:cTn>
                              </p:par>
                              <p:par>
                                <p:cTn id="25" presetID="10" presetClass="entr" presetSubtype="0" fill="hold" nodeType="withEffect">
                                  <p:stCondLst>
                                    <p:cond delay="500"/>
                                  </p:stCondLst>
                                  <p:childTnLst>
                                    <p:set>
                                      <p:cBhvr>
                                        <p:cTn id="26" dur="1" fill="hold">
                                          <p:stCondLst>
                                            <p:cond delay="0"/>
                                          </p:stCondLst>
                                        </p:cTn>
                                        <p:tgtEl>
                                          <p:spTgt spid="11271"/>
                                        </p:tgtEl>
                                        <p:attrNameLst>
                                          <p:attrName>style.visibility</p:attrName>
                                        </p:attrNameLst>
                                      </p:cBhvr>
                                      <p:to>
                                        <p:strVal val="visible"/>
                                      </p:to>
                                    </p:set>
                                    <p:animEffect transition="in" filter="fade">
                                      <p:cBhvr>
                                        <p:cTn id="27" dur="500"/>
                                        <p:tgtEl>
                                          <p:spTgt spid="11271"/>
                                        </p:tgtEl>
                                      </p:cBhvr>
                                    </p:animEffect>
                                  </p:childTnLst>
                                </p:cTn>
                              </p:par>
                              <p:par>
                                <p:cTn id="28" presetID="8" presetClass="emph" presetSubtype="0" repeatCount="indefinite" accel="10000" decel="90000" autoRev="1" fill="hold" nodeType="withEffect">
                                  <p:stCondLst>
                                    <p:cond delay="500"/>
                                  </p:stCondLst>
                                  <p:childTnLst>
                                    <p:animRot by="-7200000">
                                      <p:cBhvr>
                                        <p:cTn id="29" dur="6500" fill="hold"/>
                                        <p:tgtEl>
                                          <p:spTgt spid="11271"/>
                                        </p:tgtEl>
                                        <p:attrNameLst>
                                          <p:attrName>r</p:attrName>
                                        </p:attrNameLst>
                                      </p:cBhvr>
                                    </p:animRot>
                                  </p:childTnLst>
                                </p:cTn>
                              </p:par>
                              <p:par>
                                <p:cTn id="30" presetID="2" presetClass="entr" presetSubtype="4" decel="100000" fill="hold" grpId="0" nodeType="withEffect">
                                  <p:stCondLst>
                                    <p:cond delay="25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1000" fill="hold"/>
                                        <p:tgtEl>
                                          <p:spTgt spid="5"/>
                                        </p:tgtEl>
                                        <p:attrNameLst>
                                          <p:attrName>ppt_x</p:attrName>
                                        </p:attrNameLst>
                                      </p:cBhvr>
                                      <p:tavLst>
                                        <p:tav tm="0">
                                          <p:val>
                                            <p:strVal val="#ppt_x"/>
                                          </p:val>
                                        </p:tav>
                                        <p:tav tm="100000">
                                          <p:val>
                                            <p:strVal val="#ppt_x"/>
                                          </p:val>
                                        </p:tav>
                                      </p:tavLst>
                                    </p:anim>
                                    <p:anim calcmode="lin" valueType="num">
                                      <p:cBhvr additive="base">
                                        <p:cTn id="33" dur="1000" fill="hold"/>
                                        <p:tgtEl>
                                          <p:spTgt spid="5"/>
                                        </p:tgtEl>
                                        <p:attrNameLst>
                                          <p:attrName>ppt_y</p:attrName>
                                        </p:attrNameLst>
                                      </p:cBhvr>
                                      <p:tavLst>
                                        <p:tav tm="0">
                                          <p:val>
                                            <p:strVal val="1+#ppt_h/2"/>
                                          </p:val>
                                        </p:tav>
                                        <p:tav tm="100000">
                                          <p:val>
                                            <p:strVal val="#ppt_y"/>
                                          </p:val>
                                        </p:tav>
                                      </p:tavLst>
                                    </p:anim>
                                  </p:childTnLst>
                                </p:cTn>
                              </p:par>
                              <p:par>
                                <p:cTn id="34" presetID="2" presetClass="entr" presetSubtype="4" decel="100000" fill="hold" nodeType="withEffect">
                                  <p:stCondLst>
                                    <p:cond delay="25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1000" fill="hold"/>
                                        <p:tgtEl>
                                          <p:spTgt spid="6"/>
                                        </p:tgtEl>
                                        <p:attrNameLst>
                                          <p:attrName>ppt_x</p:attrName>
                                        </p:attrNameLst>
                                      </p:cBhvr>
                                      <p:tavLst>
                                        <p:tav tm="0">
                                          <p:val>
                                            <p:strVal val="#ppt_x"/>
                                          </p:val>
                                        </p:tav>
                                        <p:tav tm="100000">
                                          <p:val>
                                            <p:strVal val="#ppt_x"/>
                                          </p:val>
                                        </p:tav>
                                      </p:tavLst>
                                    </p:anim>
                                    <p:anim calcmode="lin" valueType="num">
                                      <p:cBhvr additive="base">
                                        <p:cTn id="37" dur="1000" fill="hold"/>
                                        <p:tgtEl>
                                          <p:spTgt spid="6"/>
                                        </p:tgtEl>
                                        <p:attrNameLst>
                                          <p:attrName>ppt_y</p:attrName>
                                        </p:attrNameLst>
                                      </p:cBhvr>
                                      <p:tavLst>
                                        <p:tav tm="0">
                                          <p:val>
                                            <p:strVal val="1+#ppt_h/2"/>
                                          </p:val>
                                        </p:tav>
                                        <p:tav tm="100000">
                                          <p:val>
                                            <p:strVal val="#ppt_y"/>
                                          </p:val>
                                        </p:tav>
                                      </p:tavLst>
                                    </p:anim>
                                  </p:childTnLst>
                                </p:cTn>
                              </p:par>
                              <p:par>
                                <p:cTn id="38" presetID="10" presetClass="entr" presetSubtype="0" fill="hold" grpId="0" nodeType="withEffect">
                                  <p:stCondLst>
                                    <p:cond delay="1250"/>
                                  </p:stCondLst>
                                  <p:childTnLst>
                                    <p:set>
                                      <p:cBhvr>
                                        <p:cTn id="39" dur="1" fill="hold">
                                          <p:stCondLst>
                                            <p:cond delay="0"/>
                                          </p:stCondLst>
                                        </p:cTn>
                                        <p:tgtEl>
                                          <p:spTgt spid="181"/>
                                        </p:tgtEl>
                                        <p:attrNameLst>
                                          <p:attrName>style.visibility</p:attrName>
                                        </p:attrNameLst>
                                      </p:cBhvr>
                                      <p:to>
                                        <p:strVal val="visible"/>
                                      </p:to>
                                    </p:set>
                                    <p:animEffect transition="in" filter="fade">
                                      <p:cBhvr>
                                        <p:cTn id="40" dur="500"/>
                                        <p:tgtEl>
                                          <p:spTgt spid="181"/>
                                        </p:tgtEl>
                                      </p:cBhvr>
                                    </p:animEffect>
                                  </p:childTnLst>
                                </p:cTn>
                              </p:par>
                              <p:par>
                                <p:cTn id="41" presetID="2" presetClass="entr" presetSubtype="2" decel="100000" fill="hold" grpId="0" nodeType="withEffect">
                                  <p:stCondLst>
                                    <p:cond delay="500"/>
                                  </p:stCondLst>
                                  <p:childTnLst>
                                    <p:set>
                                      <p:cBhvr>
                                        <p:cTn id="42" dur="1" fill="hold">
                                          <p:stCondLst>
                                            <p:cond delay="0"/>
                                          </p:stCondLst>
                                        </p:cTn>
                                        <p:tgtEl>
                                          <p:spTgt spid="180"/>
                                        </p:tgtEl>
                                        <p:attrNameLst>
                                          <p:attrName>style.visibility</p:attrName>
                                        </p:attrNameLst>
                                      </p:cBhvr>
                                      <p:to>
                                        <p:strVal val="visible"/>
                                      </p:to>
                                    </p:set>
                                    <p:anim calcmode="lin" valueType="num">
                                      <p:cBhvr additive="base">
                                        <p:cTn id="43" dur="1250" fill="hold"/>
                                        <p:tgtEl>
                                          <p:spTgt spid="180"/>
                                        </p:tgtEl>
                                        <p:attrNameLst>
                                          <p:attrName>ppt_x</p:attrName>
                                        </p:attrNameLst>
                                      </p:cBhvr>
                                      <p:tavLst>
                                        <p:tav tm="0">
                                          <p:val>
                                            <p:strVal val="1+#ppt_w/2"/>
                                          </p:val>
                                        </p:tav>
                                        <p:tav tm="100000">
                                          <p:val>
                                            <p:strVal val="#ppt_x"/>
                                          </p:val>
                                        </p:tav>
                                      </p:tavLst>
                                    </p:anim>
                                    <p:anim calcmode="lin" valueType="num">
                                      <p:cBhvr additive="base">
                                        <p:cTn id="44" dur="1250" fill="hold"/>
                                        <p:tgtEl>
                                          <p:spTgt spid="180"/>
                                        </p:tgtEl>
                                        <p:attrNameLst>
                                          <p:attrName>ppt_y</p:attrName>
                                        </p:attrNameLst>
                                      </p:cBhvr>
                                      <p:tavLst>
                                        <p:tav tm="0">
                                          <p:val>
                                            <p:strVal val="#ppt_y"/>
                                          </p:val>
                                        </p:tav>
                                        <p:tav tm="100000">
                                          <p:val>
                                            <p:strVal val="#ppt_y"/>
                                          </p:val>
                                        </p:tav>
                                      </p:tavLst>
                                    </p:anim>
                                  </p:childTnLst>
                                </p:cTn>
                              </p:par>
                              <p:par>
                                <p:cTn id="45" presetID="9" presetClass="entr" presetSubtype="0" fill="hold" grpId="0" nodeType="withEffect">
                                  <p:stCondLst>
                                    <p:cond delay="1500"/>
                                  </p:stCondLst>
                                  <p:childTnLst>
                                    <p:set>
                                      <p:cBhvr>
                                        <p:cTn id="46" dur="1" fill="hold">
                                          <p:stCondLst>
                                            <p:cond delay="0"/>
                                          </p:stCondLst>
                                        </p:cTn>
                                        <p:tgtEl>
                                          <p:spTgt spid="179"/>
                                        </p:tgtEl>
                                        <p:attrNameLst>
                                          <p:attrName>style.visibility</p:attrName>
                                        </p:attrNameLst>
                                      </p:cBhvr>
                                      <p:to>
                                        <p:strVal val="visible"/>
                                      </p:to>
                                    </p:set>
                                    <p:animEffect transition="in" filter="dissolve">
                                      <p:cBhvr>
                                        <p:cTn id="47" dur="500"/>
                                        <p:tgtEl>
                                          <p:spTgt spid="179"/>
                                        </p:tgtEl>
                                      </p:cBhvr>
                                    </p:animEffect>
                                  </p:childTnLst>
                                </p:cTn>
                              </p:par>
                              <p:par>
                                <p:cTn id="48" presetID="9" presetClass="entr" presetSubtype="0" fill="hold" grpId="0" nodeType="withEffect">
                                  <p:stCondLst>
                                    <p:cond delay="1500"/>
                                  </p:stCondLst>
                                  <p:childTnLst>
                                    <p:set>
                                      <p:cBhvr>
                                        <p:cTn id="49" dur="1" fill="hold">
                                          <p:stCondLst>
                                            <p:cond delay="0"/>
                                          </p:stCondLst>
                                        </p:cTn>
                                        <p:tgtEl>
                                          <p:spTgt spid="151"/>
                                        </p:tgtEl>
                                        <p:attrNameLst>
                                          <p:attrName>style.visibility</p:attrName>
                                        </p:attrNameLst>
                                      </p:cBhvr>
                                      <p:to>
                                        <p:strVal val="visible"/>
                                      </p:to>
                                    </p:set>
                                    <p:animEffect transition="in" filter="dissolve">
                                      <p:cBhvr>
                                        <p:cTn id="50"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1270" grpId="0" animBg="1"/>
      <p:bldP spid="11270" grpId="1" animBg="1"/>
      <p:bldP spid="180" grpId="0" animBg="1"/>
      <p:bldP spid="181" grpId="0"/>
      <p:bldP spid="179" grpId="0" animBg="1"/>
      <p:bldP spid="151" grpId="0" animBg="1"/>
    </p:bld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 name="Rectangle 46">
            <a:extLst>
              <a:ext uri="{FF2B5EF4-FFF2-40B4-BE49-F238E27FC236}">
                <a16:creationId xmlns:a16="http://schemas.microsoft.com/office/drawing/2014/main" id="{FB0DAFFD-E657-4DBB-A395-6235C01C35D8}"/>
              </a:ext>
            </a:extLst>
          </p:cNvPr>
          <p:cNvSpPr/>
          <p:nvPr/>
        </p:nvSpPr>
        <p:spPr>
          <a:xfrm>
            <a:off x="849836" y="898998"/>
            <a:ext cx="7936992" cy="3776472"/>
          </a:xfrm>
          <a:prstGeom prst="rect">
            <a:avLst/>
          </a:prstGeom>
          <a:solidFill>
            <a:srgbClr val="5EA900"/>
          </a:solidFill>
          <a:ln>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A6E6D9E8-4311-47AE-87AE-E127A53133E7}"/>
              </a:ext>
            </a:extLst>
          </p:cNvPr>
          <p:cNvSpPr txBox="1"/>
          <p:nvPr/>
        </p:nvSpPr>
        <p:spPr>
          <a:xfrm>
            <a:off x="939266" y="1044233"/>
            <a:ext cx="7326070"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rPr>
              <a:t>Promotion Comparison</a:t>
            </a:r>
          </a:p>
          <a:p>
            <a:pPr>
              <a:lnSpc>
                <a:spcPct val="80000"/>
              </a:lnSpc>
            </a:pPr>
            <a:r>
              <a:rPr lang="en-GB" sz="4800" spc="30">
                <a:solidFill>
                  <a:schemeClr val="bg1"/>
                </a:solidFill>
                <a:latin typeface="+mj-lt"/>
              </a:rPr>
              <a:t>+ ARMY</a:t>
            </a:r>
          </a:p>
        </p:txBody>
      </p:sp>
      <p:sp>
        <p:nvSpPr>
          <p:cNvPr id="58" name="Rectangle 57">
            <a:extLst>
              <a:ext uri="{FF2B5EF4-FFF2-40B4-BE49-F238E27FC236}">
                <a16:creationId xmlns:a16="http://schemas.microsoft.com/office/drawing/2014/main" id="{62E91CF6-98DD-470B-80D4-0870455462BF}"/>
              </a:ext>
            </a:extLst>
          </p:cNvPr>
          <p:cNvSpPr/>
          <p:nvPr/>
        </p:nvSpPr>
        <p:spPr>
          <a:xfrm>
            <a:off x="3474720" y="2286000"/>
            <a:ext cx="7934581" cy="4114800"/>
          </a:xfrm>
          <a:prstGeom prst="rect">
            <a:avLst/>
          </a:prstGeom>
          <a:solidFill>
            <a:schemeClr val="bg1"/>
          </a:solidFill>
          <a:ln>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a:extLst>
              <a:ext uri="{FF2B5EF4-FFF2-40B4-BE49-F238E27FC236}">
                <a16:creationId xmlns:a16="http://schemas.microsoft.com/office/drawing/2014/main" id="{EFF57BCE-21B8-DE4A-A631-7F1120C57AB2}"/>
              </a:ext>
            </a:extLst>
          </p:cNvPr>
          <p:cNvGrpSpPr>
            <a:grpSpLocks noChangeAspect="1"/>
          </p:cNvGrpSpPr>
          <p:nvPr/>
        </p:nvGrpSpPr>
        <p:grpSpPr>
          <a:xfrm>
            <a:off x="3588468" y="2463663"/>
            <a:ext cx="7707084" cy="3831256"/>
            <a:chOff x="2343739" y="1842501"/>
            <a:chExt cx="7424737" cy="4384436"/>
          </a:xfrm>
        </p:grpSpPr>
        <p:sp>
          <p:nvSpPr>
            <p:cNvPr id="112" name="Line 10">
              <a:extLst>
                <a:ext uri="{FF2B5EF4-FFF2-40B4-BE49-F238E27FC236}">
                  <a16:creationId xmlns:a16="http://schemas.microsoft.com/office/drawing/2014/main" id="{27C51DEF-26B5-954F-BD40-CF6356A400A2}"/>
                </a:ext>
              </a:extLst>
            </p:cNvPr>
            <p:cNvSpPr>
              <a:spLocks noChangeShapeType="1"/>
            </p:cNvSpPr>
            <p:nvPr/>
          </p:nvSpPr>
          <p:spPr bwMode="auto">
            <a:xfrm>
              <a:off x="3229564" y="3382872"/>
              <a:ext cx="6529387" cy="0"/>
            </a:xfrm>
            <a:prstGeom prst="line">
              <a:avLst/>
            </a:prstGeom>
            <a:noFill/>
            <a:ln w="9525">
              <a:solidFill>
                <a:srgbClr val="000000"/>
              </a:solidFill>
              <a:round/>
              <a:headEnd/>
              <a:tailEnd/>
            </a:ln>
          </p:spPr>
          <p:txBody>
            <a:bodyPr/>
            <a:lstStyle/>
            <a:p>
              <a:endParaRPr lang="en-US"/>
            </a:p>
          </p:txBody>
        </p:sp>
        <p:sp>
          <p:nvSpPr>
            <p:cNvPr id="113" name="Line 10">
              <a:extLst>
                <a:ext uri="{FF2B5EF4-FFF2-40B4-BE49-F238E27FC236}">
                  <a16:creationId xmlns:a16="http://schemas.microsoft.com/office/drawing/2014/main" id="{398F0C11-EC70-874C-9163-5D7AB7C4A08A}"/>
                </a:ext>
              </a:extLst>
            </p:cNvPr>
            <p:cNvSpPr>
              <a:spLocks noChangeShapeType="1"/>
            </p:cNvSpPr>
            <p:nvPr/>
          </p:nvSpPr>
          <p:spPr bwMode="auto">
            <a:xfrm>
              <a:off x="3239089" y="3849597"/>
              <a:ext cx="6529387" cy="0"/>
            </a:xfrm>
            <a:prstGeom prst="line">
              <a:avLst/>
            </a:prstGeom>
            <a:noFill/>
            <a:ln w="9525">
              <a:solidFill>
                <a:srgbClr val="000000"/>
              </a:solidFill>
              <a:round/>
              <a:headEnd/>
              <a:tailEnd/>
            </a:ln>
          </p:spPr>
          <p:txBody>
            <a:bodyPr/>
            <a:lstStyle/>
            <a:p>
              <a:endParaRPr lang="en-US"/>
            </a:p>
          </p:txBody>
        </p:sp>
        <p:sp>
          <p:nvSpPr>
            <p:cNvPr id="114" name="Line 10">
              <a:extLst>
                <a:ext uri="{FF2B5EF4-FFF2-40B4-BE49-F238E27FC236}">
                  <a16:creationId xmlns:a16="http://schemas.microsoft.com/office/drawing/2014/main" id="{74C382AB-E376-B44C-8C3F-2892B0376B55}"/>
                </a:ext>
              </a:extLst>
            </p:cNvPr>
            <p:cNvSpPr>
              <a:spLocks noChangeShapeType="1"/>
            </p:cNvSpPr>
            <p:nvPr/>
          </p:nvSpPr>
          <p:spPr bwMode="auto">
            <a:xfrm>
              <a:off x="3239089" y="4784634"/>
              <a:ext cx="6529387" cy="0"/>
            </a:xfrm>
            <a:prstGeom prst="line">
              <a:avLst/>
            </a:prstGeom>
            <a:noFill/>
            <a:ln w="9525">
              <a:solidFill>
                <a:srgbClr val="000000"/>
              </a:solidFill>
              <a:round/>
              <a:headEnd/>
              <a:tailEnd/>
            </a:ln>
          </p:spPr>
          <p:txBody>
            <a:bodyPr/>
            <a:lstStyle/>
            <a:p>
              <a:endParaRPr lang="en-US"/>
            </a:p>
          </p:txBody>
        </p:sp>
        <p:sp>
          <p:nvSpPr>
            <p:cNvPr id="115" name="Rectangle 3">
              <a:extLst>
                <a:ext uri="{FF2B5EF4-FFF2-40B4-BE49-F238E27FC236}">
                  <a16:creationId xmlns:a16="http://schemas.microsoft.com/office/drawing/2014/main" id="{D555848F-C4C8-9744-96C3-1B5213C01DE9}"/>
                </a:ext>
              </a:extLst>
            </p:cNvPr>
            <p:cNvSpPr>
              <a:spLocks noChangeArrowheads="1"/>
            </p:cNvSpPr>
            <p:nvPr/>
          </p:nvSpPr>
          <p:spPr bwMode="auto">
            <a:xfrm>
              <a:off x="3558175" y="5408525"/>
              <a:ext cx="262059"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E-7</a:t>
              </a:r>
            </a:p>
          </p:txBody>
        </p:sp>
        <p:sp>
          <p:nvSpPr>
            <p:cNvPr id="116" name="Line 7">
              <a:extLst>
                <a:ext uri="{FF2B5EF4-FFF2-40B4-BE49-F238E27FC236}">
                  <a16:creationId xmlns:a16="http://schemas.microsoft.com/office/drawing/2014/main" id="{4B7EFD9E-3132-4849-BABB-D204DC4E7106}"/>
                </a:ext>
              </a:extLst>
            </p:cNvPr>
            <p:cNvSpPr>
              <a:spLocks noChangeShapeType="1"/>
            </p:cNvSpPr>
            <p:nvPr/>
          </p:nvSpPr>
          <p:spPr bwMode="auto">
            <a:xfrm>
              <a:off x="3220037" y="4325847"/>
              <a:ext cx="6527800" cy="0"/>
            </a:xfrm>
            <a:prstGeom prst="line">
              <a:avLst/>
            </a:prstGeom>
            <a:noFill/>
            <a:ln w="9525">
              <a:solidFill>
                <a:srgbClr val="000000"/>
              </a:solidFill>
              <a:round/>
              <a:headEnd/>
              <a:tailEnd/>
            </a:ln>
          </p:spPr>
          <p:txBody>
            <a:bodyPr/>
            <a:lstStyle/>
            <a:p>
              <a:endParaRPr lang="en-US"/>
            </a:p>
          </p:txBody>
        </p:sp>
        <p:sp>
          <p:nvSpPr>
            <p:cNvPr id="117" name="Line 10">
              <a:extLst>
                <a:ext uri="{FF2B5EF4-FFF2-40B4-BE49-F238E27FC236}">
                  <a16:creationId xmlns:a16="http://schemas.microsoft.com/office/drawing/2014/main" id="{BEF9B062-8D58-8847-8289-0D3505AF7461}"/>
                </a:ext>
              </a:extLst>
            </p:cNvPr>
            <p:cNvSpPr>
              <a:spLocks noChangeShapeType="1"/>
            </p:cNvSpPr>
            <p:nvPr/>
          </p:nvSpPr>
          <p:spPr bwMode="auto">
            <a:xfrm>
              <a:off x="3229564" y="2925672"/>
              <a:ext cx="6529387" cy="0"/>
            </a:xfrm>
            <a:prstGeom prst="line">
              <a:avLst/>
            </a:prstGeom>
            <a:noFill/>
            <a:ln w="9525">
              <a:solidFill>
                <a:srgbClr val="000000"/>
              </a:solidFill>
              <a:round/>
              <a:headEnd/>
              <a:tailEnd/>
            </a:ln>
          </p:spPr>
          <p:txBody>
            <a:bodyPr/>
            <a:lstStyle/>
            <a:p>
              <a:endParaRPr lang="en-US"/>
            </a:p>
          </p:txBody>
        </p:sp>
        <p:sp>
          <p:nvSpPr>
            <p:cNvPr id="118" name="Line 11">
              <a:extLst>
                <a:ext uri="{FF2B5EF4-FFF2-40B4-BE49-F238E27FC236}">
                  <a16:creationId xmlns:a16="http://schemas.microsoft.com/office/drawing/2014/main" id="{67D598B3-709A-1143-9367-5B9F66B3F3F1}"/>
                </a:ext>
              </a:extLst>
            </p:cNvPr>
            <p:cNvSpPr>
              <a:spLocks noChangeShapeType="1"/>
            </p:cNvSpPr>
            <p:nvPr/>
          </p:nvSpPr>
          <p:spPr bwMode="auto">
            <a:xfrm>
              <a:off x="3312114" y="2439897"/>
              <a:ext cx="6446837" cy="6350"/>
            </a:xfrm>
            <a:prstGeom prst="line">
              <a:avLst/>
            </a:prstGeom>
            <a:noFill/>
            <a:ln w="9525">
              <a:solidFill>
                <a:srgbClr val="000000"/>
              </a:solidFill>
              <a:round/>
              <a:headEnd/>
              <a:tailEnd/>
            </a:ln>
          </p:spPr>
          <p:txBody>
            <a:bodyPr/>
            <a:lstStyle/>
            <a:p>
              <a:endParaRPr lang="en-US"/>
            </a:p>
          </p:txBody>
        </p:sp>
        <p:sp>
          <p:nvSpPr>
            <p:cNvPr id="119" name="Rectangle 12">
              <a:extLst>
                <a:ext uri="{FF2B5EF4-FFF2-40B4-BE49-F238E27FC236}">
                  <a16:creationId xmlns:a16="http://schemas.microsoft.com/office/drawing/2014/main" id="{59D5567B-9548-3245-AE69-556E48C8A196}"/>
                </a:ext>
              </a:extLst>
            </p:cNvPr>
            <p:cNvSpPr>
              <a:spLocks noChangeArrowheads="1"/>
            </p:cNvSpPr>
            <p:nvPr/>
          </p:nvSpPr>
          <p:spPr bwMode="auto">
            <a:xfrm>
              <a:off x="5121371" y="4656049"/>
              <a:ext cx="426895" cy="581973"/>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120" name="Rectangle 13">
              <a:extLst>
                <a:ext uri="{FF2B5EF4-FFF2-40B4-BE49-F238E27FC236}">
                  <a16:creationId xmlns:a16="http://schemas.microsoft.com/office/drawing/2014/main" id="{045476C9-CA29-8241-9747-E50360843122}"/>
                </a:ext>
              </a:extLst>
            </p:cNvPr>
            <p:cNvSpPr>
              <a:spLocks noChangeArrowheads="1"/>
            </p:cNvSpPr>
            <p:nvPr/>
          </p:nvSpPr>
          <p:spPr bwMode="auto">
            <a:xfrm>
              <a:off x="4308837" y="4687862"/>
              <a:ext cx="416468" cy="540000"/>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121" name="Line 16">
              <a:extLst>
                <a:ext uri="{FF2B5EF4-FFF2-40B4-BE49-F238E27FC236}">
                  <a16:creationId xmlns:a16="http://schemas.microsoft.com/office/drawing/2014/main" id="{854038D8-C4F1-7E4A-9511-0D2A630556FD}"/>
                </a:ext>
              </a:extLst>
            </p:cNvPr>
            <p:cNvSpPr>
              <a:spLocks noChangeShapeType="1"/>
            </p:cNvSpPr>
            <p:nvPr/>
          </p:nvSpPr>
          <p:spPr bwMode="auto">
            <a:xfrm>
              <a:off x="3231149" y="2439900"/>
              <a:ext cx="1588" cy="2789237"/>
            </a:xfrm>
            <a:prstGeom prst="line">
              <a:avLst/>
            </a:prstGeom>
            <a:noFill/>
            <a:ln w="9525">
              <a:solidFill>
                <a:srgbClr val="000000"/>
              </a:solidFill>
              <a:round/>
              <a:headEnd/>
              <a:tailEnd/>
            </a:ln>
          </p:spPr>
          <p:txBody>
            <a:bodyPr/>
            <a:lstStyle/>
            <a:p>
              <a:endParaRPr lang="en-US"/>
            </a:p>
          </p:txBody>
        </p:sp>
        <p:sp>
          <p:nvSpPr>
            <p:cNvPr id="122" name="Line 17">
              <a:extLst>
                <a:ext uri="{FF2B5EF4-FFF2-40B4-BE49-F238E27FC236}">
                  <a16:creationId xmlns:a16="http://schemas.microsoft.com/office/drawing/2014/main" id="{ACB13428-B0F0-0740-8288-E6594F98AB50}"/>
                </a:ext>
              </a:extLst>
            </p:cNvPr>
            <p:cNvSpPr>
              <a:spLocks noChangeShapeType="1"/>
            </p:cNvSpPr>
            <p:nvPr/>
          </p:nvSpPr>
          <p:spPr bwMode="auto">
            <a:xfrm>
              <a:off x="3242263" y="5227550"/>
              <a:ext cx="69850" cy="1587"/>
            </a:xfrm>
            <a:prstGeom prst="line">
              <a:avLst/>
            </a:prstGeom>
            <a:noFill/>
            <a:ln w="9525">
              <a:solidFill>
                <a:srgbClr val="000000"/>
              </a:solidFill>
              <a:round/>
              <a:headEnd/>
              <a:tailEnd/>
            </a:ln>
          </p:spPr>
          <p:txBody>
            <a:bodyPr/>
            <a:lstStyle/>
            <a:p>
              <a:endParaRPr lang="en-US"/>
            </a:p>
          </p:txBody>
        </p:sp>
        <p:sp>
          <p:nvSpPr>
            <p:cNvPr id="123" name="Line 21">
              <a:extLst>
                <a:ext uri="{FF2B5EF4-FFF2-40B4-BE49-F238E27FC236}">
                  <a16:creationId xmlns:a16="http://schemas.microsoft.com/office/drawing/2014/main" id="{C1F14761-E009-014F-B69F-9ADF4932AD38}"/>
                </a:ext>
              </a:extLst>
            </p:cNvPr>
            <p:cNvSpPr>
              <a:spLocks noChangeShapeType="1"/>
            </p:cNvSpPr>
            <p:nvPr/>
          </p:nvSpPr>
          <p:spPr bwMode="auto">
            <a:xfrm>
              <a:off x="3242263" y="2439900"/>
              <a:ext cx="69850" cy="1587"/>
            </a:xfrm>
            <a:prstGeom prst="line">
              <a:avLst/>
            </a:prstGeom>
            <a:noFill/>
            <a:ln w="9525">
              <a:solidFill>
                <a:srgbClr val="000000"/>
              </a:solidFill>
              <a:round/>
              <a:headEnd/>
              <a:tailEnd/>
            </a:ln>
          </p:spPr>
          <p:txBody>
            <a:bodyPr/>
            <a:lstStyle/>
            <a:p>
              <a:endParaRPr lang="en-US"/>
            </a:p>
          </p:txBody>
        </p:sp>
        <p:sp>
          <p:nvSpPr>
            <p:cNvPr id="124" name="Line 22">
              <a:extLst>
                <a:ext uri="{FF2B5EF4-FFF2-40B4-BE49-F238E27FC236}">
                  <a16:creationId xmlns:a16="http://schemas.microsoft.com/office/drawing/2014/main" id="{2F932B0D-618D-E447-8F6C-9CE8D9E954E0}"/>
                </a:ext>
              </a:extLst>
            </p:cNvPr>
            <p:cNvSpPr>
              <a:spLocks noChangeShapeType="1"/>
            </p:cNvSpPr>
            <p:nvPr/>
          </p:nvSpPr>
          <p:spPr bwMode="auto">
            <a:xfrm>
              <a:off x="3312113" y="5227550"/>
              <a:ext cx="6445250" cy="1587"/>
            </a:xfrm>
            <a:prstGeom prst="line">
              <a:avLst/>
            </a:prstGeom>
            <a:noFill/>
            <a:ln w="9525">
              <a:solidFill>
                <a:srgbClr val="000000"/>
              </a:solidFill>
              <a:round/>
              <a:headEnd/>
              <a:tailEnd/>
            </a:ln>
          </p:spPr>
          <p:txBody>
            <a:bodyPr/>
            <a:lstStyle/>
            <a:p>
              <a:endParaRPr lang="en-US"/>
            </a:p>
          </p:txBody>
        </p:sp>
        <p:sp>
          <p:nvSpPr>
            <p:cNvPr id="125" name="Rectangle 30">
              <a:extLst>
                <a:ext uri="{FF2B5EF4-FFF2-40B4-BE49-F238E27FC236}">
                  <a16:creationId xmlns:a16="http://schemas.microsoft.com/office/drawing/2014/main" id="{DB894179-B1BB-014F-AC10-B8E811AAEC9C}"/>
                </a:ext>
              </a:extLst>
            </p:cNvPr>
            <p:cNvSpPr>
              <a:spLocks noChangeArrowheads="1"/>
            </p:cNvSpPr>
            <p:nvPr/>
          </p:nvSpPr>
          <p:spPr bwMode="auto">
            <a:xfrm>
              <a:off x="3394678" y="3858027"/>
              <a:ext cx="533800" cy="215444"/>
            </a:xfrm>
            <a:prstGeom prst="rect">
              <a:avLst/>
            </a:prstGeom>
            <a:noFill/>
            <a:ln w="9525">
              <a:noFill/>
              <a:miter lim="800000"/>
              <a:headEnd/>
              <a:tailEnd/>
            </a:ln>
          </p:spPr>
          <p:txBody>
            <a:bodyPr wrap="none" lIns="0" tIns="0" rIns="0" bIns="0">
              <a:spAutoFit/>
            </a:bodyPr>
            <a:lstStyle/>
            <a:p>
              <a:pPr eaLnBrk="0" hangingPunct="0"/>
              <a:r>
                <a:rPr lang="en-US" sz="1400" b="1">
                  <a:solidFill>
                    <a:srgbClr val="000000"/>
                  </a:solidFill>
                </a:rPr>
                <a:t>  52.3%</a:t>
              </a:r>
            </a:p>
          </p:txBody>
        </p:sp>
        <p:sp>
          <p:nvSpPr>
            <p:cNvPr id="126" name="Rectangle 31">
              <a:extLst>
                <a:ext uri="{FF2B5EF4-FFF2-40B4-BE49-F238E27FC236}">
                  <a16:creationId xmlns:a16="http://schemas.microsoft.com/office/drawing/2014/main" id="{6086FABE-7CF6-2842-BE15-D6EBD31C3242}"/>
                </a:ext>
              </a:extLst>
            </p:cNvPr>
            <p:cNvSpPr>
              <a:spLocks noChangeArrowheads="1"/>
            </p:cNvSpPr>
            <p:nvPr/>
          </p:nvSpPr>
          <p:spPr bwMode="auto">
            <a:xfrm>
              <a:off x="5031095" y="4301631"/>
              <a:ext cx="660400" cy="246221"/>
            </a:xfrm>
            <a:prstGeom prst="rect">
              <a:avLst/>
            </a:prstGeom>
            <a:noFill/>
            <a:ln w="9525">
              <a:noFill/>
              <a:miter lim="800000"/>
              <a:headEnd/>
              <a:tailEnd/>
            </a:ln>
          </p:spPr>
          <p:txBody>
            <a:bodyPr lIns="0" tIns="0" rIns="0" bIns="0">
              <a:spAutoFit/>
            </a:bodyPr>
            <a:lstStyle/>
            <a:p>
              <a:pPr eaLnBrk="0" hangingPunct="0"/>
              <a:r>
                <a:rPr lang="en-US" sz="1600" b="1">
                  <a:solidFill>
                    <a:srgbClr val="000000"/>
                  </a:solidFill>
                </a:rPr>
                <a:t> </a:t>
              </a:r>
              <a:r>
                <a:rPr lang="en-US" sz="1400" b="1">
                  <a:solidFill>
                    <a:srgbClr val="000000"/>
                  </a:solidFill>
                </a:rPr>
                <a:t>24.0%</a:t>
              </a:r>
              <a:endParaRPr lang="en-US" sz="1600" b="1">
                <a:solidFill>
                  <a:srgbClr val="000000"/>
                </a:solidFill>
              </a:endParaRPr>
            </a:p>
          </p:txBody>
        </p:sp>
        <p:sp>
          <p:nvSpPr>
            <p:cNvPr id="127" name="Rectangle 32">
              <a:extLst>
                <a:ext uri="{FF2B5EF4-FFF2-40B4-BE49-F238E27FC236}">
                  <a16:creationId xmlns:a16="http://schemas.microsoft.com/office/drawing/2014/main" id="{B64C3E4A-08DE-B04E-AB6C-9FFAC1CCEE65}"/>
                </a:ext>
              </a:extLst>
            </p:cNvPr>
            <p:cNvSpPr>
              <a:spLocks noChangeArrowheads="1"/>
            </p:cNvSpPr>
            <p:nvPr/>
          </p:nvSpPr>
          <p:spPr bwMode="auto">
            <a:xfrm>
              <a:off x="4300621" y="4381390"/>
              <a:ext cx="511175" cy="215900"/>
            </a:xfrm>
            <a:prstGeom prst="rect">
              <a:avLst/>
            </a:prstGeom>
            <a:noFill/>
            <a:ln w="9525">
              <a:noFill/>
              <a:miter lim="800000"/>
              <a:headEnd/>
              <a:tailEnd/>
            </a:ln>
          </p:spPr>
          <p:txBody>
            <a:bodyPr lIns="0" tIns="0" rIns="0" bIns="0">
              <a:spAutoFit/>
            </a:bodyPr>
            <a:lstStyle/>
            <a:p>
              <a:pPr eaLnBrk="0" hangingPunct="0"/>
              <a:r>
                <a:rPr lang="en-US" sz="1400" b="1">
                  <a:solidFill>
                    <a:srgbClr val="000000"/>
                  </a:solidFill>
                </a:rPr>
                <a:t>23.2%</a:t>
              </a:r>
            </a:p>
          </p:txBody>
        </p:sp>
        <p:sp>
          <p:nvSpPr>
            <p:cNvPr id="128" name="Rectangle 33">
              <a:extLst>
                <a:ext uri="{FF2B5EF4-FFF2-40B4-BE49-F238E27FC236}">
                  <a16:creationId xmlns:a16="http://schemas.microsoft.com/office/drawing/2014/main" id="{332B7CCD-235E-134E-BD58-BFDE7A2ED382}"/>
                </a:ext>
              </a:extLst>
            </p:cNvPr>
            <p:cNvSpPr>
              <a:spLocks noChangeArrowheads="1"/>
            </p:cNvSpPr>
            <p:nvPr/>
          </p:nvSpPr>
          <p:spPr bwMode="auto">
            <a:xfrm>
              <a:off x="2572339" y="5118011"/>
              <a:ext cx="516167"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0.00%</a:t>
              </a:r>
            </a:p>
          </p:txBody>
        </p:sp>
        <p:sp>
          <p:nvSpPr>
            <p:cNvPr id="129" name="Rectangle 34">
              <a:extLst>
                <a:ext uri="{FF2B5EF4-FFF2-40B4-BE49-F238E27FC236}">
                  <a16:creationId xmlns:a16="http://schemas.microsoft.com/office/drawing/2014/main" id="{F70ACC1B-8E5F-874B-9496-7E2C82FB13DA}"/>
                </a:ext>
              </a:extLst>
            </p:cNvPr>
            <p:cNvSpPr>
              <a:spLocks noChangeArrowheads="1"/>
            </p:cNvSpPr>
            <p:nvPr/>
          </p:nvSpPr>
          <p:spPr bwMode="auto">
            <a:xfrm>
              <a:off x="2458039" y="4656049"/>
              <a:ext cx="620363"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20.00%</a:t>
              </a:r>
            </a:p>
          </p:txBody>
        </p:sp>
        <p:sp>
          <p:nvSpPr>
            <p:cNvPr id="130" name="Rectangle 35">
              <a:extLst>
                <a:ext uri="{FF2B5EF4-FFF2-40B4-BE49-F238E27FC236}">
                  <a16:creationId xmlns:a16="http://schemas.microsoft.com/office/drawing/2014/main" id="{A51CCB8E-7979-F34E-8124-9A1238996FE5}"/>
                </a:ext>
              </a:extLst>
            </p:cNvPr>
            <p:cNvSpPr>
              <a:spLocks noChangeArrowheads="1"/>
            </p:cNvSpPr>
            <p:nvPr/>
          </p:nvSpPr>
          <p:spPr bwMode="auto">
            <a:xfrm>
              <a:off x="2458039" y="4192499"/>
              <a:ext cx="620363"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40.00%</a:t>
              </a:r>
            </a:p>
          </p:txBody>
        </p:sp>
        <p:sp>
          <p:nvSpPr>
            <p:cNvPr id="131" name="Rectangle 36">
              <a:extLst>
                <a:ext uri="{FF2B5EF4-FFF2-40B4-BE49-F238E27FC236}">
                  <a16:creationId xmlns:a16="http://schemas.microsoft.com/office/drawing/2014/main" id="{2535632C-D1E0-DD4E-8B1C-18B33679791C}"/>
                </a:ext>
              </a:extLst>
            </p:cNvPr>
            <p:cNvSpPr>
              <a:spLocks noChangeArrowheads="1"/>
            </p:cNvSpPr>
            <p:nvPr/>
          </p:nvSpPr>
          <p:spPr bwMode="auto">
            <a:xfrm>
              <a:off x="2458039" y="3727361"/>
              <a:ext cx="620363"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60.00%</a:t>
              </a:r>
            </a:p>
          </p:txBody>
        </p:sp>
        <p:sp>
          <p:nvSpPr>
            <p:cNvPr id="132" name="Rectangle 37">
              <a:extLst>
                <a:ext uri="{FF2B5EF4-FFF2-40B4-BE49-F238E27FC236}">
                  <a16:creationId xmlns:a16="http://schemas.microsoft.com/office/drawing/2014/main" id="{9137A99C-C098-B447-A3D4-9673927C13BE}"/>
                </a:ext>
              </a:extLst>
            </p:cNvPr>
            <p:cNvSpPr>
              <a:spLocks noChangeArrowheads="1"/>
            </p:cNvSpPr>
            <p:nvPr/>
          </p:nvSpPr>
          <p:spPr bwMode="auto">
            <a:xfrm>
              <a:off x="2458039" y="3255874"/>
              <a:ext cx="620363"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80.00%</a:t>
              </a:r>
            </a:p>
          </p:txBody>
        </p:sp>
        <p:sp>
          <p:nvSpPr>
            <p:cNvPr id="133" name="Rectangle 38">
              <a:extLst>
                <a:ext uri="{FF2B5EF4-FFF2-40B4-BE49-F238E27FC236}">
                  <a16:creationId xmlns:a16="http://schemas.microsoft.com/office/drawing/2014/main" id="{BC592190-9EDF-C344-938E-047E7A002E4A}"/>
                </a:ext>
              </a:extLst>
            </p:cNvPr>
            <p:cNvSpPr>
              <a:spLocks noChangeArrowheads="1"/>
            </p:cNvSpPr>
            <p:nvPr/>
          </p:nvSpPr>
          <p:spPr bwMode="auto">
            <a:xfrm>
              <a:off x="2343739" y="2793911"/>
              <a:ext cx="724557"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100.00%</a:t>
              </a:r>
            </a:p>
          </p:txBody>
        </p:sp>
        <p:sp>
          <p:nvSpPr>
            <p:cNvPr id="134" name="Rectangle 40">
              <a:extLst>
                <a:ext uri="{FF2B5EF4-FFF2-40B4-BE49-F238E27FC236}">
                  <a16:creationId xmlns:a16="http://schemas.microsoft.com/office/drawing/2014/main" id="{AC60C6B9-764D-524A-9813-7326B7CF18A7}"/>
                </a:ext>
              </a:extLst>
            </p:cNvPr>
            <p:cNvSpPr>
              <a:spLocks noChangeArrowheads="1"/>
            </p:cNvSpPr>
            <p:nvPr/>
          </p:nvSpPr>
          <p:spPr bwMode="auto">
            <a:xfrm>
              <a:off x="6434725" y="5408525"/>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CW2</a:t>
              </a:r>
            </a:p>
          </p:txBody>
        </p:sp>
        <p:sp>
          <p:nvSpPr>
            <p:cNvPr id="135" name="Rectangle 41">
              <a:extLst>
                <a:ext uri="{FF2B5EF4-FFF2-40B4-BE49-F238E27FC236}">
                  <a16:creationId xmlns:a16="http://schemas.microsoft.com/office/drawing/2014/main" id="{8B2E3459-0E8A-4E4C-86EC-0E41A6A891EA}"/>
                </a:ext>
              </a:extLst>
            </p:cNvPr>
            <p:cNvSpPr>
              <a:spLocks noChangeArrowheads="1"/>
            </p:cNvSpPr>
            <p:nvPr/>
          </p:nvSpPr>
          <p:spPr bwMode="auto">
            <a:xfrm>
              <a:off x="7317375" y="5408525"/>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CW3</a:t>
              </a:r>
            </a:p>
          </p:txBody>
        </p:sp>
        <p:sp>
          <p:nvSpPr>
            <p:cNvPr id="136" name="Rectangle 42">
              <a:extLst>
                <a:ext uri="{FF2B5EF4-FFF2-40B4-BE49-F238E27FC236}">
                  <a16:creationId xmlns:a16="http://schemas.microsoft.com/office/drawing/2014/main" id="{54746D85-9D0F-1B42-B973-47201B95D81B}"/>
                </a:ext>
              </a:extLst>
            </p:cNvPr>
            <p:cNvSpPr>
              <a:spLocks noChangeArrowheads="1"/>
            </p:cNvSpPr>
            <p:nvPr/>
          </p:nvSpPr>
          <p:spPr bwMode="auto">
            <a:xfrm>
              <a:off x="8211137" y="5408525"/>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CW4</a:t>
              </a:r>
            </a:p>
          </p:txBody>
        </p:sp>
        <p:pic>
          <p:nvPicPr>
            <p:cNvPr id="137" name="Picture 43" descr="Image657">
              <a:extLst>
                <a:ext uri="{FF2B5EF4-FFF2-40B4-BE49-F238E27FC236}">
                  <a16:creationId xmlns:a16="http://schemas.microsoft.com/office/drawing/2014/main" id="{D4A15449-7F0A-B444-972E-AE5E27DA8173}"/>
                </a:ext>
              </a:extLst>
            </p:cNvPr>
            <p:cNvPicPr>
              <a:picLocks noChangeAspect="1" noChangeArrowheads="1"/>
            </p:cNvPicPr>
            <p:nvPr/>
          </p:nvPicPr>
          <p:blipFill>
            <a:blip r:embed="rId2" cstate="print"/>
            <a:srcRect/>
            <a:stretch>
              <a:fillRect/>
            </a:stretch>
          </p:blipFill>
          <p:spPr bwMode="auto">
            <a:xfrm>
              <a:off x="3449237" y="3007193"/>
              <a:ext cx="498475" cy="754062"/>
            </a:xfrm>
            <a:prstGeom prst="rect">
              <a:avLst/>
            </a:prstGeom>
            <a:noFill/>
            <a:effectLst>
              <a:outerShdw blurRad="50800" dist="38100" dir="2700000" algn="tl" rotWithShape="0">
                <a:prstClr val="black">
                  <a:alpha val="40000"/>
                </a:prstClr>
              </a:outerShdw>
            </a:effectLst>
          </p:spPr>
        </p:pic>
        <p:pic>
          <p:nvPicPr>
            <p:cNvPr id="138" name="Picture 44" descr="Image656">
              <a:extLst>
                <a:ext uri="{FF2B5EF4-FFF2-40B4-BE49-F238E27FC236}">
                  <a16:creationId xmlns:a16="http://schemas.microsoft.com/office/drawing/2014/main" id="{CAB53288-4469-1A47-B75F-0B43535341BA}"/>
                </a:ext>
              </a:extLst>
            </p:cNvPr>
            <p:cNvPicPr>
              <a:picLocks noChangeAspect="1" noChangeArrowheads="1"/>
            </p:cNvPicPr>
            <p:nvPr/>
          </p:nvPicPr>
          <p:blipFill>
            <a:blip r:embed="rId3" cstate="print"/>
            <a:srcRect/>
            <a:stretch>
              <a:fillRect/>
            </a:stretch>
          </p:blipFill>
          <p:spPr bwMode="auto">
            <a:xfrm>
              <a:off x="4259936" y="3382872"/>
              <a:ext cx="477838" cy="781072"/>
            </a:xfrm>
            <a:prstGeom prst="rect">
              <a:avLst/>
            </a:prstGeom>
            <a:noFill/>
            <a:effectLst>
              <a:outerShdw blurRad="50800" dist="38100" dir="2700000" algn="tl" rotWithShape="0">
                <a:prstClr val="black">
                  <a:alpha val="40000"/>
                </a:prstClr>
              </a:outerShdw>
            </a:effectLst>
          </p:spPr>
        </p:pic>
        <p:pic>
          <p:nvPicPr>
            <p:cNvPr id="139" name="Picture 46" descr="Image654">
              <a:extLst>
                <a:ext uri="{FF2B5EF4-FFF2-40B4-BE49-F238E27FC236}">
                  <a16:creationId xmlns:a16="http://schemas.microsoft.com/office/drawing/2014/main" id="{A26C6880-5BCE-EB43-BBD2-08D65C0A79A1}"/>
                </a:ext>
              </a:extLst>
            </p:cNvPr>
            <p:cNvPicPr>
              <a:picLocks noChangeAspect="1" noChangeArrowheads="1"/>
            </p:cNvPicPr>
            <p:nvPr/>
          </p:nvPicPr>
          <p:blipFill>
            <a:blip r:embed="rId4" cstate="print"/>
            <a:srcRect/>
            <a:stretch>
              <a:fillRect/>
            </a:stretch>
          </p:blipFill>
          <p:spPr bwMode="auto">
            <a:xfrm>
              <a:off x="5071128" y="3397953"/>
              <a:ext cx="488950" cy="728663"/>
            </a:xfrm>
            <a:prstGeom prst="rect">
              <a:avLst/>
            </a:prstGeom>
            <a:noFill/>
            <a:effectLst>
              <a:outerShdw blurRad="50800" dist="38100" dir="2700000" algn="tl" rotWithShape="0">
                <a:prstClr val="black">
                  <a:alpha val="40000"/>
                </a:prstClr>
              </a:outerShdw>
            </a:effectLst>
          </p:spPr>
        </p:pic>
        <p:sp>
          <p:nvSpPr>
            <p:cNvPr id="140" name="Rectangle 52">
              <a:extLst>
                <a:ext uri="{FF2B5EF4-FFF2-40B4-BE49-F238E27FC236}">
                  <a16:creationId xmlns:a16="http://schemas.microsoft.com/office/drawing/2014/main" id="{8148ECCC-5F39-AC44-A258-1303432D6831}"/>
                </a:ext>
              </a:extLst>
            </p:cNvPr>
            <p:cNvSpPr>
              <a:spLocks noChangeArrowheads="1"/>
            </p:cNvSpPr>
            <p:nvPr/>
          </p:nvSpPr>
          <p:spPr bwMode="auto">
            <a:xfrm>
              <a:off x="3520150" y="4110921"/>
              <a:ext cx="412675" cy="1112483"/>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141" name="Rectangle 89">
              <a:extLst>
                <a:ext uri="{FF2B5EF4-FFF2-40B4-BE49-F238E27FC236}">
                  <a16:creationId xmlns:a16="http://schemas.microsoft.com/office/drawing/2014/main" id="{67F300AF-16BE-F447-8E61-6D282A782A12}"/>
                </a:ext>
              </a:extLst>
            </p:cNvPr>
            <p:cNvSpPr>
              <a:spLocks noChangeArrowheads="1"/>
            </p:cNvSpPr>
            <p:nvPr/>
          </p:nvSpPr>
          <p:spPr bwMode="auto">
            <a:xfrm>
              <a:off x="4342400" y="5424399"/>
              <a:ext cx="262059"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E-8</a:t>
              </a:r>
            </a:p>
          </p:txBody>
        </p:sp>
        <p:sp>
          <p:nvSpPr>
            <p:cNvPr id="142" name="Rectangle 90">
              <a:extLst>
                <a:ext uri="{FF2B5EF4-FFF2-40B4-BE49-F238E27FC236}">
                  <a16:creationId xmlns:a16="http://schemas.microsoft.com/office/drawing/2014/main" id="{6BF92986-F245-4444-BD26-F9A7B63294ED}"/>
                </a:ext>
              </a:extLst>
            </p:cNvPr>
            <p:cNvSpPr>
              <a:spLocks noChangeArrowheads="1"/>
            </p:cNvSpPr>
            <p:nvPr/>
          </p:nvSpPr>
          <p:spPr bwMode="auto">
            <a:xfrm>
              <a:off x="5171075" y="5418049"/>
              <a:ext cx="262059"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E-9</a:t>
              </a:r>
            </a:p>
          </p:txBody>
        </p:sp>
        <p:sp>
          <p:nvSpPr>
            <p:cNvPr id="143" name="Rectangle 27">
              <a:extLst>
                <a:ext uri="{FF2B5EF4-FFF2-40B4-BE49-F238E27FC236}">
                  <a16:creationId xmlns:a16="http://schemas.microsoft.com/office/drawing/2014/main" id="{56EBC9D2-B940-D44F-B537-88C8DAB671E6}"/>
                </a:ext>
              </a:extLst>
            </p:cNvPr>
            <p:cNvSpPr>
              <a:spLocks noChangeArrowheads="1"/>
            </p:cNvSpPr>
            <p:nvPr/>
          </p:nvSpPr>
          <p:spPr bwMode="auto">
            <a:xfrm>
              <a:off x="6326049" y="2726280"/>
              <a:ext cx="755650" cy="184666"/>
            </a:xfrm>
            <a:prstGeom prst="rect">
              <a:avLst/>
            </a:prstGeom>
            <a:noFill/>
            <a:ln w="9525">
              <a:noFill/>
              <a:miter lim="800000"/>
              <a:headEnd/>
              <a:tailEnd/>
            </a:ln>
          </p:spPr>
          <p:txBody>
            <a:bodyPr lIns="0" tIns="0" rIns="0" bIns="0">
              <a:spAutoFit/>
            </a:bodyPr>
            <a:lstStyle/>
            <a:p>
              <a:pPr algn="ctr" eaLnBrk="0" hangingPunct="0"/>
              <a:r>
                <a:rPr lang="en-US" sz="1200" b="1">
                  <a:solidFill>
                    <a:srgbClr val="000000"/>
                  </a:solidFill>
                </a:rPr>
                <a:t>96.2% </a:t>
              </a:r>
              <a:endParaRPr lang="en-US" sz="1400" b="1">
                <a:solidFill>
                  <a:srgbClr val="000000"/>
                </a:solidFill>
              </a:endParaRPr>
            </a:p>
          </p:txBody>
        </p:sp>
        <p:sp>
          <p:nvSpPr>
            <p:cNvPr id="144" name="Rectangle 28">
              <a:extLst>
                <a:ext uri="{FF2B5EF4-FFF2-40B4-BE49-F238E27FC236}">
                  <a16:creationId xmlns:a16="http://schemas.microsoft.com/office/drawing/2014/main" id="{C2AF319C-0C73-6C47-ADE7-F33D9D4471A3}"/>
                </a:ext>
              </a:extLst>
            </p:cNvPr>
            <p:cNvSpPr>
              <a:spLocks noChangeArrowheads="1"/>
            </p:cNvSpPr>
            <p:nvPr/>
          </p:nvSpPr>
          <p:spPr bwMode="auto">
            <a:xfrm>
              <a:off x="7125650" y="3218943"/>
              <a:ext cx="748154" cy="369332"/>
            </a:xfrm>
            <a:prstGeom prst="rect">
              <a:avLst/>
            </a:prstGeom>
            <a:noFill/>
            <a:ln w="9525">
              <a:noFill/>
              <a:miter lim="800000"/>
              <a:headEnd/>
              <a:tailEnd/>
            </a:ln>
          </p:spPr>
          <p:txBody>
            <a:bodyPr wrap="none" lIns="0" tIns="0" rIns="0" bIns="0">
              <a:spAutoFit/>
            </a:bodyPr>
            <a:lstStyle/>
            <a:p>
              <a:pPr eaLnBrk="0" hangingPunct="0"/>
              <a:r>
                <a:rPr lang="en-US" sz="1200" b="1">
                  <a:solidFill>
                    <a:srgbClr val="000000"/>
                  </a:solidFill>
                </a:rPr>
                <a:t> 89.2% AV</a:t>
              </a:r>
            </a:p>
            <a:p>
              <a:pPr eaLnBrk="0" hangingPunct="0"/>
              <a:r>
                <a:rPr lang="en-US" sz="1200" b="1">
                  <a:solidFill>
                    <a:srgbClr val="000000"/>
                  </a:solidFill>
                </a:rPr>
                <a:t> 70.2% Tech</a:t>
              </a:r>
            </a:p>
          </p:txBody>
        </p:sp>
        <p:sp>
          <p:nvSpPr>
            <p:cNvPr id="145" name="Rectangle 29">
              <a:extLst>
                <a:ext uri="{FF2B5EF4-FFF2-40B4-BE49-F238E27FC236}">
                  <a16:creationId xmlns:a16="http://schemas.microsoft.com/office/drawing/2014/main" id="{E7EBAD79-19E4-A04B-A690-44F2A7ABBF5C}"/>
                </a:ext>
              </a:extLst>
            </p:cNvPr>
            <p:cNvSpPr>
              <a:spLocks noChangeArrowheads="1"/>
            </p:cNvSpPr>
            <p:nvPr/>
          </p:nvSpPr>
          <p:spPr bwMode="auto">
            <a:xfrm>
              <a:off x="8026592" y="3216750"/>
              <a:ext cx="748154" cy="369332"/>
            </a:xfrm>
            <a:prstGeom prst="rect">
              <a:avLst/>
            </a:prstGeom>
            <a:noFill/>
            <a:ln w="9525">
              <a:noFill/>
              <a:miter lim="800000"/>
              <a:headEnd/>
              <a:tailEnd/>
            </a:ln>
          </p:spPr>
          <p:txBody>
            <a:bodyPr wrap="none" lIns="0" tIns="0" rIns="0" bIns="0">
              <a:spAutoFit/>
            </a:bodyPr>
            <a:lstStyle/>
            <a:p>
              <a:pPr eaLnBrk="0" hangingPunct="0"/>
              <a:r>
                <a:rPr lang="en-US" sz="1200" b="1">
                  <a:solidFill>
                    <a:srgbClr val="000000"/>
                  </a:solidFill>
                </a:rPr>
                <a:t> 77.7% AV</a:t>
              </a:r>
            </a:p>
            <a:p>
              <a:pPr eaLnBrk="0" hangingPunct="0"/>
              <a:r>
                <a:rPr lang="en-US" sz="1200" b="1">
                  <a:solidFill>
                    <a:srgbClr val="000000"/>
                  </a:solidFill>
                </a:rPr>
                <a:t> 82.9% Tech</a:t>
              </a:r>
            </a:p>
          </p:txBody>
        </p:sp>
        <p:sp>
          <p:nvSpPr>
            <p:cNvPr id="146" name="Line 16">
              <a:extLst>
                <a:ext uri="{FF2B5EF4-FFF2-40B4-BE49-F238E27FC236}">
                  <a16:creationId xmlns:a16="http://schemas.microsoft.com/office/drawing/2014/main" id="{3A141EE0-7B59-BF4E-9552-C728CF3CC655}"/>
                </a:ext>
              </a:extLst>
            </p:cNvPr>
            <p:cNvSpPr>
              <a:spLocks noChangeShapeType="1"/>
            </p:cNvSpPr>
            <p:nvPr/>
          </p:nvSpPr>
          <p:spPr bwMode="auto">
            <a:xfrm>
              <a:off x="9765299" y="2443073"/>
              <a:ext cx="1588" cy="2789237"/>
            </a:xfrm>
            <a:prstGeom prst="line">
              <a:avLst/>
            </a:prstGeom>
            <a:noFill/>
            <a:ln w="9525">
              <a:solidFill>
                <a:srgbClr val="000000"/>
              </a:solidFill>
              <a:round/>
              <a:headEnd/>
              <a:tailEnd/>
            </a:ln>
          </p:spPr>
          <p:txBody>
            <a:bodyPr/>
            <a:lstStyle/>
            <a:p>
              <a:endParaRPr lang="en-US"/>
            </a:p>
          </p:txBody>
        </p:sp>
        <p:sp>
          <p:nvSpPr>
            <p:cNvPr id="147" name="Rectangle 42">
              <a:extLst>
                <a:ext uri="{FF2B5EF4-FFF2-40B4-BE49-F238E27FC236}">
                  <a16:creationId xmlns:a16="http://schemas.microsoft.com/office/drawing/2014/main" id="{45AAEED2-F49F-D349-AA4B-C15758190494}"/>
                </a:ext>
              </a:extLst>
            </p:cNvPr>
            <p:cNvSpPr>
              <a:spLocks noChangeArrowheads="1"/>
            </p:cNvSpPr>
            <p:nvPr/>
          </p:nvSpPr>
          <p:spPr bwMode="auto">
            <a:xfrm>
              <a:off x="9104900" y="5400587"/>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CW5</a:t>
              </a:r>
            </a:p>
          </p:txBody>
        </p:sp>
        <p:grpSp>
          <p:nvGrpSpPr>
            <p:cNvPr id="148" name="Group 54">
              <a:extLst>
                <a:ext uri="{FF2B5EF4-FFF2-40B4-BE49-F238E27FC236}">
                  <a16:creationId xmlns:a16="http://schemas.microsoft.com/office/drawing/2014/main" id="{86B80651-EC92-5346-B2A0-C9A6183B2D46}"/>
                </a:ext>
              </a:extLst>
            </p:cNvPr>
            <p:cNvGrpSpPr>
              <a:grpSpLocks/>
            </p:cNvGrpSpPr>
            <p:nvPr/>
          </p:nvGrpSpPr>
          <p:grpSpPr bwMode="auto">
            <a:xfrm>
              <a:off x="6492315" y="3064437"/>
              <a:ext cx="3054350" cy="2160588"/>
              <a:chOff x="4317392" y="3244363"/>
              <a:chExt cx="3055634" cy="2161026"/>
            </a:xfrm>
          </p:grpSpPr>
          <p:sp>
            <p:nvSpPr>
              <p:cNvPr id="157" name="Rectangle 14">
                <a:extLst>
                  <a:ext uri="{FF2B5EF4-FFF2-40B4-BE49-F238E27FC236}">
                    <a16:creationId xmlns:a16="http://schemas.microsoft.com/office/drawing/2014/main" id="{A9FC0257-B902-8E4E-ACE5-0CE642A6C7D2}"/>
                  </a:ext>
                </a:extLst>
              </p:cNvPr>
              <p:cNvSpPr>
                <a:spLocks noChangeArrowheads="1"/>
              </p:cNvSpPr>
              <p:nvPr/>
            </p:nvSpPr>
            <p:spPr bwMode="auto">
              <a:xfrm>
                <a:off x="4317392" y="3244363"/>
                <a:ext cx="423296" cy="2161026"/>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158" name="Rectangle 15">
                <a:extLst>
                  <a:ext uri="{FF2B5EF4-FFF2-40B4-BE49-F238E27FC236}">
                    <a16:creationId xmlns:a16="http://schemas.microsoft.com/office/drawing/2014/main" id="{205D8F41-8769-EC4A-87B3-4954244467F3}"/>
                  </a:ext>
                </a:extLst>
              </p:cNvPr>
              <p:cNvSpPr>
                <a:spLocks noChangeArrowheads="1"/>
              </p:cNvSpPr>
              <p:nvPr/>
            </p:nvSpPr>
            <p:spPr bwMode="auto">
              <a:xfrm>
                <a:off x="6077793" y="3866789"/>
                <a:ext cx="419722" cy="1531123"/>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159" name="Rectangle 48">
                <a:extLst>
                  <a:ext uri="{FF2B5EF4-FFF2-40B4-BE49-F238E27FC236}">
                    <a16:creationId xmlns:a16="http://schemas.microsoft.com/office/drawing/2014/main" id="{0E493F5E-6B15-2D4A-A93F-B59C5B798769}"/>
                  </a:ext>
                </a:extLst>
              </p:cNvPr>
              <p:cNvSpPr>
                <a:spLocks noChangeArrowheads="1"/>
              </p:cNvSpPr>
              <p:nvPr/>
            </p:nvSpPr>
            <p:spPr bwMode="auto">
              <a:xfrm>
                <a:off x="5187829" y="3859823"/>
                <a:ext cx="423296" cy="1537850"/>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grpSp>
            <p:nvGrpSpPr>
              <p:cNvPr id="160" name="Group 83">
                <a:extLst>
                  <a:ext uri="{FF2B5EF4-FFF2-40B4-BE49-F238E27FC236}">
                    <a16:creationId xmlns:a16="http://schemas.microsoft.com/office/drawing/2014/main" id="{C88B22B6-1ED0-994E-BEE4-8ACFA54839B3}"/>
                  </a:ext>
                </a:extLst>
              </p:cNvPr>
              <p:cNvGrpSpPr>
                <a:grpSpLocks/>
              </p:cNvGrpSpPr>
              <p:nvPr/>
            </p:nvGrpSpPr>
            <p:grpSpPr bwMode="auto">
              <a:xfrm>
                <a:off x="4374253" y="4396392"/>
                <a:ext cx="2064242" cy="968773"/>
                <a:chOff x="9756755" y="5681485"/>
                <a:chExt cx="2146398" cy="1007717"/>
              </a:xfrm>
            </p:grpSpPr>
            <p:pic>
              <p:nvPicPr>
                <p:cNvPr id="163" name="Picture 162" descr="w2.gif">
                  <a:extLst>
                    <a:ext uri="{FF2B5EF4-FFF2-40B4-BE49-F238E27FC236}">
                      <a16:creationId xmlns:a16="http://schemas.microsoft.com/office/drawing/2014/main" id="{B9824E54-A747-F243-88B7-D157A0064F1C}"/>
                    </a:ext>
                  </a:extLst>
                </p:cNvPr>
                <p:cNvPicPr>
                  <a:picLocks noChangeAspect="1"/>
                </p:cNvPicPr>
                <p:nvPr/>
              </p:nvPicPr>
              <p:blipFill>
                <a:blip r:embed="rId5" cstate="print"/>
                <a:stretch>
                  <a:fillRect/>
                </a:stretch>
              </p:blipFill>
              <p:spPr>
                <a:xfrm>
                  <a:off x="9756755" y="5681485"/>
                  <a:ext cx="330275" cy="990991"/>
                </a:xfrm>
                <a:prstGeom prst="rect">
                  <a:avLst/>
                </a:prstGeom>
                <a:ln>
                  <a:noFill/>
                </a:ln>
                <a:effectLst>
                  <a:outerShdw blurRad="50800" dist="38100" dir="2700000" algn="tl" rotWithShape="0">
                    <a:prstClr val="black">
                      <a:alpha val="40000"/>
                    </a:prstClr>
                  </a:outerShdw>
                </a:effectLst>
              </p:spPr>
            </p:pic>
            <p:pic>
              <p:nvPicPr>
                <p:cNvPr id="164" name="Picture 163" descr="w3.gif">
                  <a:extLst>
                    <a:ext uri="{FF2B5EF4-FFF2-40B4-BE49-F238E27FC236}">
                      <a16:creationId xmlns:a16="http://schemas.microsoft.com/office/drawing/2014/main" id="{037B4FED-95F6-9C48-BA54-EB2C65CFC462}"/>
                    </a:ext>
                  </a:extLst>
                </p:cNvPr>
                <p:cNvPicPr>
                  <a:picLocks noChangeAspect="1"/>
                </p:cNvPicPr>
                <p:nvPr/>
              </p:nvPicPr>
              <p:blipFill>
                <a:blip r:embed="rId6" cstate="print"/>
                <a:stretch>
                  <a:fillRect/>
                </a:stretch>
              </p:blipFill>
              <p:spPr>
                <a:xfrm>
                  <a:off x="10667798" y="5683674"/>
                  <a:ext cx="330275" cy="990991"/>
                </a:xfrm>
                <a:prstGeom prst="rect">
                  <a:avLst/>
                </a:prstGeom>
                <a:ln>
                  <a:noFill/>
                </a:ln>
                <a:effectLst>
                  <a:outerShdw blurRad="50800" dist="38100" dir="2700000" algn="tl" rotWithShape="0">
                    <a:prstClr val="black">
                      <a:alpha val="40000"/>
                    </a:prstClr>
                  </a:outerShdw>
                </a:effectLst>
              </p:spPr>
            </p:pic>
            <p:pic>
              <p:nvPicPr>
                <p:cNvPr id="165" name="Picture 164" descr="w4.gif">
                  <a:extLst>
                    <a:ext uri="{FF2B5EF4-FFF2-40B4-BE49-F238E27FC236}">
                      <a16:creationId xmlns:a16="http://schemas.microsoft.com/office/drawing/2014/main" id="{8C9CB805-1C6B-514B-95AC-0847BD4D2267}"/>
                    </a:ext>
                  </a:extLst>
                </p:cNvPr>
                <p:cNvPicPr>
                  <a:picLocks noChangeAspect="1"/>
                </p:cNvPicPr>
                <p:nvPr/>
              </p:nvPicPr>
              <p:blipFill>
                <a:blip r:embed="rId7" cstate="print"/>
                <a:stretch>
                  <a:fillRect/>
                </a:stretch>
              </p:blipFill>
              <p:spPr>
                <a:xfrm>
                  <a:off x="11579483" y="5716380"/>
                  <a:ext cx="323670" cy="972822"/>
                </a:xfrm>
                <a:prstGeom prst="rect">
                  <a:avLst/>
                </a:prstGeom>
                <a:ln>
                  <a:noFill/>
                </a:ln>
                <a:effectLst>
                  <a:outerShdw blurRad="50800" dist="38100" dir="2700000" algn="tl" rotWithShape="0">
                    <a:prstClr val="black">
                      <a:alpha val="40000"/>
                    </a:prstClr>
                  </a:outerShdw>
                </a:effectLst>
              </p:spPr>
            </p:pic>
          </p:grpSp>
          <p:sp>
            <p:nvSpPr>
              <p:cNvPr id="161" name="Rectangle 15">
                <a:extLst>
                  <a:ext uri="{FF2B5EF4-FFF2-40B4-BE49-F238E27FC236}">
                    <a16:creationId xmlns:a16="http://schemas.microsoft.com/office/drawing/2014/main" id="{995543BC-DABA-7E40-8662-D6BF1A84DB5E}"/>
                  </a:ext>
                </a:extLst>
              </p:cNvPr>
              <p:cNvSpPr>
                <a:spLocks noChangeArrowheads="1"/>
              </p:cNvSpPr>
              <p:nvPr/>
            </p:nvSpPr>
            <p:spPr bwMode="auto">
              <a:xfrm>
                <a:off x="6967641" y="4777527"/>
                <a:ext cx="405385" cy="624043"/>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pic>
            <p:nvPicPr>
              <p:cNvPr id="162" name="Picture 53" descr="w5n.gif">
                <a:extLst>
                  <a:ext uri="{FF2B5EF4-FFF2-40B4-BE49-F238E27FC236}">
                    <a16:creationId xmlns:a16="http://schemas.microsoft.com/office/drawing/2014/main" id="{CD8E2622-EE6F-2648-A9D6-11637E04D0E1}"/>
                  </a:ext>
                </a:extLst>
              </p:cNvPr>
              <p:cNvPicPr>
                <a:picLocks noChangeAspect="1"/>
              </p:cNvPicPr>
              <p:nvPr/>
            </p:nvPicPr>
            <p:blipFill>
              <a:blip r:embed="rId8" cstate="print"/>
              <a:srcRect/>
              <a:stretch>
                <a:fillRect/>
              </a:stretch>
            </p:blipFill>
            <p:spPr bwMode="auto">
              <a:xfrm>
                <a:off x="7019352" y="4420035"/>
                <a:ext cx="314325" cy="957262"/>
              </a:xfrm>
              <a:prstGeom prst="rect">
                <a:avLst/>
              </a:prstGeom>
              <a:noFill/>
              <a:ln w="9525">
                <a:noFill/>
                <a:miter lim="800000"/>
                <a:headEnd/>
                <a:tailEnd/>
              </a:ln>
            </p:spPr>
          </p:pic>
        </p:grpSp>
        <p:sp>
          <p:nvSpPr>
            <p:cNvPr id="149" name="Rectangle 29">
              <a:extLst>
                <a:ext uri="{FF2B5EF4-FFF2-40B4-BE49-F238E27FC236}">
                  <a16:creationId xmlns:a16="http://schemas.microsoft.com/office/drawing/2014/main" id="{D31E9B70-78A1-4F4E-AA45-935D780F56B1}"/>
                </a:ext>
              </a:extLst>
            </p:cNvPr>
            <p:cNvSpPr>
              <a:spLocks noChangeArrowheads="1"/>
            </p:cNvSpPr>
            <p:nvPr/>
          </p:nvSpPr>
          <p:spPr bwMode="auto">
            <a:xfrm>
              <a:off x="8907641" y="3409087"/>
              <a:ext cx="794871" cy="422658"/>
            </a:xfrm>
            <a:prstGeom prst="rect">
              <a:avLst/>
            </a:prstGeom>
            <a:noFill/>
            <a:ln w="9525">
              <a:noFill/>
              <a:miter lim="800000"/>
              <a:headEnd/>
              <a:tailEnd/>
            </a:ln>
          </p:spPr>
          <p:txBody>
            <a:bodyPr wrap="none" lIns="0" tIns="0" rIns="0" bIns="0">
              <a:spAutoFit/>
            </a:bodyPr>
            <a:lstStyle/>
            <a:p>
              <a:pPr eaLnBrk="0" hangingPunct="0"/>
              <a:r>
                <a:rPr lang="en-US" sz="1200" b="1">
                  <a:solidFill>
                    <a:srgbClr val="000000"/>
                  </a:solidFill>
                </a:rPr>
                <a:t> 29.8% AV</a:t>
              </a:r>
            </a:p>
            <a:p>
              <a:pPr eaLnBrk="0" hangingPunct="0"/>
              <a:r>
                <a:rPr lang="en-US" sz="1200" b="1">
                  <a:solidFill>
                    <a:srgbClr val="000000"/>
                  </a:solidFill>
                </a:rPr>
                <a:t> 25.3% Tech</a:t>
              </a:r>
              <a:r>
                <a:rPr lang="en-US" sz="1200" b="1">
                  <a:solidFill>
                    <a:srgbClr val="FF0000"/>
                  </a:solidFill>
                </a:rPr>
                <a:t>*</a:t>
              </a:r>
              <a:endParaRPr lang="en-US" sz="1200" b="1">
                <a:solidFill>
                  <a:srgbClr val="000000"/>
                </a:solidFill>
              </a:endParaRPr>
            </a:p>
          </p:txBody>
        </p:sp>
        <p:sp>
          <p:nvSpPr>
            <p:cNvPr id="150" name="TextBox 55">
              <a:extLst>
                <a:ext uri="{FF2B5EF4-FFF2-40B4-BE49-F238E27FC236}">
                  <a16:creationId xmlns:a16="http://schemas.microsoft.com/office/drawing/2014/main" id="{767228B7-AFB8-4A4B-9090-497F48C074B5}"/>
                </a:ext>
              </a:extLst>
            </p:cNvPr>
            <p:cNvSpPr txBox="1">
              <a:spLocks noChangeArrowheads="1"/>
            </p:cNvSpPr>
            <p:nvPr/>
          </p:nvSpPr>
          <p:spPr bwMode="auto">
            <a:xfrm>
              <a:off x="5267913" y="5804279"/>
              <a:ext cx="2533650" cy="422658"/>
            </a:xfrm>
            <a:prstGeom prst="rect">
              <a:avLst/>
            </a:prstGeom>
            <a:noFill/>
            <a:ln w="9525">
              <a:noFill/>
              <a:miter lim="800000"/>
              <a:headEnd/>
              <a:tailEnd/>
            </a:ln>
          </p:spPr>
          <p:txBody>
            <a:bodyPr>
              <a:spAutoFit/>
            </a:bodyPr>
            <a:lstStyle/>
            <a:p>
              <a:r>
                <a:rPr lang="en-US" sz="900" i="1"/>
                <a:t>Source: Human Resource Command</a:t>
              </a:r>
            </a:p>
            <a:p>
              <a:r>
                <a:rPr lang="en-US" sz="900" i="1">
                  <a:solidFill>
                    <a:srgbClr val="FF0000"/>
                  </a:solidFill>
                </a:rPr>
                <a:t>*NCO to CW5 2.8%</a:t>
              </a:r>
            </a:p>
          </p:txBody>
        </p:sp>
        <p:sp>
          <p:nvSpPr>
            <p:cNvPr id="151" name="TextBox 150">
              <a:extLst>
                <a:ext uri="{FF2B5EF4-FFF2-40B4-BE49-F238E27FC236}">
                  <a16:creationId xmlns:a16="http://schemas.microsoft.com/office/drawing/2014/main" id="{FA11656C-ED04-654F-983D-8E43691F1622}"/>
                </a:ext>
              </a:extLst>
            </p:cNvPr>
            <p:cNvSpPr txBox="1"/>
            <p:nvPr/>
          </p:nvSpPr>
          <p:spPr>
            <a:xfrm>
              <a:off x="3441797" y="2733408"/>
              <a:ext cx="492443" cy="276999"/>
            </a:xfrm>
            <a:prstGeom prst="rect">
              <a:avLst/>
            </a:prstGeom>
            <a:noFill/>
          </p:spPr>
          <p:txBody>
            <a:bodyPr wrap="none" rtlCol="0">
              <a:spAutoFit/>
            </a:bodyPr>
            <a:lstStyle/>
            <a:p>
              <a:r>
                <a:rPr lang="en-US" sz="1200" b="1"/>
                <a:t>FY18</a:t>
              </a:r>
            </a:p>
          </p:txBody>
        </p:sp>
        <p:sp>
          <p:nvSpPr>
            <p:cNvPr id="152" name="TextBox 151">
              <a:extLst>
                <a:ext uri="{FF2B5EF4-FFF2-40B4-BE49-F238E27FC236}">
                  <a16:creationId xmlns:a16="http://schemas.microsoft.com/office/drawing/2014/main" id="{5ED8842D-8033-2C46-B21B-8E0572F53078}"/>
                </a:ext>
              </a:extLst>
            </p:cNvPr>
            <p:cNvSpPr txBox="1"/>
            <p:nvPr/>
          </p:nvSpPr>
          <p:spPr>
            <a:xfrm>
              <a:off x="5030973" y="3114067"/>
              <a:ext cx="492443" cy="276999"/>
            </a:xfrm>
            <a:prstGeom prst="rect">
              <a:avLst/>
            </a:prstGeom>
            <a:noFill/>
          </p:spPr>
          <p:txBody>
            <a:bodyPr wrap="none" rtlCol="0">
              <a:spAutoFit/>
            </a:bodyPr>
            <a:lstStyle/>
            <a:p>
              <a:r>
                <a:rPr lang="en-US" sz="1200" b="1"/>
                <a:t>FY17</a:t>
              </a:r>
            </a:p>
          </p:txBody>
        </p:sp>
        <p:sp>
          <p:nvSpPr>
            <p:cNvPr id="153" name="TextBox 152">
              <a:extLst>
                <a:ext uri="{FF2B5EF4-FFF2-40B4-BE49-F238E27FC236}">
                  <a16:creationId xmlns:a16="http://schemas.microsoft.com/office/drawing/2014/main" id="{7E26CB42-A3F0-C845-9DA9-12C6881B8A2F}"/>
                </a:ext>
              </a:extLst>
            </p:cNvPr>
            <p:cNvSpPr txBox="1"/>
            <p:nvPr/>
          </p:nvSpPr>
          <p:spPr>
            <a:xfrm>
              <a:off x="4232291" y="3098404"/>
              <a:ext cx="492443" cy="276999"/>
            </a:xfrm>
            <a:prstGeom prst="rect">
              <a:avLst/>
            </a:prstGeom>
            <a:noFill/>
          </p:spPr>
          <p:txBody>
            <a:bodyPr wrap="none" rtlCol="0">
              <a:spAutoFit/>
            </a:bodyPr>
            <a:lstStyle/>
            <a:p>
              <a:r>
                <a:rPr lang="en-US" sz="1200" b="1"/>
                <a:t>FY18</a:t>
              </a:r>
            </a:p>
          </p:txBody>
        </p:sp>
        <p:sp>
          <p:nvSpPr>
            <p:cNvPr id="154" name="Text Box 4">
              <a:extLst>
                <a:ext uri="{FF2B5EF4-FFF2-40B4-BE49-F238E27FC236}">
                  <a16:creationId xmlns:a16="http://schemas.microsoft.com/office/drawing/2014/main" id="{B7090DC2-6585-044D-A202-1AE75287E2C2}"/>
                </a:ext>
              </a:extLst>
            </p:cNvPr>
            <p:cNvSpPr txBox="1">
              <a:spLocks noChangeArrowheads="1"/>
            </p:cNvSpPr>
            <p:nvPr/>
          </p:nvSpPr>
          <p:spPr bwMode="auto">
            <a:xfrm>
              <a:off x="4113322" y="1867257"/>
              <a:ext cx="1014873" cy="461665"/>
            </a:xfrm>
            <a:prstGeom prst="rect">
              <a:avLst/>
            </a:prstGeom>
            <a:solidFill>
              <a:schemeClr val="accent2"/>
            </a:solidFill>
            <a:ln w="12700">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eaLnBrk="0" hangingPunct="0">
                <a:spcBef>
                  <a:spcPct val="50000"/>
                </a:spcBef>
                <a:defRPr/>
              </a:pPr>
              <a:r>
                <a:rPr lang="en-US" sz="2400" b="1">
                  <a:solidFill>
                    <a:srgbClr val="000000"/>
                  </a:solidFill>
                  <a:latin typeface="Times New Roman" pitchFamily="18" charset="0"/>
                </a:rPr>
                <a:t>NCO</a:t>
              </a:r>
              <a:endParaRPr lang="en-US" sz="2400">
                <a:solidFill>
                  <a:srgbClr val="000000"/>
                </a:solidFill>
                <a:latin typeface="Times New Roman" pitchFamily="18" charset="0"/>
              </a:endParaRPr>
            </a:p>
          </p:txBody>
        </p:sp>
        <p:sp>
          <p:nvSpPr>
            <p:cNvPr id="155" name="Text Box 5">
              <a:extLst>
                <a:ext uri="{FF2B5EF4-FFF2-40B4-BE49-F238E27FC236}">
                  <a16:creationId xmlns:a16="http://schemas.microsoft.com/office/drawing/2014/main" id="{D86A7833-EFE3-0B41-9319-2616D9DFF985}"/>
                </a:ext>
              </a:extLst>
            </p:cNvPr>
            <p:cNvSpPr txBox="1">
              <a:spLocks noChangeArrowheads="1"/>
            </p:cNvSpPr>
            <p:nvPr/>
          </p:nvSpPr>
          <p:spPr bwMode="auto">
            <a:xfrm>
              <a:off x="7787842" y="1842501"/>
              <a:ext cx="846590" cy="461665"/>
            </a:xfrm>
            <a:prstGeom prst="rect">
              <a:avLst/>
            </a:prstGeom>
            <a:solidFill>
              <a:schemeClr val="bg1">
                <a:lumMod val="65000"/>
              </a:schemeClr>
            </a:solidFill>
            <a:ln w="12700">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eaLnBrk="0" hangingPunct="0">
                <a:spcBef>
                  <a:spcPct val="50000"/>
                </a:spcBef>
                <a:defRPr/>
              </a:pPr>
              <a:r>
                <a:rPr lang="en-US" sz="2400" b="1">
                  <a:solidFill>
                    <a:srgbClr val="000000"/>
                  </a:solidFill>
                  <a:latin typeface="Times New Roman" pitchFamily="18" charset="0"/>
                </a:rPr>
                <a:t>WO</a:t>
              </a:r>
            </a:p>
          </p:txBody>
        </p:sp>
        <p:sp>
          <p:nvSpPr>
            <p:cNvPr id="156" name="Rectangle 28">
              <a:extLst>
                <a:ext uri="{FF2B5EF4-FFF2-40B4-BE49-F238E27FC236}">
                  <a16:creationId xmlns:a16="http://schemas.microsoft.com/office/drawing/2014/main" id="{FA8C3AAC-B863-6946-8593-0F061210C9F6}"/>
                </a:ext>
              </a:extLst>
            </p:cNvPr>
            <p:cNvSpPr>
              <a:spLocks noChangeArrowheads="1"/>
            </p:cNvSpPr>
            <p:nvPr/>
          </p:nvSpPr>
          <p:spPr bwMode="auto">
            <a:xfrm>
              <a:off x="7946919" y="2653842"/>
              <a:ext cx="512961" cy="276999"/>
            </a:xfrm>
            <a:prstGeom prst="rect">
              <a:avLst/>
            </a:prstGeom>
            <a:noFill/>
            <a:ln w="9525">
              <a:noFill/>
              <a:miter lim="800000"/>
              <a:headEnd/>
              <a:tailEnd/>
            </a:ln>
          </p:spPr>
          <p:txBody>
            <a:bodyPr wrap="none" lIns="0" tIns="0" rIns="0" bIns="0">
              <a:spAutoFit/>
            </a:bodyPr>
            <a:lstStyle/>
            <a:p>
              <a:pPr eaLnBrk="0" hangingPunct="0"/>
              <a:r>
                <a:rPr lang="en-US" b="1">
                  <a:solidFill>
                    <a:srgbClr val="000000"/>
                  </a:solidFill>
                </a:rPr>
                <a:t>FY18 </a:t>
              </a:r>
            </a:p>
          </p:txBody>
        </p:sp>
      </p:grpSp>
    </p:spTree>
    <p:extLst>
      <p:ext uri="{BB962C8B-B14F-4D97-AF65-F5344CB8AC3E}">
        <p14:creationId xmlns:p14="http://schemas.microsoft.com/office/powerpoint/2010/main" val="6136272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250" fill="hold"/>
                                        <p:tgtEl>
                                          <p:spTgt spid="47"/>
                                        </p:tgtEl>
                                        <p:attrNameLst>
                                          <p:attrName>ppt_x</p:attrName>
                                        </p:attrNameLst>
                                      </p:cBhvr>
                                      <p:tavLst>
                                        <p:tav tm="0">
                                          <p:val>
                                            <p:strVal val="#ppt_x"/>
                                          </p:val>
                                        </p:tav>
                                        <p:tav tm="100000">
                                          <p:val>
                                            <p:strVal val="#ppt_x"/>
                                          </p:val>
                                        </p:tav>
                                      </p:tavLst>
                                    </p:anim>
                                    <p:anim calcmode="lin" valueType="num">
                                      <p:cBhvr additive="base">
                                        <p:cTn id="8" dur="125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1000" fill="hold"/>
                                        <p:tgtEl>
                                          <p:spTgt spid="58"/>
                                        </p:tgtEl>
                                        <p:attrNameLst>
                                          <p:attrName>ppt_x</p:attrName>
                                        </p:attrNameLst>
                                      </p:cBhvr>
                                      <p:tavLst>
                                        <p:tav tm="0">
                                          <p:val>
                                            <p:strVal val="#ppt_x"/>
                                          </p:val>
                                        </p:tav>
                                        <p:tav tm="100000">
                                          <p:val>
                                            <p:strVal val="#ppt_x"/>
                                          </p:val>
                                        </p:tav>
                                      </p:tavLst>
                                    </p:anim>
                                    <p:anim calcmode="lin" valueType="num">
                                      <p:cBhvr additive="base">
                                        <p:cTn id="12" dur="1000" fill="hold"/>
                                        <p:tgtEl>
                                          <p:spTgt spid="58"/>
                                        </p:tgtEl>
                                        <p:attrNameLst>
                                          <p:attrName>ppt_y</p:attrName>
                                        </p:attrNameLst>
                                      </p:cBhvr>
                                      <p:tavLst>
                                        <p:tav tm="0">
                                          <p:val>
                                            <p:strVal val="1+#ppt_h/2"/>
                                          </p:val>
                                        </p:tav>
                                        <p:tav tm="100000">
                                          <p:val>
                                            <p:strVal val="#ppt_y"/>
                                          </p:val>
                                        </p:tav>
                                      </p:tavLst>
                                    </p:anim>
                                  </p:childTnLst>
                                </p:cTn>
                              </p:par>
                              <p:par>
                                <p:cTn id="13" presetID="9" presetClass="entr" presetSubtype="0" fill="hold" grpId="0" nodeType="withEffect">
                                  <p:stCondLst>
                                    <p:cond delay="750"/>
                                  </p:stCondLst>
                                  <p:iterate type="lt">
                                    <p:tmPct val="3333"/>
                                  </p:iterate>
                                  <p:childTnLst>
                                    <p:set>
                                      <p:cBhvr>
                                        <p:cTn id="14" dur="1" fill="hold">
                                          <p:stCondLst>
                                            <p:cond delay="0"/>
                                          </p:stCondLst>
                                        </p:cTn>
                                        <p:tgtEl>
                                          <p:spTgt spid="40"/>
                                        </p:tgtEl>
                                        <p:attrNameLst>
                                          <p:attrName>style.visibility</p:attrName>
                                        </p:attrNameLst>
                                      </p:cBhvr>
                                      <p:to>
                                        <p:strVal val="visible"/>
                                      </p:to>
                                    </p:set>
                                    <p:animEffect transition="in" filter="dissolve">
                                      <p:cBhvr>
                                        <p:cTn id="15"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0" grpId="0"/>
      <p:bldP spid="58" grpId="0" animBg="1"/>
    </p:bld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 name="Rectangle 46">
            <a:extLst>
              <a:ext uri="{FF2B5EF4-FFF2-40B4-BE49-F238E27FC236}">
                <a16:creationId xmlns:a16="http://schemas.microsoft.com/office/drawing/2014/main" id="{FB0DAFFD-E657-4DBB-A395-6235C01C35D8}"/>
              </a:ext>
            </a:extLst>
          </p:cNvPr>
          <p:cNvSpPr/>
          <p:nvPr/>
        </p:nvSpPr>
        <p:spPr>
          <a:xfrm>
            <a:off x="849836" y="898998"/>
            <a:ext cx="7936992" cy="3776472"/>
          </a:xfrm>
          <a:prstGeom prst="rect">
            <a:avLst/>
          </a:prstGeom>
          <a:solidFill>
            <a:srgbClr val="00B0F0"/>
          </a:solidFill>
          <a:ln>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A6E6D9E8-4311-47AE-87AE-E127A53133E7}"/>
              </a:ext>
            </a:extLst>
          </p:cNvPr>
          <p:cNvSpPr txBox="1"/>
          <p:nvPr/>
        </p:nvSpPr>
        <p:spPr>
          <a:xfrm>
            <a:off x="939266" y="1044233"/>
            <a:ext cx="7847562"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rPr>
              <a:t>Promotion Comparison</a:t>
            </a:r>
          </a:p>
          <a:p>
            <a:pPr>
              <a:lnSpc>
                <a:spcPct val="80000"/>
              </a:lnSpc>
            </a:pPr>
            <a:r>
              <a:rPr lang="en-GB" sz="4800" spc="30">
                <a:solidFill>
                  <a:schemeClr val="bg1"/>
                </a:solidFill>
                <a:latin typeface="+mj-lt"/>
              </a:rPr>
              <a:t>+ AIR FORCE</a:t>
            </a:r>
          </a:p>
        </p:txBody>
      </p:sp>
      <p:sp>
        <p:nvSpPr>
          <p:cNvPr id="58" name="Rectangle 57">
            <a:extLst>
              <a:ext uri="{FF2B5EF4-FFF2-40B4-BE49-F238E27FC236}">
                <a16:creationId xmlns:a16="http://schemas.microsoft.com/office/drawing/2014/main" id="{62E91CF6-98DD-470B-80D4-0870455462BF}"/>
              </a:ext>
            </a:extLst>
          </p:cNvPr>
          <p:cNvSpPr/>
          <p:nvPr/>
        </p:nvSpPr>
        <p:spPr>
          <a:xfrm>
            <a:off x="3483864" y="2286000"/>
            <a:ext cx="7936992" cy="4114800"/>
          </a:xfrm>
          <a:prstGeom prst="rect">
            <a:avLst/>
          </a:prstGeom>
          <a:solidFill>
            <a:schemeClr val="bg1"/>
          </a:solidFill>
          <a:ln>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4DB0794C-8446-FF47-811F-C374ABDFC8A4}"/>
              </a:ext>
            </a:extLst>
          </p:cNvPr>
          <p:cNvPicPr>
            <a:picLocks noChangeAspect="1"/>
          </p:cNvPicPr>
          <p:nvPr/>
        </p:nvPicPr>
        <p:blipFill>
          <a:blip r:embed="rId2"/>
          <a:stretch>
            <a:fillRect/>
          </a:stretch>
        </p:blipFill>
        <p:spPr>
          <a:xfrm>
            <a:off x="3769112" y="2360087"/>
            <a:ext cx="7137129" cy="4040713"/>
          </a:xfrm>
          <a:prstGeom prst="rect">
            <a:avLst/>
          </a:prstGeom>
        </p:spPr>
      </p:pic>
    </p:spTree>
    <p:extLst>
      <p:ext uri="{BB962C8B-B14F-4D97-AF65-F5344CB8AC3E}">
        <p14:creationId xmlns:p14="http://schemas.microsoft.com/office/powerpoint/2010/main" val="25765298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250" fill="hold"/>
                                        <p:tgtEl>
                                          <p:spTgt spid="47"/>
                                        </p:tgtEl>
                                        <p:attrNameLst>
                                          <p:attrName>ppt_x</p:attrName>
                                        </p:attrNameLst>
                                      </p:cBhvr>
                                      <p:tavLst>
                                        <p:tav tm="0">
                                          <p:val>
                                            <p:strVal val="#ppt_x"/>
                                          </p:val>
                                        </p:tav>
                                        <p:tav tm="100000">
                                          <p:val>
                                            <p:strVal val="#ppt_x"/>
                                          </p:val>
                                        </p:tav>
                                      </p:tavLst>
                                    </p:anim>
                                    <p:anim calcmode="lin" valueType="num">
                                      <p:cBhvr additive="base">
                                        <p:cTn id="8" dur="125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1000" fill="hold"/>
                                        <p:tgtEl>
                                          <p:spTgt spid="58"/>
                                        </p:tgtEl>
                                        <p:attrNameLst>
                                          <p:attrName>ppt_x</p:attrName>
                                        </p:attrNameLst>
                                      </p:cBhvr>
                                      <p:tavLst>
                                        <p:tav tm="0">
                                          <p:val>
                                            <p:strVal val="#ppt_x"/>
                                          </p:val>
                                        </p:tav>
                                        <p:tav tm="100000">
                                          <p:val>
                                            <p:strVal val="#ppt_x"/>
                                          </p:val>
                                        </p:tav>
                                      </p:tavLst>
                                    </p:anim>
                                    <p:anim calcmode="lin" valueType="num">
                                      <p:cBhvr additive="base">
                                        <p:cTn id="12" dur="1000" fill="hold"/>
                                        <p:tgtEl>
                                          <p:spTgt spid="58"/>
                                        </p:tgtEl>
                                        <p:attrNameLst>
                                          <p:attrName>ppt_y</p:attrName>
                                        </p:attrNameLst>
                                      </p:cBhvr>
                                      <p:tavLst>
                                        <p:tav tm="0">
                                          <p:val>
                                            <p:strVal val="1+#ppt_h/2"/>
                                          </p:val>
                                        </p:tav>
                                        <p:tav tm="100000">
                                          <p:val>
                                            <p:strVal val="#ppt_y"/>
                                          </p:val>
                                        </p:tav>
                                      </p:tavLst>
                                    </p:anim>
                                  </p:childTnLst>
                                </p:cTn>
                              </p:par>
                              <p:par>
                                <p:cTn id="13" presetID="9" presetClass="entr" presetSubtype="0" fill="hold" grpId="0" nodeType="withEffect">
                                  <p:stCondLst>
                                    <p:cond delay="750"/>
                                  </p:stCondLst>
                                  <p:iterate type="lt">
                                    <p:tmPct val="3333"/>
                                  </p:iterate>
                                  <p:childTnLst>
                                    <p:set>
                                      <p:cBhvr>
                                        <p:cTn id="14" dur="1" fill="hold">
                                          <p:stCondLst>
                                            <p:cond delay="0"/>
                                          </p:stCondLst>
                                        </p:cTn>
                                        <p:tgtEl>
                                          <p:spTgt spid="40"/>
                                        </p:tgtEl>
                                        <p:attrNameLst>
                                          <p:attrName>style.visibility</p:attrName>
                                        </p:attrNameLst>
                                      </p:cBhvr>
                                      <p:to>
                                        <p:strVal val="visible"/>
                                      </p:to>
                                    </p:set>
                                    <p:animEffect transition="in" filter="dissolve">
                                      <p:cBhvr>
                                        <p:cTn id="15"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0" grpId="0"/>
      <p:bldP spid="58" grpId="0" animBg="1"/>
    </p:bld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 name="Rectangle 46">
            <a:extLst>
              <a:ext uri="{FF2B5EF4-FFF2-40B4-BE49-F238E27FC236}">
                <a16:creationId xmlns:a16="http://schemas.microsoft.com/office/drawing/2014/main" id="{FB0DAFFD-E657-4DBB-A395-6235C01C35D8}"/>
              </a:ext>
            </a:extLst>
          </p:cNvPr>
          <p:cNvSpPr/>
          <p:nvPr/>
        </p:nvSpPr>
        <p:spPr>
          <a:xfrm>
            <a:off x="849836" y="898998"/>
            <a:ext cx="7936992" cy="3776472"/>
          </a:xfrm>
          <a:prstGeom prst="rect">
            <a:avLst/>
          </a:prstGeom>
          <a:solidFill>
            <a:srgbClr val="0070C0"/>
          </a:solidFill>
          <a:ln>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A6E6D9E8-4311-47AE-87AE-E127A53133E7}"/>
              </a:ext>
            </a:extLst>
          </p:cNvPr>
          <p:cNvSpPr txBox="1"/>
          <p:nvPr/>
        </p:nvSpPr>
        <p:spPr>
          <a:xfrm>
            <a:off x="939266" y="1044233"/>
            <a:ext cx="7092862" cy="1274195"/>
          </a:xfrm>
          <a:prstGeom prst="rect">
            <a:avLst/>
          </a:prstGeom>
          <a:noFill/>
        </p:spPr>
        <p:txBody>
          <a:bodyPr wrap="square" rtlCol="0">
            <a:spAutoFit/>
          </a:bodyPr>
          <a:lstStyle/>
          <a:p>
            <a:pPr>
              <a:lnSpc>
                <a:spcPct val="80000"/>
              </a:lnSpc>
            </a:pPr>
            <a:r>
              <a:rPr lang="en-GB" sz="4800" spc="30">
                <a:solidFill>
                  <a:schemeClr val="tx1">
                    <a:lumMod val="75000"/>
                    <a:lumOff val="25000"/>
                  </a:schemeClr>
                </a:solidFill>
              </a:rPr>
              <a:t>Quota Comparison </a:t>
            </a:r>
            <a:r>
              <a:rPr lang="en-GB" sz="4800" spc="30">
                <a:solidFill>
                  <a:schemeClr val="bg1"/>
                </a:solidFill>
                <a:latin typeface="+mj-lt"/>
              </a:rPr>
              <a:t>+ NAVY</a:t>
            </a:r>
          </a:p>
        </p:txBody>
      </p:sp>
      <p:sp>
        <p:nvSpPr>
          <p:cNvPr id="58" name="Rectangle 57">
            <a:extLst>
              <a:ext uri="{FF2B5EF4-FFF2-40B4-BE49-F238E27FC236}">
                <a16:creationId xmlns:a16="http://schemas.microsoft.com/office/drawing/2014/main" id="{62E91CF6-98DD-470B-80D4-0870455462BF}"/>
              </a:ext>
            </a:extLst>
          </p:cNvPr>
          <p:cNvSpPr/>
          <p:nvPr/>
        </p:nvSpPr>
        <p:spPr>
          <a:xfrm>
            <a:off x="3474720" y="2286000"/>
            <a:ext cx="7936992" cy="4114800"/>
          </a:xfrm>
          <a:prstGeom prst="rect">
            <a:avLst/>
          </a:prstGeom>
          <a:solidFill>
            <a:schemeClr val="bg1"/>
          </a:solidFill>
          <a:ln>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815987F8-8F29-C248-BD25-151DFBCA809C}"/>
              </a:ext>
            </a:extLst>
          </p:cNvPr>
          <p:cNvGrpSpPr>
            <a:grpSpLocks noChangeAspect="1"/>
          </p:cNvGrpSpPr>
          <p:nvPr/>
        </p:nvGrpSpPr>
        <p:grpSpPr>
          <a:xfrm>
            <a:off x="3893313" y="2414058"/>
            <a:ext cx="7099805" cy="3858684"/>
            <a:chOff x="2485485" y="1678329"/>
            <a:chExt cx="7252242" cy="4239983"/>
          </a:xfrm>
        </p:grpSpPr>
        <p:sp>
          <p:nvSpPr>
            <p:cNvPr id="7" name="Line 10">
              <a:extLst>
                <a:ext uri="{FF2B5EF4-FFF2-40B4-BE49-F238E27FC236}">
                  <a16:creationId xmlns:a16="http://schemas.microsoft.com/office/drawing/2014/main" id="{EF5FDA1A-CB44-FA40-A850-1AF7D2223CED}"/>
                </a:ext>
              </a:extLst>
            </p:cNvPr>
            <p:cNvSpPr>
              <a:spLocks noChangeShapeType="1"/>
            </p:cNvSpPr>
            <p:nvPr/>
          </p:nvSpPr>
          <p:spPr bwMode="auto">
            <a:xfrm>
              <a:off x="3198815" y="3122613"/>
              <a:ext cx="6529387" cy="0"/>
            </a:xfrm>
            <a:prstGeom prst="line">
              <a:avLst/>
            </a:prstGeom>
            <a:noFill/>
            <a:ln w="9525">
              <a:solidFill>
                <a:srgbClr val="000000"/>
              </a:solidFill>
              <a:round/>
              <a:headEnd/>
              <a:tailEnd/>
            </a:ln>
          </p:spPr>
          <p:txBody>
            <a:bodyPr/>
            <a:lstStyle/>
            <a:p>
              <a:endParaRPr lang="en-US"/>
            </a:p>
          </p:txBody>
        </p:sp>
        <p:sp>
          <p:nvSpPr>
            <p:cNvPr id="8" name="Line 10">
              <a:extLst>
                <a:ext uri="{FF2B5EF4-FFF2-40B4-BE49-F238E27FC236}">
                  <a16:creationId xmlns:a16="http://schemas.microsoft.com/office/drawing/2014/main" id="{BF9CEC36-F986-EA41-936B-A4E777E0A549}"/>
                </a:ext>
              </a:extLst>
            </p:cNvPr>
            <p:cNvSpPr>
              <a:spLocks noChangeShapeType="1"/>
            </p:cNvSpPr>
            <p:nvPr/>
          </p:nvSpPr>
          <p:spPr bwMode="auto">
            <a:xfrm>
              <a:off x="3208340" y="3589338"/>
              <a:ext cx="6529387" cy="0"/>
            </a:xfrm>
            <a:prstGeom prst="line">
              <a:avLst/>
            </a:prstGeom>
            <a:noFill/>
            <a:ln w="9525">
              <a:solidFill>
                <a:srgbClr val="000000"/>
              </a:solidFill>
              <a:round/>
              <a:headEnd/>
              <a:tailEnd/>
            </a:ln>
          </p:spPr>
          <p:txBody>
            <a:bodyPr/>
            <a:lstStyle/>
            <a:p>
              <a:endParaRPr lang="en-US"/>
            </a:p>
          </p:txBody>
        </p:sp>
        <p:sp>
          <p:nvSpPr>
            <p:cNvPr id="9" name="Line 10">
              <a:extLst>
                <a:ext uri="{FF2B5EF4-FFF2-40B4-BE49-F238E27FC236}">
                  <a16:creationId xmlns:a16="http://schemas.microsoft.com/office/drawing/2014/main" id="{72D4B215-64A8-3242-9F05-62D9FF2E7CB9}"/>
                </a:ext>
              </a:extLst>
            </p:cNvPr>
            <p:cNvSpPr>
              <a:spLocks noChangeShapeType="1"/>
            </p:cNvSpPr>
            <p:nvPr/>
          </p:nvSpPr>
          <p:spPr bwMode="auto">
            <a:xfrm>
              <a:off x="3208340" y="4524375"/>
              <a:ext cx="6529387" cy="0"/>
            </a:xfrm>
            <a:prstGeom prst="line">
              <a:avLst/>
            </a:prstGeom>
            <a:noFill/>
            <a:ln w="9525">
              <a:solidFill>
                <a:srgbClr val="000000"/>
              </a:solidFill>
              <a:round/>
              <a:headEnd/>
              <a:tailEnd/>
            </a:ln>
          </p:spPr>
          <p:txBody>
            <a:bodyPr/>
            <a:lstStyle/>
            <a:p>
              <a:endParaRPr lang="en-US"/>
            </a:p>
          </p:txBody>
        </p:sp>
        <p:sp>
          <p:nvSpPr>
            <p:cNvPr id="10" name="Rectangle 3">
              <a:extLst>
                <a:ext uri="{FF2B5EF4-FFF2-40B4-BE49-F238E27FC236}">
                  <a16:creationId xmlns:a16="http://schemas.microsoft.com/office/drawing/2014/main" id="{B910BD40-E3A8-4D4E-BABF-D7844943306C}"/>
                </a:ext>
              </a:extLst>
            </p:cNvPr>
            <p:cNvSpPr>
              <a:spLocks noChangeArrowheads="1"/>
            </p:cNvSpPr>
            <p:nvPr/>
          </p:nvSpPr>
          <p:spPr bwMode="auto">
            <a:xfrm>
              <a:off x="3527426" y="5148266"/>
              <a:ext cx="262059"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E-7</a:t>
              </a:r>
            </a:p>
          </p:txBody>
        </p:sp>
        <p:sp>
          <p:nvSpPr>
            <p:cNvPr id="11" name="Text Box 4">
              <a:extLst>
                <a:ext uri="{FF2B5EF4-FFF2-40B4-BE49-F238E27FC236}">
                  <a16:creationId xmlns:a16="http://schemas.microsoft.com/office/drawing/2014/main" id="{C579751D-A080-8F49-BA0A-B77F624A4084}"/>
                </a:ext>
              </a:extLst>
            </p:cNvPr>
            <p:cNvSpPr txBox="1">
              <a:spLocks noChangeArrowheads="1"/>
            </p:cNvSpPr>
            <p:nvPr/>
          </p:nvSpPr>
          <p:spPr bwMode="auto">
            <a:xfrm>
              <a:off x="4035282" y="1678329"/>
              <a:ext cx="1014873" cy="461665"/>
            </a:xfrm>
            <a:prstGeom prst="rect">
              <a:avLst/>
            </a:prstGeom>
            <a:solidFill>
              <a:schemeClr val="accent2"/>
            </a:solidFill>
            <a:ln w="12700">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eaLnBrk="0" hangingPunct="0">
                <a:spcBef>
                  <a:spcPct val="50000"/>
                </a:spcBef>
                <a:defRPr/>
              </a:pPr>
              <a:r>
                <a:rPr lang="en-US" sz="2400" b="1">
                  <a:solidFill>
                    <a:srgbClr val="000000"/>
                  </a:solidFill>
                  <a:latin typeface="Times New Roman" pitchFamily="18" charset="0"/>
                </a:rPr>
                <a:t>NCO</a:t>
              </a:r>
              <a:endParaRPr lang="en-US" sz="2400">
                <a:solidFill>
                  <a:srgbClr val="000000"/>
                </a:solidFill>
                <a:latin typeface="Times New Roman" pitchFamily="18" charset="0"/>
              </a:endParaRPr>
            </a:p>
          </p:txBody>
        </p:sp>
        <p:sp>
          <p:nvSpPr>
            <p:cNvPr id="12" name="Line 7">
              <a:extLst>
                <a:ext uri="{FF2B5EF4-FFF2-40B4-BE49-F238E27FC236}">
                  <a16:creationId xmlns:a16="http://schemas.microsoft.com/office/drawing/2014/main" id="{4EE98FFB-B046-C943-82A3-8F0519E0A45E}"/>
                </a:ext>
              </a:extLst>
            </p:cNvPr>
            <p:cNvSpPr>
              <a:spLocks noChangeShapeType="1"/>
            </p:cNvSpPr>
            <p:nvPr/>
          </p:nvSpPr>
          <p:spPr bwMode="auto">
            <a:xfrm>
              <a:off x="3189288" y="4065588"/>
              <a:ext cx="6527800" cy="0"/>
            </a:xfrm>
            <a:prstGeom prst="line">
              <a:avLst/>
            </a:prstGeom>
            <a:noFill/>
            <a:ln w="9525">
              <a:solidFill>
                <a:srgbClr val="000000"/>
              </a:solidFill>
              <a:round/>
              <a:headEnd/>
              <a:tailEnd/>
            </a:ln>
          </p:spPr>
          <p:txBody>
            <a:bodyPr/>
            <a:lstStyle/>
            <a:p>
              <a:endParaRPr lang="en-US"/>
            </a:p>
          </p:txBody>
        </p:sp>
        <p:sp>
          <p:nvSpPr>
            <p:cNvPr id="13" name="Line 10">
              <a:extLst>
                <a:ext uri="{FF2B5EF4-FFF2-40B4-BE49-F238E27FC236}">
                  <a16:creationId xmlns:a16="http://schemas.microsoft.com/office/drawing/2014/main" id="{6A511184-0A1A-8B44-8189-19E1F892D55E}"/>
                </a:ext>
              </a:extLst>
            </p:cNvPr>
            <p:cNvSpPr>
              <a:spLocks noChangeShapeType="1"/>
            </p:cNvSpPr>
            <p:nvPr/>
          </p:nvSpPr>
          <p:spPr bwMode="auto">
            <a:xfrm>
              <a:off x="3198815" y="2665413"/>
              <a:ext cx="6529387" cy="0"/>
            </a:xfrm>
            <a:prstGeom prst="line">
              <a:avLst/>
            </a:prstGeom>
            <a:noFill/>
            <a:ln w="9525">
              <a:solidFill>
                <a:srgbClr val="000000"/>
              </a:solidFill>
              <a:round/>
              <a:headEnd/>
              <a:tailEnd/>
            </a:ln>
          </p:spPr>
          <p:txBody>
            <a:bodyPr/>
            <a:lstStyle/>
            <a:p>
              <a:endParaRPr lang="en-US"/>
            </a:p>
          </p:txBody>
        </p:sp>
        <p:sp>
          <p:nvSpPr>
            <p:cNvPr id="14" name="Line 11">
              <a:extLst>
                <a:ext uri="{FF2B5EF4-FFF2-40B4-BE49-F238E27FC236}">
                  <a16:creationId xmlns:a16="http://schemas.microsoft.com/office/drawing/2014/main" id="{DA89ABAD-04C9-BA45-8FD5-B782C4619E6A}"/>
                </a:ext>
              </a:extLst>
            </p:cNvPr>
            <p:cNvSpPr>
              <a:spLocks noChangeShapeType="1"/>
            </p:cNvSpPr>
            <p:nvPr/>
          </p:nvSpPr>
          <p:spPr bwMode="auto">
            <a:xfrm>
              <a:off x="3281365" y="2179638"/>
              <a:ext cx="6446837" cy="6350"/>
            </a:xfrm>
            <a:prstGeom prst="line">
              <a:avLst/>
            </a:prstGeom>
            <a:noFill/>
            <a:ln w="9525">
              <a:solidFill>
                <a:srgbClr val="000000"/>
              </a:solidFill>
              <a:round/>
              <a:headEnd/>
              <a:tailEnd/>
            </a:ln>
          </p:spPr>
          <p:txBody>
            <a:bodyPr/>
            <a:lstStyle/>
            <a:p>
              <a:endParaRPr lang="en-US"/>
            </a:p>
          </p:txBody>
        </p:sp>
        <p:sp>
          <p:nvSpPr>
            <p:cNvPr id="15" name="Rectangle 12">
              <a:extLst>
                <a:ext uri="{FF2B5EF4-FFF2-40B4-BE49-F238E27FC236}">
                  <a16:creationId xmlns:a16="http://schemas.microsoft.com/office/drawing/2014/main" id="{587A46C5-0AEA-9942-AC03-0D6B3CEA647B}"/>
                </a:ext>
              </a:extLst>
            </p:cNvPr>
            <p:cNvSpPr>
              <a:spLocks noChangeArrowheads="1"/>
            </p:cNvSpPr>
            <p:nvPr/>
          </p:nvSpPr>
          <p:spPr bwMode="auto">
            <a:xfrm>
              <a:off x="5247942" y="4784192"/>
              <a:ext cx="426895" cy="193566"/>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16" name="Rectangle 13">
              <a:extLst>
                <a:ext uri="{FF2B5EF4-FFF2-40B4-BE49-F238E27FC236}">
                  <a16:creationId xmlns:a16="http://schemas.microsoft.com/office/drawing/2014/main" id="{57A8597C-023C-DC49-BE71-0A4AE81BA2A6}"/>
                </a:ext>
              </a:extLst>
            </p:cNvPr>
            <p:cNvSpPr>
              <a:spLocks noChangeArrowheads="1"/>
            </p:cNvSpPr>
            <p:nvPr/>
          </p:nvSpPr>
          <p:spPr bwMode="auto">
            <a:xfrm>
              <a:off x="4267202" y="4429984"/>
              <a:ext cx="427355" cy="537615"/>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17" name="Line 16">
              <a:extLst>
                <a:ext uri="{FF2B5EF4-FFF2-40B4-BE49-F238E27FC236}">
                  <a16:creationId xmlns:a16="http://schemas.microsoft.com/office/drawing/2014/main" id="{48D181ED-EA50-494D-B7F9-3CD59351E76A}"/>
                </a:ext>
              </a:extLst>
            </p:cNvPr>
            <p:cNvSpPr>
              <a:spLocks noChangeShapeType="1"/>
            </p:cNvSpPr>
            <p:nvPr/>
          </p:nvSpPr>
          <p:spPr bwMode="auto">
            <a:xfrm>
              <a:off x="3200400" y="2179641"/>
              <a:ext cx="1588" cy="2789237"/>
            </a:xfrm>
            <a:prstGeom prst="line">
              <a:avLst/>
            </a:prstGeom>
            <a:noFill/>
            <a:ln w="9525">
              <a:solidFill>
                <a:srgbClr val="000000"/>
              </a:solidFill>
              <a:round/>
              <a:headEnd/>
              <a:tailEnd/>
            </a:ln>
          </p:spPr>
          <p:txBody>
            <a:bodyPr/>
            <a:lstStyle/>
            <a:p>
              <a:endParaRPr lang="en-US"/>
            </a:p>
          </p:txBody>
        </p:sp>
        <p:sp>
          <p:nvSpPr>
            <p:cNvPr id="18" name="Line 17">
              <a:extLst>
                <a:ext uri="{FF2B5EF4-FFF2-40B4-BE49-F238E27FC236}">
                  <a16:creationId xmlns:a16="http://schemas.microsoft.com/office/drawing/2014/main" id="{B52942F0-140F-D147-8B98-537F9107A3FC}"/>
                </a:ext>
              </a:extLst>
            </p:cNvPr>
            <p:cNvSpPr>
              <a:spLocks noChangeShapeType="1"/>
            </p:cNvSpPr>
            <p:nvPr/>
          </p:nvSpPr>
          <p:spPr bwMode="auto">
            <a:xfrm>
              <a:off x="3211514" y="4967291"/>
              <a:ext cx="69850" cy="1587"/>
            </a:xfrm>
            <a:prstGeom prst="line">
              <a:avLst/>
            </a:prstGeom>
            <a:noFill/>
            <a:ln w="9525">
              <a:solidFill>
                <a:srgbClr val="000000"/>
              </a:solidFill>
              <a:round/>
              <a:headEnd/>
              <a:tailEnd/>
            </a:ln>
          </p:spPr>
          <p:txBody>
            <a:bodyPr/>
            <a:lstStyle/>
            <a:p>
              <a:endParaRPr lang="en-US"/>
            </a:p>
          </p:txBody>
        </p:sp>
        <p:sp>
          <p:nvSpPr>
            <p:cNvPr id="19" name="Line 21">
              <a:extLst>
                <a:ext uri="{FF2B5EF4-FFF2-40B4-BE49-F238E27FC236}">
                  <a16:creationId xmlns:a16="http://schemas.microsoft.com/office/drawing/2014/main" id="{B9930FA2-2DFD-8446-A9AB-2E35B8E90B99}"/>
                </a:ext>
              </a:extLst>
            </p:cNvPr>
            <p:cNvSpPr>
              <a:spLocks noChangeShapeType="1"/>
            </p:cNvSpPr>
            <p:nvPr/>
          </p:nvSpPr>
          <p:spPr bwMode="auto">
            <a:xfrm>
              <a:off x="3211514" y="2179641"/>
              <a:ext cx="69850" cy="1587"/>
            </a:xfrm>
            <a:prstGeom prst="line">
              <a:avLst/>
            </a:prstGeom>
            <a:noFill/>
            <a:ln w="9525">
              <a:solidFill>
                <a:srgbClr val="000000"/>
              </a:solidFill>
              <a:round/>
              <a:headEnd/>
              <a:tailEnd/>
            </a:ln>
          </p:spPr>
          <p:txBody>
            <a:bodyPr/>
            <a:lstStyle/>
            <a:p>
              <a:endParaRPr lang="en-US"/>
            </a:p>
          </p:txBody>
        </p:sp>
        <p:sp>
          <p:nvSpPr>
            <p:cNvPr id="20" name="Line 22">
              <a:extLst>
                <a:ext uri="{FF2B5EF4-FFF2-40B4-BE49-F238E27FC236}">
                  <a16:creationId xmlns:a16="http://schemas.microsoft.com/office/drawing/2014/main" id="{295FAC09-F510-E748-B031-6BAFA3213137}"/>
                </a:ext>
              </a:extLst>
            </p:cNvPr>
            <p:cNvSpPr>
              <a:spLocks noChangeShapeType="1"/>
            </p:cNvSpPr>
            <p:nvPr/>
          </p:nvSpPr>
          <p:spPr bwMode="auto">
            <a:xfrm>
              <a:off x="3281364" y="4967291"/>
              <a:ext cx="6445250" cy="1587"/>
            </a:xfrm>
            <a:prstGeom prst="line">
              <a:avLst/>
            </a:prstGeom>
            <a:noFill/>
            <a:ln w="9525">
              <a:solidFill>
                <a:srgbClr val="000000"/>
              </a:solidFill>
              <a:round/>
              <a:headEnd/>
              <a:tailEnd/>
            </a:ln>
          </p:spPr>
          <p:txBody>
            <a:bodyPr/>
            <a:lstStyle/>
            <a:p>
              <a:endParaRPr lang="en-US"/>
            </a:p>
          </p:txBody>
        </p:sp>
        <p:sp>
          <p:nvSpPr>
            <p:cNvPr id="21" name="Rectangle 33">
              <a:extLst>
                <a:ext uri="{FF2B5EF4-FFF2-40B4-BE49-F238E27FC236}">
                  <a16:creationId xmlns:a16="http://schemas.microsoft.com/office/drawing/2014/main" id="{DA0D5F0E-D5A2-5046-A060-27E4ED572EDB}"/>
                </a:ext>
              </a:extLst>
            </p:cNvPr>
            <p:cNvSpPr>
              <a:spLocks noChangeArrowheads="1"/>
            </p:cNvSpPr>
            <p:nvPr/>
          </p:nvSpPr>
          <p:spPr bwMode="auto">
            <a:xfrm>
              <a:off x="2541589" y="4857752"/>
              <a:ext cx="36708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0.00</a:t>
              </a:r>
            </a:p>
          </p:txBody>
        </p:sp>
        <p:sp>
          <p:nvSpPr>
            <p:cNvPr id="22" name="Rectangle 34">
              <a:extLst>
                <a:ext uri="{FF2B5EF4-FFF2-40B4-BE49-F238E27FC236}">
                  <a16:creationId xmlns:a16="http://schemas.microsoft.com/office/drawing/2014/main" id="{2B6FBD99-A538-4447-9A0A-B1F0E00C0C28}"/>
                </a:ext>
              </a:extLst>
            </p:cNvPr>
            <p:cNvSpPr>
              <a:spLocks noChangeArrowheads="1"/>
            </p:cNvSpPr>
            <p:nvPr/>
          </p:nvSpPr>
          <p:spPr bwMode="auto">
            <a:xfrm>
              <a:off x="2522216" y="4399678"/>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1500</a:t>
              </a:r>
            </a:p>
          </p:txBody>
        </p:sp>
        <p:sp>
          <p:nvSpPr>
            <p:cNvPr id="23" name="Rectangle 35">
              <a:extLst>
                <a:ext uri="{FF2B5EF4-FFF2-40B4-BE49-F238E27FC236}">
                  <a16:creationId xmlns:a16="http://schemas.microsoft.com/office/drawing/2014/main" id="{EDE506B8-6791-E742-AB08-D09B9B51900E}"/>
                </a:ext>
              </a:extLst>
            </p:cNvPr>
            <p:cNvSpPr>
              <a:spLocks noChangeArrowheads="1"/>
            </p:cNvSpPr>
            <p:nvPr/>
          </p:nvSpPr>
          <p:spPr bwMode="auto">
            <a:xfrm>
              <a:off x="2491034" y="3961702"/>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2500</a:t>
              </a:r>
            </a:p>
          </p:txBody>
        </p:sp>
        <p:sp>
          <p:nvSpPr>
            <p:cNvPr id="24" name="Rectangle 36">
              <a:extLst>
                <a:ext uri="{FF2B5EF4-FFF2-40B4-BE49-F238E27FC236}">
                  <a16:creationId xmlns:a16="http://schemas.microsoft.com/office/drawing/2014/main" id="{7AF6B91C-3E6D-CE49-9438-1A666C1124B4}"/>
                </a:ext>
              </a:extLst>
            </p:cNvPr>
            <p:cNvSpPr>
              <a:spLocks noChangeArrowheads="1"/>
            </p:cNvSpPr>
            <p:nvPr/>
          </p:nvSpPr>
          <p:spPr bwMode="auto">
            <a:xfrm>
              <a:off x="2506302" y="3451148"/>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3500</a:t>
              </a:r>
            </a:p>
          </p:txBody>
        </p:sp>
        <p:sp>
          <p:nvSpPr>
            <p:cNvPr id="25" name="Rectangle 37">
              <a:extLst>
                <a:ext uri="{FF2B5EF4-FFF2-40B4-BE49-F238E27FC236}">
                  <a16:creationId xmlns:a16="http://schemas.microsoft.com/office/drawing/2014/main" id="{01D4DB74-8D7E-BF4C-BFBB-BFCE351B2130}"/>
                </a:ext>
              </a:extLst>
            </p:cNvPr>
            <p:cNvSpPr>
              <a:spLocks noChangeArrowheads="1"/>
            </p:cNvSpPr>
            <p:nvPr/>
          </p:nvSpPr>
          <p:spPr bwMode="auto">
            <a:xfrm>
              <a:off x="2506302" y="2994393"/>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4500</a:t>
              </a:r>
            </a:p>
          </p:txBody>
        </p:sp>
        <p:sp>
          <p:nvSpPr>
            <p:cNvPr id="26" name="Rectangle 38">
              <a:extLst>
                <a:ext uri="{FF2B5EF4-FFF2-40B4-BE49-F238E27FC236}">
                  <a16:creationId xmlns:a16="http://schemas.microsoft.com/office/drawing/2014/main" id="{3394190E-DE26-5744-BDF2-3C93953ADEB8}"/>
                </a:ext>
              </a:extLst>
            </p:cNvPr>
            <p:cNvSpPr>
              <a:spLocks noChangeArrowheads="1"/>
            </p:cNvSpPr>
            <p:nvPr/>
          </p:nvSpPr>
          <p:spPr bwMode="auto">
            <a:xfrm>
              <a:off x="2485485" y="2487860"/>
              <a:ext cx="416781"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5500</a:t>
              </a:r>
            </a:p>
          </p:txBody>
        </p:sp>
        <p:sp>
          <p:nvSpPr>
            <p:cNvPr id="27" name="Rectangle 40">
              <a:extLst>
                <a:ext uri="{FF2B5EF4-FFF2-40B4-BE49-F238E27FC236}">
                  <a16:creationId xmlns:a16="http://schemas.microsoft.com/office/drawing/2014/main" id="{D40EB1F2-6F87-2D41-9EEC-F2F21C88231A}"/>
                </a:ext>
              </a:extLst>
            </p:cNvPr>
            <p:cNvSpPr>
              <a:spLocks noChangeArrowheads="1"/>
            </p:cNvSpPr>
            <p:nvPr/>
          </p:nvSpPr>
          <p:spPr bwMode="auto">
            <a:xfrm>
              <a:off x="6403976" y="5148266"/>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CW2</a:t>
              </a:r>
            </a:p>
          </p:txBody>
        </p:sp>
        <p:sp>
          <p:nvSpPr>
            <p:cNvPr id="28" name="Rectangle 41">
              <a:extLst>
                <a:ext uri="{FF2B5EF4-FFF2-40B4-BE49-F238E27FC236}">
                  <a16:creationId xmlns:a16="http://schemas.microsoft.com/office/drawing/2014/main" id="{4D2F1923-6829-404C-94F1-DFA4D18D6602}"/>
                </a:ext>
              </a:extLst>
            </p:cNvPr>
            <p:cNvSpPr>
              <a:spLocks noChangeArrowheads="1"/>
            </p:cNvSpPr>
            <p:nvPr/>
          </p:nvSpPr>
          <p:spPr bwMode="auto">
            <a:xfrm>
              <a:off x="7286626" y="5148266"/>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CW3</a:t>
              </a:r>
            </a:p>
          </p:txBody>
        </p:sp>
        <p:sp>
          <p:nvSpPr>
            <p:cNvPr id="29" name="Rectangle 42">
              <a:extLst>
                <a:ext uri="{FF2B5EF4-FFF2-40B4-BE49-F238E27FC236}">
                  <a16:creationId xmlns:a16="http://schemas.microsoft.com/office/drawing/2014/main" id="{052C6230-FC06-8747-9E5A-D20920A9B48D}"/>
                </a:ext>
              </a:extLst>
            </p:cNvPr>
            <p:cNvSpPr>
              <a:spLocks noChangeArrowheads="1"/>
            </p:cNvSpPr>
            <p:nvPr/>
          </p:nvSpPr>
          <p:spPr bwMode="auto">
            <a:xfrm>
              <a:off x="8180388" y="5148266"/>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CW4</a:t>
              </a:r>
            </a:p>
          </p:txBody>
        </p:sp>
        <p:sp>
          <p:nvSpPr>
            <p:cNvPr id="30" name="Rectangle 52">
              <a:extLst>
                <a:ext uri="{FF2B5EF4-FFF2-40B4-BE49-F238E27FC236}">
                  <a16:creationId xmlns:a16="http://schemas.microsoft.com/office/drawing/2014/main" id="{C87B8FE8-9C54-0147-91AA-61D964B18B4C}"/>
                </a:ext>
              </a:extLst>
            </p:cNvPr>
            <p:cNvSpPr>
              <a:spLocks noChangeArrowheads="1"/>
            </p:cNvSpPr>
            <p:nvPr/>
          </p:nvSpPr>
          <p:spPr bwMode="auto">
            <a:xfrm>
              <a:off x="3456748" y="3261760"/>
              <a:ext cx="396874" cy="1715998"/>
            </a:xfrm>
            <a:prstGeom prst="rect">
              <a:avLst/>
            </a:prstGeom>
            <a:solidFill>
              <a:srgbClr val="666633"/>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31" name="Rectangle 89">
              <a:extLst>
                <a:ext uri="{FF2B5EF4-FFF2-40B4-BE49-F238E27FC236}">
                  <a16:creationId xmlns:a16="http://schemas.microsoft.com/office/drawing/2014/main" id="{D2126F02-3DAC-C844-9763-A25140EA45D1}"/>
                </a:ext>
              </a:extLst>
            </p:cNvPr>
            <p:cNvSpPr>
              <a:spLocks noChangeArrowheads="1"/>
            </p:cNvSpPr>
            <p:nvPr/>
          </p:nvSpPr>
          <p:spPr bwMode="auto">
            <a:xfrm>
              <a:off x="4311651" y="5164140"/>
              <a:ext cx="262059"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E-8</a:t>
              </a:r>
            </a:p>
          </p:txBody>
        </p:sp>
        <p:sp>
          <p:nvSpPr>
            <p:cNvPr id="32" name="Rectangle 90">
              <a:extLst>
                <a:ext uri="{FF2B5EF4-FFF2-40B4-BE49-F238E27FC236}">
                  <a16:creationId xmlns:a16="http://schemas.microsoft.com/office/drawing/2014/main" id="{3177193D-E445-A942-833A-A54DAA0C2E64}"/>
                </a:ext>
              </a:extLst>
            </p:cNvPr>
            <p:cNvSpPr>
              <a:spLocks noChangeArrowheads="1"/>
            </p:cNvSpPr>
            <p:nvPr/>
          </p:nvSpPr>
          <p:spPr bwMode="auto">
            <a:xfrm>
              <a:off x="5292726" y="5157790"/>
              <a:ext cx="262059"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E-9</a:t>
              </a:r>
            </a:p>
          </p:txBody>
        </p:sp>
        <p:sp>
          <p:nvSpPr>
            <p:cNvPr id="33" name="Text Box 5">
              <a:extLst>
                <a:ext uri="{FF2B5EF4-FFF2-40B4-BE49-F238E27FC236}">
                  <a16:creationId xmlns:a16="http://schemas.microsoft.com/office/drawing/2014/main" id="{1463ECBA-553F-CF48-A7B0-3BD8B48478F6}"/>
                </a:ext>
              </a:extLst>
            </p:cNvPr>
            <p:cNvSpPr txBox="1">
              <a:spLocks noChangeArrowheads="1"/>
            </p:cNvSpPr>
            <p:nvPr/>
          </p:nvSpPr>
          <p:spPr bwMode="auto">
            <a:xfrm>
              <a:off x="7615621" y="1698627"/>
              <a:ext cx="846590" cy="461665"/>
            </a:xfrm>
            <a:prstGeom prst="rect">
              <a:avLst/>
            </a:prstGeom>
            <a:solidFill>
              <a:schemeClr val="bg1">
                <a:lumMod val="65000"/>
              </a:schemeClr>
            </a:solidFill>
            <a:ln w="12700">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spAutoFit/>
            </a:bodyPr>
            <a:lstStyle/>
            <a:p>
              <a:pPr algn="ctr" eaLnBrk="0" hangingPunct="0">
                <a:spcBef>
                  <a:spcPct val="50000"/>
                </a:spcBef>
                <a:defRPr/>
              </a:pPr>
              <a:r>
                <a:rPr lang="en-US" sz="2400" b="1">
                  <a:solidFill>
                    <a:srgbClr val="000000"/>
                  </a:solidFill>
                  <a:latin typeface="Times New Roman" pitchFamily="18" charset="0"/>
                </a:rPr>
                <a:t>WO</a:t>
              </a:r>
            </a:p>
          </p:txBody>
        </p:sp>
        <p:sp>
          <p:nvSpPr>
            <p:cNvPr id="34" name="Line 16">
              <a:extLst>
                <a:ext uri="{FF2B5EF4-FFF2-40B4-BE49-F238E27FC236}">
                  <a16:creationId xmlns:a16="http://schemas.microsoft.com/office/drawing/2014/main" id="{913E1A68-689E-C741-B1CC-B0972EB8A002}"/>
                </a:ext>
              </a:extLst>
            </p:cNvPr>
            <p:cNvSpPr>
              <a:spLocks noChangeShapeType="1"/>
            </p:cNvSpPr>
            <p:nvPr/>
          </p:nvSpPr>
          <p:spPr bwMode="auto">
            <a:xfrm>
              <a:off x="9734550" y="2182814"/>
              <a:ext cx="1588" cy="2789237"/>
            </a:xfrm>
            <a:prstGeom prst="line">
              <a:avLst/>
            </a:prstGeom>
            <a:noFill/>
            <a:ln w="9525">
              <a:solidFill>
                <a:srgbClr val="000000"/>
              </a:solidFill>
              <a:round/>
              <a:headEnd/>
              <a:tailEnd/>
            </a:ln>
          </p:spPr>
          <p:txBody>
            <a:bodyPr/>
            <a:lstStyle/>
            <a:p>
              <a:endParaRPr lang="en-US"/>
            </a:p>
          </p:txBody>
        </p:sp>
        <p:sp>
          <p:nvSpPr>
            <p:cNvPr id="35" name="Rectangle 42">
              <a:extLst>
                <a:ext uri="{FF2B5EF4-FFF2-40B4-BE49-F238E27FC236}">
                  <a16:creationId xmlns:a16="http://schemas.microsoft.com/office/drawing/2014/main" id="{3B35F276-2BD1-C94C-8645-A0896AC25485}"/>
                </a:ext>
              </a:extLst>
            </p:cNvPr>
            <p:cNvSpPr>
              <a:spLocks noChangeArrowheads="1"/>
            </p:cNvSpPr>
            <p:nvPr/>
          </p:nvSpPr>
          <p:spPr bwMode="auto">
            <a:xfrm>
              <a:off x="9074151" y="5140328"/>
              <a:ext cx="399148" cy="246221"/>
            </a:xfrm>
            <a:prstGeom prst="rect">
              <a:avLst/>
            </a:prstGeom>
            <a:noFill/>
            <a:ln w="9525">
              <a:noFill/>
              <a:miter lim="800000"/>
              <a:headEnd/>
              <a:tailEnd/>
            </a:ln>
          </p:spPr>
          <p:txBody>
            <a:bodyPr wrap="none" lIns="0" tIns="0" rIns="0" bIns="0">
              <a:spAutoFit/>
            </a:bodyPr>
            <a:lstStyle/>
            <a:p>
              <a:pPr eaLnBrk="0" hangingPunct="0"/>
              <a:r>
                <a:rPr lang="en-US" sz="1600" b="1">
                  <a:solidFill>
                    <a:srgbClr val="000000"/>
                  </a:solidFill>
                </a:rPr>
                <a:t>CW5</a:t>
              </a:r>
            </a:p>
          </p:txBody>
        </p:sp>
        <p:grpSp>
          <p:nvGrpSpPr>
            <p:cNvPr id="36" name="Group 54">
              <a:extLst>
                <a:ext uri="{FF2B5EF4-FFF2-40B4-BE49-F238E27FC236}">
                  <a16:creationId xmlns:a16="http://schemas.microsoft.com/office/drawing/2014/main" id="{9D77836F-5529-FD4C-B002-0FAC5FC8B2D5}"/>
                </a:ext>
              </a:extLst>
            </p:cNvPr>
            <p:cNvGrpSpPr>
              <a:grpSpLocks/>
            </p:cNvGrpSpPr>
            <p:nvPr/>
          </p:nvGrpSpPr>
          <p:grpSpPr bwMode="auto">
            <a:xfrm>
              <a:off x="6442179" y="2792838"/>
              <a:ext cx="3054350" cy="2160588"/>
              <a:chOff x="4317392" y="3244363"/>
              <a:chExt cx="3055634" cy="2161026"/>
            </a:xfrm>
          </p:grpSpPr>
          <p:sp>
            <p:nvSpPr>
              <p:cNvPr id="52" name="Rectangle 14">
                <a:extLst>
                  <a:ext uri="{FF2B5EF4-FFF2-40B4-BE49-F238E27FC236}">
                    <a16:creationId xmlns:a16="http://schemas.microsoft.com/office/drawing/2014/main" id="{EBDAECC8-06FD-4D40-B3A0-39B4BD78256A}"/>
                  </a:ext>
                </a:extLst>
              </p:cNvPr>
              <p:cNvSpPr>
                <a:spLocks noChangeArrowheads="1"/>
              </p:cNvSpPr>
              <p:nvPr/>
            </p:nvSpPr>
            <p:spPr bwMode="auto">
              <a:xfrm>
                <a:off x="4317392" y="3244363"/>
                <a:ext cx="423296" cy="2161026"/>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53" name="Rectangle 15">
                <a:extLst>
                  <a:ext uri="{FF2B5EF4-FFF2-40B4-BE49-F238E27FC236}">
                    <a16:creationId xmlns:a16="http://schemas.microsoft.com/office/drawing/2014/main" id="{DDEEF702-588A-FC40-9560-F9C0BAD7F0A4}"/>
                  </a:ext>
                </a:extLst>
              </p:cNvPr>
              <p:cNvSpPr>
                <a:spLocks noChangeArrowheads="1"/>
              </p:cNvSpPr>
              <p:nvPr/>
            </p:nvSpPr>
            <p:spPr bwMode="auto">
              <a:xfrm>
                <a:off x="6077793" y="3866789"/>
                <a:ext cx="419722" cy="1531123"/>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sp>
            <p:nvSpPr>
              <p:cNvPr id="54" name="Rectangle 48">
                <a:extLst>
                  <a:ext uri="{FF2B5EF4-FFF2-40B4-BE49-F238E27FC236}">
                    <a16:creationId xmlns:a16="http://schemas.microsoft.com/office/drawing/2014/main" id="{C76ABDCF-85EE-1948-A720-72FE910816CD}"/>
                  </a:ext>
                </a:extLst>
              </p:cNvPr>
              <p:cNvSpPr>
                <a:spLocks noChangeArrowheads="1"/>
              </p:cNvSpPr>
              <p:nvPr/>
            </p:nvSpPr>
            <p:spPr bwMode="auto">
              <a:xfrm>
                <a:off x="5187829" y="3859823"/>
                <a:ext cx="423296" cy="1537850"/>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grpSp>
            <p:nvGrpSpPr>
              <p:cNvPr id="55" name="Group 83">
                <a:extLst>
                  <a:ext uri="{FF2B5EF4-FFF2-40B4-BE49-F238E27FC236}">
                    <a16:creationId xmlns:a16="http://schemas.microsoft.com/office/drawing/2014/main" id="{FE0991FB-CC79-0644-BD16-B4E0F513163F}"/>
                  </a:ext>
                </a:extLst>
              </p:cNvPr>
              <p:cNvGrpSpPr>
                <a:grpSpLocks/>
              </p:cNvGrpSpPr>
              <p:nvPr/>
            </p:nvGrpSpPr>
            <p:grpSpPr bwMode="auto">
              <a:xfrm>
                <a:off x="4367107" y="4399414"/>
                <a:ext cx="2091521" cy="956858"/>
                <a:chOff x="9749321" y="5684628"/>
                <a:chExt cx="2174762" cy="995323"/>
              </a:xfrm>
            </p:grpSpPr>
            <p:pic>
              <p:nvPicPr>
                <p:cNvPr id="59" name="Picture 58" descr="w2.gif">
                  <a:extLst>
                    <a:ext uri="{FF2B5EF4-FFF2-40B4-BE49-F238E27FC236}">
                      <a16:creationId xmlns:a16="http://schemas.microsoft.com/office/drawing/2014/main" id="{5D0D0FA9-74F8-CB46-B73A-F834B487070F}"/>
                    </a:ext>
                  </a:extLst>
                </p:cNvPr>
                <p:cNvPicPr>
                  <a:picLocks noChangeAspect="1"/>
                </p:cNvPicPr>
                <p:nvPr/>
              </p:nvPicPr>
              <p:blipFill>
                <a:blip r:embed="rId2" cstate="print"/>
                <a:stretch>
                  <a:fillRect/>
                </a:stretch>
              </p:blipFill>
              <p:spPr>
                <a:xfrm>
                  <a:off x="9748821" y="5683896"/>
                  <a:ext cx="330275" cy="990991"/>
                </a:xfrm>
                <a:prstGeom prst="rect">
                  <a:avLst/>
                </a:prstGeom>
                <a:ln>
                  <a:noFill/>
                </a:ln>
                <a:effectLst>
                  <a:outerShdw blurRad="50800" dist="38100" dir="2700000" algn="tl" rotWithShape="0">
                    <a:prstClr val="black">
                      <a:alpha val="40000"/>
                    </a:prstClr>
                  </a:outerShdw>
                </a:effectLst>
              </p:spPr>
            </p:pic>
            <p:pic>
              <p:nvPicPr>
                <p:cNvPr id="60" name="Picture 59" descr="w3.gif">
                  <a:extLst>
                    <a:ext uri="{FF2B5EF4-FFF2-40B4-BE49-F238E27FC236}">
                      <a16:creationId xmlns:a16="http://schemas.microsoft.com/office/drawing/2014/main" id="{7344BA84-6EF3-2149-846D-4515C1C32C86}"/>
                    </a:ext>
                  </a:extLst>
                </p:cNvPr>
                <p:cNvPicPr>
                  <a:picLocks noChangeAspect="1"/>
                </p:cNvPicPr>
                <p:nvPr/>
              </p:nvPicPr>
              <p:blipFill>
                <a:blip r:embed="rId3" cstate="print"/>
                <a:stretch>
                  <a:fillRect/>
                </a:stretch>
              </p:blipFill>
              <p:spPr>
                <a:xfrm>
                  <a:off x="10666985" y="5687199"/>
                  <a:ext cx="330275" cy="990991"/>
                </a:xfrm>
                <a:prstGeom prst="rect">
                  <a:avLst/>
                </a:prstGeom>
                <a:ln>
                  <a:noFill/>
                </a:ln>
                <a:effectLst>
                  <a:outerShdw blurRad="50800" dist="38100" dir="2700000" algn="tl" rotWithShape="0">
                    <a:prstClr val="black">
                      <a:alpha val="40000"/>
                    </a:prstClr>
                  </a:outerShdw>
                </a:effectLst>
              </p:spPr>
            </p:pic>
            <p:pic>
              <p:nvPicPr>
                <p:cNvPr id="61" name="Picture 60" descr="w4.gif">
                  <a:extLst>
                    <a:ext uri="{FF2B5EF4-FFF2-40B4-BE49-F238E27FC236}">
                      <a16:creationId xmlns:a16="http://schemas.microsoft.com/office/drawing/2014/main" id="{0A319A50-F759-CD48-B2B8-7F20C7CE5113}"/>
                    </a:ext>
                  </a:extLst>
                </p:cNvPr>
                <p:cNvPicPr>
                  <a:picLocks noChangeAspect="1"/>
                </p:cNvPicPr>
                <p:nvPr/>
              </p:nvPicPr>
              <p:blipFill>
                <a:blip r:embed="rId4" cstate="print"/>
                <a:stretch>
                  <a:fillRect/>
                </a:stretch>
              </p:blipFill>
              <p:spPr>
                <a:xfrm>
                  <a:off x="11600012" y="5707019"/>
                  <a:ext cx="323670" cy="972822"/>
                </a:xfrm>
                <a:prstGeom prst="rect">
                  <a:avLst/>
                </a:prstGeom>
                <a:ln>
                  <a:noFill/>
                </a:ln>
                <a:effectLst>
                  <a:outerShdw blurRad="50800" dist="38100" dir="2700000" algn="tl" rotWithShape="0">
                    <a:prstClr val="black">
                      <a:alpha val="40000"/>
                    </a:prstClr>
                  </a:outerShdw>
                </a:effectLst>
              </p:spPr>
            </p:pic>
          </p:grpSp>
          <p:sp>
            <p:nvSpPr>
              <p:cNvPr id="56" name="Rectangle 15">
                <a:extLst>
                  <a:ext uri="{FF2B5EF4-FFF2-40B4-BE49-F238E27FC236}">
                    <a16:creationId xmlns:a16="http://schemas.microsoft.com/office/drawing/2014/main" id="{2FC56DE5-C8D9-4C41-9984-374150BFC2F4}"/>
                  </a:ext>
                </a:extLst>
              </p:cNvPr>
              <p:cNvSpPr>
                <a:spLocks noChangeArrowheads="1"/>
              </p:cNvSpPr>
              <p:nvPr/>
            </p:nvSpPr>
            <p:spPr bwMode="auto">
              <a:xfrm>
                <a:off x="6967641" y="4717862"/>
                <a:ext cx="405385" cy="683708"/>
              </a:xfrm>
              <a:prstGeom prst="rect">
                <a:avLst/>
              </a:prstGeom>
              <a:solidFill>
                <a:schemeClr val="bg1">
                  <a:lumMod val="65000"/>
                </a:schemeClr>
              </a:solidFill>
              <a:ln w="9525">
                <a:noFill/>
                <a:miter lim="800000"/>
                <a:headEnd/>
                <a:tailEnd/>
              </a:ln>
              <a:effectLst>
                <a:outerShdw blurRad="50800" dist="38100" dir="2700000" algn="tl" rotWithShape="0">
                  <a:prstClr val="black">
                    <a:alpha val="40000"/>
                  </a:prstClr>
                </a:outerShdw>
              </a:effectLst>
              <a:scene3d>
                <a:camera prst="orthographicFront">
                  <a:rot lat="0" lon="0" rev="0"/>
                </a:camera>
                <a:lightRig rig="contrasting" dir="t">
                  <a:rot lat="0" lon="0" rev="1500000"/>
                </a:lightRig>
              </a:scene3d>
              <a:sp3d prstMaterial="metal">
                <a:bevelT w="88900" h="88900"/>
              </a:sp3d>
            </p:spPr>
            <p:txBody>
              <a:bodyPr/>
              <a:lstStyle/>
              <a:p>
                <a:pPr eaLnBrk="0" hangingPunct="0">
                  <a:defRPr/>
                </a:pPr>
                <a:endParaRPr lang="en-US">
                  <a:solidFill>
                    <a:srgbClr val="000000"/>
                  </a:solidFill>
                </a:endParaRPr>
              </a:p>
            </p:txBody>
          </p:sp>
          <p:pic>
            <p:nvPicPr>
              <p:cNvPr id="57" name="Picture 53" descr="w5n.gif">
                <a:extLst>
                  <a:ext uri="{FF2B5EF4-FFF2-40B4-BE49-F238E27FC236}">
                    <a16:creationId xmlns:a16="http://schemas.microsoft.com/office/drawing/2014/main" id="{4B62B066-1CFF-214D-AE9E-E2ECA03BF15A}"/>
                  </a:ext>
                </a:extLst>
              </p:cNvPr>
              <p:cNvPicPr>
                <a:picLocks noChangeAspect="1"/>
              </p:cNvPicPr>
              <p:nvPr/>
            </p:nvPicPr>
            <p:blipFill>
              <a:blip r:embed="rId5" cstate="print"/>
              <a:srcRect/>
              <a:stretch>
                <a:fillRect/>
              </a:stretch>
            </p:blipFill>
            <p:spPr bwMode="auto">
              <a:xfrm>
                <a:off x="7035461" y="4412574"/>
                <a:ext cx="314325" cy="957262"/>
              </a:xfrm>
              <a:prstGeom prst="rect">
                <a:avLst/>
              </a:prstGeom>
              <a:noFill/>
              <a:ln w="9525">
                <a:noFill/>
                <a:miter lim="800000"/>
                <a:headEnd/>
                <a:tailEnd/>
              </a:ln>
            </p:spPr>
          </p:pic>
        </p:grpSp>
        <p:sp>
          <p:nvSpPr>
            <p:cNvPr id="37" name="TextBox 55">
              <a:extLst>
                <a:ext uri="{FF2B5EF4-FFF2-40B4-BE49-F238E27FC236}">
                  <a16:creationId xmlns:a16="http://schemas.microsoft.com/office/drawing/2014/main" id="{9657F915-CF5F-0B4D-99D0-75C8FF8BBC75}"/>
                </a:ext>
              </a:extLst>
            </p:cNvPr>
            <p:cNvSpPr txBox="1">
              <a:spLocks noChangeArrowheads="1"/>
            </p:cNvSpPr>
            <p:nvPr/>
          </p:nvSpPr>
          <p:spPr bwMode="auto">
            <a:xfrm>
              <a:off x="4422033" y="5687480"/>
              <a:ext cx="3875610" cy="230832"/>
            </a:xfrm>
            <a:prstGeom prst="rect">
              <a:avLst/>
            </a:prstGeom>
            <a:noFill/>
            <a:ln w="9525">
              <a:noFill/>
              <a:miter lim="800000"/>
              <a:headEnd/>
              <a:tailEnd/>
            </a:ln>
          </p:spPr>
          <p:txBody>
            <a:bodyPr wrap="square">
              <a:spAutoFit/>
            </a:bodyPr>
            <a:lstStyle/>
            <a:p>
              <a:r>
                <a:rPr lang="en-US" sz="900" i="1"/>
                <a:t>Source: Navy Personnel Command/Human Resource Command</a:t>
              </a:r>
            </a:p>
          </p:txBody>
        </p:sp>
        <p:sp>
          <p:nvSpPr>
            <p:cNvPr id="38" name="Rectangle 27">
              <a:extLst>
                <a:ext uri="{FF2B5EF4-FFF2-40B4-BE49-F238E27FC236}">
                  <a16:creationId xmlns:a16="http://schemas.microsoft.com/office/drawing/2014/main" id="{9D287214-4223-5F4D-8FB0-24C264778087}"/>
                </a:ext>
              </a:extLst>
            </p:cNvPr>
            <p:cNvSpPr>
              <a:spLocks noChangeArrowheads="1"/>
            </p:cNvSpPr>
            <p:nvPr/>
          </p:nvSpPr>
          <p:spPr bwMode="auto">
            <a:xfrm>
              <a:off x="6272213" y="2467985"/>
              <a:ext cx="755650" cy="184666"/>
            </a:xfrm>
            <a:prstGeom prst="rect">
              <a:avLst/>
            </a:prstGeom>
            <a:noFill/>
            <a:ln w="9525">
              <a:noFill/>
              <a:miter lim="800000"/>
              <a:headEnd/>
              <a:tailEnd/>
            </a:ln>
          </p:spPr>
          <p:txBody>
            <a:bodyPr lIns="0" tIns="0" rIns="0" bIns="0">
              <a:spAutoFit/>
            </a:bodyPr>
            <a:lstStyle/>
            <a:p>
              <a:pPr algn="ctr" eaLnBrk="0" hangingPunct="0"/>
              <a:r>
                <a:rPr lang="en-US" sz="1200" b="1">
                  <a:solidFill>
                    <a:srgbClr val="000000"/>
                  </a:solidFill>
                </a:rPr>
                <a:t>96.2%</a:t>
              </a:r>
            </a:p>
          </p:txBody>
        </p:sp>
        <p:pic>
          <p:nvPicPr>
            <p:cNvPr id="39" name="Picture 38">
              <a:extLst>
                <a:ext uri="{FF2B5EF4-FFF2-40B4-BE49-F238E27FC236}">
                  <a16:creationId xmlns:a16="http://schemas.microsoft.com/office/drawing/2014/main" id="{FFAB5E4D-1E67-1D4F-98FF-4124A92AD32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423674" y="2500066"/>
              <a:ext cx="428274" cy="628896"/>
            </a:xfrm>
            <a:prstGeom prst="rect">
              <a:avLst/>
            </a:prstGeom>
          </p:spPr>
        </p:pic>
        <p:pic>
          <p:nvPicPr>
            <p:cNvPr id="41" name="Picture 40">
              <a:extLst>
                <a:ext uri="{FF2B5EF4-FFF2-40B4-BE49-F238E27FC236}">
                  <a16:creationId xmlns:a16="http://schemas.microsoft.com/office/drawing/2014/main" id="{5ACDBA30-1EDA-1340-9B9E-36608CB7DCD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233873" y="3641726"/>
              <a:ext cx="476250" cy="638175"/>
            </a:xfrm>
            <a:prstGeom prst="rect">
              <a:avLst/>
            </a:prstGeom>
          </p:spPr>
        </p:pic>
        <p:pic>
          <p:nvPicPr>
            <p:cNvPr id="42" name="Picture 41">
              <a:extLst>
                <a:ext uri="{FF2B5EF4-FFF2-40B4-BE49-F238E27FC236}">
                  <a16:creationId xmlns:a16="http://schemas.microsoft.com/office/drawing/2014/main" id="{1D37C407-DA7A-8A45-AC14-8A4A612841F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014967" y="3988854"/>
              <a:ext cx="476250" cy="638175"/>
            </a:xfrm>
            <a:prstGeom prst="rect">
              <a:avLst/>
            </a:prstGeom>
          </p:spPr>
        </p:pic>
        <p:pic>
          <p:nvPicPr>
            <p:cNvPr id="43" name="Picture 42">
              <a:extLst>
                <a:ext uri="{FF2B5EF4-FFF2-40B4-BE49-F238E27FC236}">
                  <a16:creationId xmlns:a16="http://schemas.microsoft.com/office/drawing/2014/main" id="{55893109-D69F-D948-9C59-A3602FAB802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409122" y="3988855"/>
              <a:ext cx="476250" cy="638175"/>
            </a:xfrm>
            <a:prstGeom prst="rect">
              <a:avLst/>
            </a:prstGeom>
          </p:spPr>
        </p:pic>
        <p:sp>
          <p:nvSpPr>
            <p:cNvPr id="44" name="Rectangle 27">
              <a:extLst>
                <a:ext uri="{FF2B5EF4-FFF2-40B4-BE49-F238E27FC236}">
                  <a16:creationId xmlns:a16="http://schemas.microsoft.com/office/drawing/2014/main" id="{6C7F7527-F8B3-4246-B549-F6B880D883B8}"/>
                </a:ext>
              </a:extLst>
            </p:cNvPr>
            <p:cNvSpPr>
              <a:spLocks noChangeArrowheads="1"/>
            </p:cNvSpPr>
            <p:nvPr/>
          </p:nvSpPr>
          <p:spPr bwMode="auto">
            <a:xfrm>
              <a:off x="4064386" y="3261227"/>
              <a:ext cx="845915" cy="338554"/>
            </a:xfrm>
            <a:prstGeom prst="rect">
              <a:avLst/>
            </a:prstGeom>
            <a:noFill/>
            <a:ln w="9525">
              <a:noFill/>
              <a:miter lim="800000"/>
              <a:headEnd/>
              <a:tailEnd/>
            </a:ln>
          </p:spPr>
          <p:txBody>
            <a:bodyPr wrap="square" lIns="0" tIns="0" rIns="0" bIns="0">
              <a:spAutoFit/>
            </a:bodyPr>
            <a:lstStyle/>
            <a:p>
              <a:pPr algn="ctr" eaLnBrk="0" hangingPunct="0"/>
              <a:r>
                <a:rPr lang="en-US" sz="1100" b="1">
                  <a:solidFill>
                    <a:srgbClr val="000000"/>
                  </a:solidFill>
                </a:rPr>
                <a:t>FY18 SCPO</a:t>
              </a:r>
            </a:p>
            <a:p>
              <a:pPr algn="ctr" eaLnBrk="0" hangingPunct="0"/>
              <a:r>
                <a:rPr lang="en-US" sz="1100" b="1">
                  <a:solidFill>
                    <a:srgbClr val="000000"/>
                  </a:solidFill>
                </a:rPr>
                <a:t>1,676</a:t>
              </a:r>
            </a:p>
          </p:txBody>
        </p:sp>
        <p:sp>
          <p:nvSpPr>
            <p:cNvPr id="45" name="Rectangle 27">
              <a:extLst>
                <a:ext uri="{FF2B5EF4-FFF2-40B4-BE49-F238E27FC236}">
                  <a16:creationId xmlns:a16="http://schemas.microsoft.com/office/drawing/2014/main" id="{E8C32286-A5BF-3140-9D05-DE1066B25A49}"/>
                </a:ext>
              </a:extLst>
            </p:cNvPr>
            <p:cNvSpPr>
              <a:spLocks noChangeArrowheads="1"/>
            </p:cNvSpPr>
            <p:nvPr/>
          </p:nvSpPr>
          <p:spPr bwMode="auto">
            <a:xfrm>
              <a:off x="5042880" y="3609084"/>
              <a:ext cx="845915" cy="338554"/>
            </a:xfrm>
            <a:prstGeom prst="rect">
              <a:avLst/>
            </a:prstGeom>
            <a:noFill/>
            <a:ln w="9525">
              <a:noFill/>
              <a:miter lim="800000"/>
              <a:headEnd/>
              <a:tailEnd/>
            </a:ln>
          </p:spPr>
          <p:txBody>
            <a:bodyPr wrap="square" lIns="0" tIns="0" rIns="0" bIns="0">
              <a:spAutoFit/>
            </a:bodyPr>
            <a:lstStyle/>
            <a:p>
              <a:pPr algn="ctr" eaLnBrk="0" hangingPunct="0"/>
              <a:r>
                <a:rPr lang="en-US" sz="1100" b="1">
                  <a:solidFill>
                    <a:srgbClr val="000000"/>
                  </a:solidFill>
                </a:rPr>
                <a:t>FY18 MCPO</a:t>
              </a:r>
            </a:p>
            <a:p>
              <a:pPr algn="ctr" eaLnBrk="0" hangingPunct="0"/>
              <a:r>
                <a:rPr lang="en-US" sz="1100" b="1">
                  <a:solidFill>
                    <a:srgbClr val="000000"/>
                  </a:solidFill>
                </a:rPr>
                <a:t>506</a:t>
              </a:r>
            </a:p>
          </p:txBody>
        </p:sp>
        <p:sp>
          <p:nvSpPr>
            <p:cNvPr id="46" name="Rectangle 27">
              <a:extLst>
                <a:ext uri="{FF2B5EF4-FFF2-40B4-BE49-F238E27FC236}">
                  <a16:creationId xmlns:a16="http://schemas.microsoft.com/office/drawing/2014/main" id="{2737B512-6DC3-C149-BF3B-1BF04AA73966}"/>
                </a:ext>
              </a:extLst>
            </p:cNvPr>
            <p:cNvSpPr>
              <a:spLocks noChangeArrowheads="1"/>
            </p:cNvSpPr>
            <p:nvPr/>
          </p:nvSpPr>
          <p:spPr bwMode="auto">
            <a:xfrm>
              <a:off x="3208340" y="2214733"/>
              <a:ext cx="845915" cy="338554"/>
            </a:xfrm>
            <a:prstGeom prst="rect">
              <a:avLst/>
            </a:prstGeom>
            <a:noFill/>
            <a:ln w="9525">
              <a:noFill/>
              <a:miter lim="800000"/>
              <a:headEnd/>
              <a:tailEnd/>
            </a:ln>
          </p:spPr>
          <p:txBody>
            <a:bodyPr wrap="square" lIns="0" tIns="0" rIns="0" bIns="0">
              <a:spAutoFit/>
            </a:bodyPr>
            <a:lstStyle/>
            <a:p>
              <a:pPr algn="ctr" eaLnBrk="0" hangingPunct="0"/>
              <a:r>
                <a:rPr lang="en-US" sz="1100" b="1">
                  <a:solidFill>
                    <a:srgbClr val="000000"/>
                  </a:solidFill>
                </a:rPr>
                <a:t>FY18 CPO  4,357</a:t>
              </a:r>
            </a:p>
          </p:txBody>
        </p:sp>
        <p:sp>
          <p:nvSpPr>
            <p:cNvPr id="48" name="Rectangle 28">
              <a:extLst>
                <a:ext uri="{FF2B5EF4-FFF2-40B4-BE49-F238E27FC236}">
                  <a16:creationId xmlns:a16="http://schemas.microsoft.com/office/drawing/2014/main" id="{998BE1E5-9A53-F74D-8868-D28AAECC788C}"/>
                </a:ext>
              </a:extLst>
            </p:cNvPr>
            <p:cNvSpPr>
              <a:spLocks noChangeArrowheads="1"/>
            </p:cNvSpPr>
            <p:nvPr/>
          </p:nvSpPr>
          <p:spPr bwMode="auto">
            <a:xfrm>
              <a:off x="7731140" y="2313416"/>
              <a:ext cx="512961" cy="276999"/>
            </a:xfrm>
            <a:prstGeom prst="rect">
              <a:avLst/>
            </a:prstGeom>
            <a:noFill/>
            <a:ln w="9525">
              <a:noFill/>
              <a:miter lim="800000"/>
              <a:headEnd/>
              <a:tailEnd/>
            </a:ln>
          </p:spPr>
          <p:txBody>
            <a:bodyPr wrap="none" lIns="0" tIns="0" rIns="0" bIns="0">
              <a:spAutoFit/>
            </a:bodyPr>
            <a:lstStyle/>
            <a:p>
              <a:pPr eaLnBrk="0" hangingPunct="0"/>
              <a:r>
                <a:rPr lang="en-US" b="1">
                  <a:solidFill>
                    <a:srgbClr val="000000"/>
                  </a:solidFill>
                </a:rPr>
                <a:t>FY18 </a:t>
              </a:r>
            </a:p>
          </p:txBody>
        </p:sp>
        <p:sp>
          <p:nvSpPr>
            <p:cNvPr id="49" name="Rectangle 28">
              <a:extLst>
                <a:ext uri="{FF2B5EF4-FFF2-40B4-BE49-F238E27FC236}">
                  <a16:creationId xmlns:a16="http://schemas.microsoft.com/office/drawing/2014/main" id="{85120890-A807-074A-9938-559F34465576}"/>
                </a:ext>
              </a:extLst>
            </p:cNvPr>
            <p:cNvSpPr>
              <a:spLocks noChangeArrowheads="1"/>
            </p:cNvSpPr>
            <p:nvPr/>
          </p:nvSpPr>
          <p:spPr bwMode="auto">
            <a:xfrm>
              <a:off x="7107316" y="2960601"/>
              <a:ext cx="748154" cy="369332"/>
            </a:xfrm>
            <a:prstGeom prst="rect">
              <a:avLst/>
            </a:prstGeom>
            <a:noFill/>
            <a:ln w="9525">
              <a:noFill/>
              <a:miter lim="800000"/>
              <a:headEnd/>
              <a:tailEnd/>
            </a:ln>
          </p:spPr>
          <p:txBody>
            <a:bodyPr wrap="none" lIns="0" tIns="0" rIns="0" bIns="0">
              <a:spAutoFit/>
            </a:bodyPr>
            <a:lstStyle/>
            <a:p>
              <a:pPr eaLnBrk="0" hangingPunct="0"/>
              <a:r>
                <a:rPr lang="en-US" sz="1200" b="1">
                  <a:solidFill>
                    <a:srgbClr val="000000"/>
                  </a:solidFill>
                </a:rPr>
                <a:t> 89.2% AV</a:t>
              </a:r>
            </a:p>
            <a:p>
              <a:pPr eaLnBrk="0" hangingPunct="0"/>
              <a:r>
                <a:rPr lang="en-US" sz="1200" b="1">
                  <a:solidFill>
                    <a:srgbClr val="000000"/>
                  </a:solidFill>
                </a:rPr>
                <a:t> 70.2% Tech</a:t>
              </a:r>
            </a:p>
          </p:txBody>
        </p:sp>
        <p:sp>
          <p:nvSpPr>
            <p:cNvPr id="50" name="Rectangle 29">
              <a:extLst>
                <a:ext uri="{FF2B5EF4-FFF2-40B4-BE49-F238E27FC236}">
                  <a16:creationId xmlns:a16="http://schemas.microsoft.com/office/drawing/2014/main" id="{616F17A2-4C51-3E4C-84F2-1BB04EC6FA8C}"/>
                </a:ext>
              </a:extLst>
            </p:cNvPr>
            <p:cNvSpPr>
              <a:spLocks noChangeArrowheads="1"/>
            </p:cNvSpPr>
            <p:nvPr/>
          </p:nvSpPr>
          <p:spPr bwMode="auto">
            <a:xfrm>
              <a:off x="8008258" y="2958408"/>
              <a:ext cx="748154" cy="369332"/>
            </a:xfrm>
            <a:prstGeom prst="rect">
              <a:avLst/>
            </a:prstGeom>
            <a:noFill/>
            <a:ln w="9525">
              <a:noFill/>
              <a:miter lim="800000"/>
              <a:headEnd/>
              <a:tailEnd/>
            </a:ln>
          </p:spPr>
          <p:txBody>
            <a:bodyPr wrap="none" lIns="0" tIns="0" rIns="0" bIns="0">
              <a:spAutoFit/>
            </a:bodyPr>
            <a:lstStyle/>
            <a:p>
              <a:pPr eaLnBrk="0" hangingPunct="0"/>
              <a:r>
                <a:rPr lang="en-US" sz="1200" b="1">
                  <a:solidFill>
                    <a:srgbClr val="000000"/>
                  </a:solidFill>
                </a:rPr>
                <a:t> 77.7% AV</a:t>
              </a:r>
            </a:p>
            <a:p>
              <a:pPr eaLnBrk="0" hangingPunct="0"/>
              <a:r>
                <a:rPr lang="en-US" sz="1200" b="1">
                  <a:solidFill>
                    <a:srgbClr val="000000"/>
                  </a:solidFill>
                </a:rPr>
                <a:t> 82.9% Tech</a:t>
              </a:r>
            </a:p>
          </p:txBody>
        </p:sp>
        <p:sp>
          <p:nvSpPr>
            <p:cNvPr id="51" name="Rectangle 29">
              <a:extLst>
                <a:ext uri="{FF2B5EF4-FFF2-40B4-BE49-F238E27FC236}">
                  <a16:creationId xmlns:a16="http://schemas.microsoft.com/office/drawing/2014/main" id="{CE9E0233-F955-994A-A700-5446FBF5C984}"/>
                </a:ext>
              </a:extLst>
            </p:cNvPr>
            <p:cNvSpPr>
              <a:spLocks noChangeArrowheads="1"/>
            </p:cNvSpPr>
            <p:nvPr/>
          </p:nvSpPr>
          <p:spPr bwMode="auto">
            <a:xfrm>
              <a:off x="8889307" y="3150745"/>
              <a:ext cx="748154" cy="369332"/>
            </a:xfrm>
            <a:prstGeom prst="rect">
              <a:avLst/>
            </a:prstGeom>
            <a:noFill/>
            <a:ln w="9525">
              <a:noFill/>
              <a:miter lim="800000"/>
              <a:headEnd/>
              <a:tailEnd/>
            </a:ln>
          </p:spPr>
          <p:txBody>
            <a:bodyPr wrap="none" lIns="0" tIns="0" rIns="0" bIns="0">
              <a:spAutoFit/>
            </a:bodyPr>
            <a:lstStyle/>
            <a:p>
              <a:pPr eaLnBrk="0" hangingPunct="0"/>
              <a:r>
                <a:rPr lang="en-US" sz="1200" b="1">
                  <a:solidFill>
                    <a:srgbClr val="000000"/>
                  </a:solidFill>
                </a:rPr>
                <a:t> 29.8% AV</a:t>
              </a:r>
            </a:p>
            <a:p>
              <a:pPr eaLnBrk="0" hangingPunct="0"/>
              <a:r>
                <a:rPr lang="en-US" sz="1200" b="1">
                  <a:solidFill>
                    <a:srgbClr val="000000"/>
                  </a:solidFill>
                </a:rPr>
                <a:t> 25.3% Tech</a:t>
              </a:r>
            </a:p>
          </p:txBody>
        </p:sp>
      </p:grpSp>
    </p:spTree>
    <p:extLst>
      <p:ext uri="{BB962C8B-B14F-4D97-AF65-F5344CB8AC3E}">
        <p14:creationId xmlns:p14="http://schemas.microsoft.com/office/powerpoint/2010/main" val="396008970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250" fill="hold"/>
                                        <p:tgtEl>
                                          <p:spTgt spid="47"/>
                                        </p:tgtEl>
                                        <p:attrNameLst>
                                          <p:attrName>ppt_x</p:attrName>
                                        </p:attrNameLst>
                                      </p:cBhvr>
                                      <p:tavLst>
                                        <p:tav tm="0">
                                          <p:val>
                                            <p:strVal val="#ppt_x"/>
                                          </p:val>
                                        </p:tav>
                                        <p:tav tm="100000">
                                          <p:val>
                                            <p:strVal val="#ppt_x"/>
                                          </p:val>
                                        </p:tav>
                                      </p:tavLst>
                                    </p:anim>
                                    <p:anim calcmode="lin" valueType="num">
                                      <p:cBhvr additive="base">
                                        <p:cTn id="8" dur="125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1000" fill="hold"/>
                                        <p:tgtEl>
                                          <p:spTgt spid="58"/>
                                        </p:tgtEl>
                                        <p:attrNameLst>
                                          <p:attrName>ppt_x</p:attrName>
                                        </p:attrNameLst>
                                      </p:cBhvr>
                                      <p:tavLst>
                                        <p:tav tm="0">
                                          <p:val>
                                            <p:strVal val="#ppt_x"/>
                                          </p:val>
                                        </p:tav>
                                        <p:tav tm="100000">
                                          <p:val>
                                            <p:strVal val="#ppt_x"/>
                                          </p:val>
                                        </p:tav>
                                      </p:tavLst>
                                    </p:anim>
                                    <p:anim calcmode="lin" valueType="num">
                                      <p:cBhvr additive="base">
                                        <p:cTn id="12" dur="1000" fill="hold"/>
                                        <p:tgtEl>
                                          <p:spTgt spid="58"/>
                                        </p:tgtEl>
                                        <p:attrNameLst>
                                          <p:attrName>ppt_y</p:attrName>
                                        </p:attrNameLst>
                                      </p:cBhvr>
                                      <p:tavLst>
                                        <p:tav tm="0">
                                          <p:val>
                                            <p:strVal val="1+#ppt_h/2"/>
                                          </p:val>
                                        </p:tav>
                                        <p:tav tm="100000">
                                          <p:val>
                                            <p:strVal val="#ppt_y"/>
                                          </p:val>
                                        </p:tav>
                                      </p:tavLst>
                                    </p:anim>
                                  </p:childTnLst>
                                </p:cTn>
                              </p:par>
                              <p:par>
                                <p:cTn id="13" presetID="9" presetClass="entr" presetSubtype="0" fill="hold" grpId="0" nodeType="withEffect">
                                  <p:stCondLst>
                                    <p:cond delay="750"/>
                                  </p:stCondLst>
                                  <p:iterate type="lt">
                                    <p:tmPct val="3333"/>
                                  </p:iterate>
                                  <p:childTnLst>
                                    <p:set>
                                      <p:cBhvr>
                                        <p:cTn id="14" dur="1" fill="hold">
                                          <p:stCondLst>
                                            <p:cond delay="0"/>
                                          </p:stCondLst>
                                        </p:cTn>
                                        <p:tgtEl>
                                          <p:spTgt spid="40"/>
                                        </p:tgtEl>
                                        <p:attrNameLst>
                                          <p:attrName>style.visibility</p:attrName>
                                        </p:attrNameLst>
                                      </p:cBhvr>
                                      <p:to>
                                        <p:strVal val="visible"/>
                                      </p:to>
                                    </p:set>
                                    <p:animEffect transition="in" filter="dissolve">
                                      <p:cBhvr>
                                        <p:cTn id="15"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0" grpId="0"/>
      <p:bldP spid="58" grpId="0" animBg="1"/>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268D681-8AE7-4D07-85F7-ACA6E2329B2D}"/>
              </a:ext>
            </a:extLst>
          </p:cNvPr>
          <p:cNvSpPr txBox="1"/>
          <p:nvPr/>
        </p:nvSpPr>
        <p:spPr>
          <a:xfrm>
            <a:off x="978408" y="822960"/>
            <a:ext cx="10226676" cy="683264"/>
          </a:xfrm>
          <a:prstGeom prst="rect">
            <a:avLst/>
          </a:prstGeom>
          <a:noFill/>
        </p:spPr>
        <p:txBody>
          <a:bodyPr wrap="square" rtlCol="0">
            <a:spAutoFit/>
          </a:bodyPr>
          <a:lstStyle/>
          <a:p>
            <a:pPr algn="ctr">
              <a:lnSpc>
                <a:spcPct val="80000"/>
              </a:lnSpc>
            </a:pPr>
            <a:r>
              <a:rPr lang="en-GB" sz="4800" spc="30">
                <a:solidFill>
                  <a:schemeClr val="tx1">
                    <a:lumMod val="75000"/>
                    <a:lumOff val="25000"/>
                  </a:schemeClr>
                </a:solidFill>
              </a:rPr>
              <a:t>Promotion Timeline</a:t>
            </a:r>
          </a:p>
        </p:txBody>
      </p:sp>
      <p:grpSp>
        <p:nvGrpSpPr>
          <p:cNvPr id="48" name="Group 57">
            <a:extLst>
              <a:ext uri="{FF2B5EF4-FFF2-40B4-BE49-F238E27FC236}">
                <a16:creationId xmlns:a16="http://schemas.microsoft.com/office/drawing/2014/main" id="{9D05D327-0E95-9E4E-87B0-CF0EFED4F5D9}"/>
              </a:ext>
            </a:extLst>
          </p:cNvPr>
          <p:cNvGrpSpPr>
            <a:grpSpLocks/>
          </p:cNvGrpSpPr>
          <p:nvPr/>
        </p:nvGrpSpPr>
        <p:grpSpPr bwMode="auto">
          <a:xfrm>
            <a:off x="1807672" y="1793104"/>
            <a:ext cx="8568147" cy="4241936"/>
            <a:chOff x="-463956" y="1747279"/>
            <a:chExt cx="8567398" cy="4242791"/>
          </a:xfrm>
        </p:grpSpPr>
        <p:sp>
          <p:nvSpPr>
            <p:cNvPr id="49" name="Rectangle 48">
              <a:extLst>
                <a:ext uri="{FF2B5EF4-FFF2-40B4-BE49-F238E27FC236}">
                  <a16:creationId xmlns:a16="http://schemas.microsoft.com/office/drawing/2014/main" id="{D87BE565-C6D8-2745-951B-289F32115257}"/>
                </a:ext>
              </a:extLst>
            </p:cNvPr>
            <p:cNvSpPr/>
            <p:nvPr/>
          </p:nvSpPr>
          <p:spPr>
            <a:xfrm>
              <a:off x="3420141" y="4940645"/>
              <a:ext cx="882502" cy="637954"/>
            </a:xfrm>
            <a:prstGeom prst="rect">
              <a:avLst/>
            </a:prstGeom>
            <a:solidFill>
              <a:srgbClr val="4791FF"/>
            </a:solidFill>
            <a:ln>
              <a:solidFill>
                <a:srgbClr val="4791FF"/>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50" name="Rectangle 49">
              <a:extLst>
                <a:ext uri="{FF2B5EF4-FFF2-40B4-BE49-F238E27FC236}">
                  <a16:creationId xmlns:a16="http://schemas.microsoft.com/office/drawing/2014/main" id="{43EA1DD3-AE1B-E044-BA20-0D5658AF3073}"/>
                </a:ext>
              </a:extLst>
            </p:cNvPr>
            <p:cNvSpPr/>
            <p:nvPr/>
          </p:nvSpPr>
          <p:spPr>
            <a:xfrm>
              <a:off x="4997304" y="4763437"/>
              <a:ext cx="882502" cy="637954"/>
            </a:xfrm>
            <a:prstGeom prst="rect">
              <a:avLst/>
            </a:prstGeom>
            <a:solidFill>
              <a:srgbClr val="4791FF"/>
            </a:solidFill>
            <a:ln>
              <a:solidFill>
                <a:srgbClr val="4791FF"/>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51" name="Rectangle 50">
              <a:extLst>
                <a:ext uri="{FF2B5EF4-FFF2-40B4-BE49-F238E27FC236}">
                  <a16:creationId xmlns:a16="http://schemas.microsoft.com/office/drawing/2014/main" id="{3D340DDE-60A0-C944-9320-90F404BF3E5D}"/>
                </a:ext>
              </a:extLst>
            </p:cNvPr>
            <p:cNvSpPr/>
            <p:nvPr/>
          </p:nvSpPr>
          <p:spPr>
            <a:xfrm>
              <a:off x="6542569" y="4575595"/>
              <a:ext cx="882502" cy="637954"/>
            </a:xfrm>
            <a:prstGeom prst="rect">
              <a:avLst/>
            </a:prstGeom>
            <a:solidFill>
              <a:srgbClr val="4791FF"/>
            </a:solidFill>
            <a:ln>
              <a:solidFill>
                <a:srgbClr val="4791FF"/>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52" name="Rectangle 51">
              <a:extLst>
                <a:ext uri="{FF2B5EF4-FFF2-40B4-BE49-F238E27FC236}">
                  <a16:creationId xmlns:a16="http://schemas.microsoft.com/office/drawing/2014/main" id="{2295BD05-0068-5748-8B38-A2B7AE4A5E4B}"/>
                </a:ext>
              </a:extLst>
            </p:cNvPr>
            <p:cNvSpPr/>
            <p:nvPr/>
          </p:nvSpPr>
          <p:spPr>
            <a:xfrm>
              <a:off x="1885508" y="5117855"/>
              <a:ext cx="882502" cy="637954"/>
            </a:xfrm>
            <a:prstGeom prst="rect">
              <a:avLst/>
            </a:prstGeom>
            <a:solidFill>
              <a:srgbClr val="4791FF"/>
            </a:solidFill>
            <a:ln>
              <a:solidFill>
                <a:srgbClr val="4791FF"/>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grpSp>
          <p:nvGrpSpPr>
            <p:cNvPr id="53" name="Group 56">
              <a:extLst>
                <a:ext uri="{FF2B5EF4-FFF2-40B4-BE49-F238E27FC236}">
                  <a16:creationId xmlns:a16="http://schemas.microsoft.com/office/drawing/2014/main" id="{32DF2758-915E-9043-B0BE-DDF954D1A365}"/>
                </a:ext>
              </a:extLst>
            </p:cNvPr>
            <p:cNvGrpSpPr>
              <a:grpSpLocks/>
            </p:cNvGrpSpPr>
            <p:nvPr/>
          </p:nvGrpSpPr>
          <p:grpSpPr bwMode="auto">
            <a:xfrm>
              <a:off x="1574758" y="1913852"/>
              <a:ext cx="5902457" cy="1212111"/>
              <a:chOff x="1596024" y="2105246"/>
              <a:chExt cx="5902457" cy="1212111"/>
            </a:xfrm>
          </p:grpSpPr>
          <p:grpSp>
            <p:nvGrpSpPr>
              <p:cNvPr id="80" name="Group 48">
                <a:extLst>
                  <a:ext uri="{FF2B5EF4-FFF2-40B4-BE49-F238E27FC236}">
                    <a16:creationId xmlns:a16="http://schemas.microsoft.com/office/drawing/2014/main" id="{A6043C36-94EB-6F4D-9CE9-9A88B43E1FDE}"/>
                  </a:ext>
                </a:extLst>
              </p:cNvPr>
              <p:cNvGrpSpPr>
                <a:grpSpLocks/>
              </p:cNvGrpSpPr>
              <p:nvPr/>
            </p:nvGrpSpPr>
            <p:grpSpPr bwMode="auto">
              <a:xfrm>
                <a:off x="3140006" y="2470297"/>
                <a:ext cx="1201267" cy="637954"/>
                <a:chOff x="3108107" y="2470297"/>
                <a:chExt cx="1201267" cy="637954"/>
              </a:xfrm>
            </p:grpSpPr>
            <p:sp>
              <p:nvSpPr>
                <p:cNvPr id="89" name="Rectangle 88">
                  <a:extLst>
                    <a:ext uri="{FF2B5EF4-FFF2-40B4-BE49-F238E27FC236}">
                      <a16:creationId xmlns:a16="http://schemas.microsoft.com/office/drawing/2014/main" id="{7765C84C-913D-F64D-B619-28A553A4D53C}"/>
                    </a:ext>
                  </a:extLst>
                </p:cNvPr>
                <p:cNvSpPr/>
                <p:nvPr/>
              </p:nvSpPr>
              <p:spPr>
                <a:xfrm>
                  <a:off x="3278372" y="2470297"/>
                  <a:ext cx="882502" cy="637954"/>
                </a:xfrm>
                <a:prstGeom prst="rect">
                  <a:avLst/>
                </a:prstGeom>
                <a:solidFill>
                  <a:srgbClr val="A7B6A0"/>
                </a:solidFill>
                <a:ln>
                  <a:solidFill>
                    <a:srgbClr val="A7B6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90" name="Rectangle 62">
                  <a:extLst>
                    <a:ext uri="{FF2B5EF4-FFF2-40B4-BE49-F238E27FC236}">
                      <a16:creationId xmlns:a16="http://schemas.microsoft.com/office/drawing/2014/main" id="{503B3A17-57F3-EF4F-ADBC-7AFF0C41E0AB}"/>
                    </a:ext>
                  </a:extLst>
                </p:cNvPr>
                <p:cNvSpPr>
                  <a:spLocks noChangeArrowheads="1"/>
                </p:cNvSpPr>
                <p:nvPr/>
              </p:nvSpPr>
              <p:spPr bwMode="auto">
                <a:xfrm>
                  <a:off x="3108107" y="2496241"/>
                  <a:ext cx="1201267" cy="582328"/>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sz="1600" b="1">
                      <a:latin typeface="Times New Roman" pitchFamily="18" charset="0"/>
                    </a:rPr>
                    <a:t>4-5 Years TIG</a:t>
                  </a:r>
                </a:p>
              </p:txBody>
            </p:sp>
          </p:grpSp>
          <p:grpSp>
            <p:nvGrpSpPr>
              <p:cNvPr id="81" name="Group 47">
                <a:extLst>
                  <a:ext uri="{FF2B5EF4-FFF2-40B4-BE49-F238E27FC236}">
                    <a16:creationId xmlns:a16="http://schemas.microsoft.com/office/drawing/2014/main" id="{6CC1F2CE-B0A7-E546-8724-B5C78CC6D918}"/>
                  </a:ext>
                </a:extLst>
              </p:cNvPr>
              <p:cNvGrpSpPr>
                <a:grpSpLocks/>
              </p:cNvGrpSpPr>
              <p:nvPr/>
            </p:nvGrpSpPr>
            <p:grpSpPr bwMode="auto">
              <a:xfrm>
                <a:off x="4672434" y="2303720"/>
                <a:ext cx="1265897" cy="637954"/>
                <a:chOff x="4629902" y="2303720"/>
                <a:chExt cx="1265897" cy="637954"/>
              </a:xfrm>
            </p:grpSpPr>
            <p:sp>
              <p:nvSpPr>
                <p:cNvPr id="87" name="Rectangle 86">
                  <a:extLst>
                    <a:ext uri="{FF2B5EF4-FFF2-40B4-BE49-F238E27FC236}">
                      <a16:creationId xmlns:a16="http://schemas.microsoft.com/office/drawing/2014/main" id="{8D4675C5-ECE4-4144-A13B-B06D905F65E6}"/>
                    </a:ext>
                  </a:extLst>
                </p:cNvPr>
                <p:cNvSpPr/>
                <p:nvPr/>
              </p:nvSpPr>
              <p:spPr>
                <a:xfrm>
                  <a:off x="4834269" y="2303720"/>
                  <a:ext cx="882502" cy="637954"/>
                </a:xfrm>
                <a:prstGeom prst="rect">
                  <a:avLst/>
                </a:prstGeom>
                <a:solidFill>
                  <a:srgbClr val="A7B6A0"/>
                </a:solidFill>
                <a:ln>
                  <a:solidFill>
                    <a:srgbClr val="A7B6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88" name="Rectangle 63">
                  <a:extLst>
                    <a:ext uri="{FF2B5EF4-FFF2-40B4-BE49-F238E27FC236}">
                      <a16:creationId xmlns:a16="http://schemas.microsoft.com/office/drawing/2014/main" id="{05F905BA-1733-7D47-BC01-41975DCF3B4E}"/>
                    </a:ext>
                  </a:extLst>
                </p:cNvPr>
                <p:cNvSpPr>
                  <a:spLocks noChangeArrowheads="1"/>
                </p:cNvSpPr>
                <p:nvPr/>
              </p:nvSpPr>
              <p:spPr bwMode="auto">
                <a:xfrm>
                  <a:off x="4629902" y="2329646"/>
                  <a:ext cx="1265897" cy="582328"/>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sz="1600" b="1">
                      <a:latin typeface="Times New Roman" pitchFamily="18" charset="0"/>
                    </a:rPr>
                    <a:t>4-5 Years TIG</a:t>
                  </a:r>
                  <a:endParaRPr lang="en-US" sz="1600" b="1">
                    <a:solidFill>
                      <a:srgbClr val="FFFF00"/>
                    </a:solidFill>
                    <a:latin typeface="Times New Roman" pitchFamily="18" charset="0"/>
                  </a:endParaRPr>
                </a:p>
              </p:txBody>
            </p:sp>
          </p:grpSp>
          <p:grpSp>
            <p:nvGrpSpPr>
              <p:cNvPr id="82" name="Group 46">
                <a:extLst>
                  <a:ext uri="{FF2B5EF4-FFF2-40B4-BE49-F238E27FC236}">
                    <a16:creationId xmlns:a16="http://schemas.microsoft.com/office/drawing/2014/main" id="{D6BF3FAC-800A-BE4A-A194-DF69B862DDD4}"/>
                  </a:ext>
                </a:extLst>
              </p:cNvPr>
              <p:cNvGrpSpPr>
                <a:grpSpLocks/>
              </p:cNvGrpSpPr>
              <p:nvPr/>
            </p:nvGrpSpPr>
            <p:grpSpPr bwMode="auto">
              <a:xfrm>
                <a:off x="6149689" y="2105246"/>
                <a:ext cx="1348792" cy="637954"/>
                <a:chOff x="6213487" y="2105246"/>
                <a:chExt cx="1348792" cy="637954"/>
              </a:xfrm>
            </p:grpSpPr>
            <p:sp>
              <p:nvSpPr>
                <p:cNvPr id="85" name="Rectangle 84">
                  <a:extLst>
                    <a:ext uri="{FF2B5EF4-FFF2-40B4-BE49-F238E27FC236}">
                      <a16:creationId xmlns:a16="http://schemas.microsoft.com/office/drawing/2014/main" id="{672202F8-167E-1B40-A626-A4FDDD1B510C}"/>
                    </a:ext>
                  </a:extLst>
                </p:cNvPr>
                <p:cNvSpPr/>
                <p:nvPr/>
              </p:nvSpPr>
              <p:spPr>
                <a:xfrm>
                  <a:off x="6464595" y="2105246"/>
                  <a:ext cx="882502" cy="637954"/>
                </a:xfrm>
                <a:prstGeom prst="rect">
                  <a:avLst/>
                </a:prstGeom>
                <a:solidFill>
                  <a:srgbClr val="A7B6A0"/>
                </a:solidFill>
                <a:ln>
                  <a:solidFill>
                    <a:srgbClr val="A7B6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86" name="Rectangle 64">
                  <a:extLst>
                    <a:ext uri="{FF2B5EF4-FFF2-40B4-BE49-F238E27FC236}">
                      <a16:creationId xmlns:a16="http://schemas.microsoft.com/office/drawing/2014/main" id="{E34685EE-33C4-0C4A-B50E-96641C905759}"/>
                    </a:ext>
                  </a:extLst>
                </p:cNvPr>
                <p:cNvSpPr>
                  <a:spLocks noChangeArrowheads="1"/>
                </p:cNvSpPr>
                <p:nvPr/>
              </p:nvSpPr>
              <p:spPr bwMode="auto">
                <a:xfrm>
                  <a:off x="6213487" y="2135431"/>
                  <a:ext cx="1348792" cy="582328"/>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sz="1600" b="1">
                      <a:latin typeface="Times New Roman" pitchFamily="18" charset="0"/>
                    </a:rPr>
                    <a:t>4-5 Years TIG</a:t>
                  </a:r>
                  <a:endParaRPr lang="en-US" sz="1600" b="1">
                    <a:solidFill>
                      <a:srgbClr val="FF3300"/>
                    </a:solidFill>
                    <a:latin typeface="Times New Roman" pitchFamily="18" charset="0"/>
                  </a:endParaRPr>
                </a:p>
              </p:txBody>
            </p:sp>
          </p:grpSp>
          <p:sp>
            <p:nvSpPr>
              <p:cNvPr id="83" name="Rectangle 82">
                <a:extLst>
                  <a:ext uri="{FF2B5EF4-FFF2-40B4-BE49-F238E27FC236}">
                    <a16:creationId xmlns:a16="http://schemas.microsoft.com/office/drawing/2014/main" id="{AA892289-C3F4-A840-B1EE-BC7FF223F6A0}"/>
                  </a:ext>
                </a:extLst>
              </p:cNvPr>
              <p:cNvSpPr/>
              <p:nvPr/>
            </p:nvSpPr>
            <p:spPr>
              <a:xfrm>
                <a:off x="1765005" y="2679403"/>
                <a:ext cx="882502" cy="637954"/>
              </a:xfrm>
              <a:prstGeom prst="rect">
                <a:avLst/>
              </a:prstGeom>
              <a:solidFill>
                <a:srgbClr val="A7B6A0"/>
              </a:solidFill>
              <a:ln>
                <a:solidFill>
                  <a:srgbClr val="A7B6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84" name="Rectangle 62">
                <a:extLst>
                  <a:ext uri="{FF2B5EF4-FFF2-40B4-BE49-F238E27FC236}">
                    <a16:creationId xmlns:a16="http://schemas.microsoft.com/office/drawing/2014/main" id="{BEF4DDA9-1100-EC4F-A9AC-0D2735E3D897}"/>
                  </a:ext>
                </a:extLst>
              </p:cNvPr>
              <p:cNvSpPr>
                <a:spLocks noChangeArrowheads="1"/>
              </p:cNvSpPr>
              <p:nvPr/>
            </p:nvSpPr>
            <p:spPr bwMode="auto">
              <a:xfrm>
                <a:off x="1596024" y="2720806"/>
                <a:ext cx="1201267" cy="582328"/>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sz="1600" b="1">
                    <a:latin typeface="Times New Roman" pitchFamily="18" charset="0"/>
                  </a:rPr>
                  <a:t>2 Years TIG</a:t>
                </a:r>
              </a:p>
            </p:txBody>
          </p:sp>
        </p:grpSp>
        <p:sp>
          <p:nvSpPr>
            <p:cNvPr id="54" name="Rectangle 60">
              <a:extLst>
                <a:ext uri="{FF2B5EF4-FFF2-40B4-BE49-F238E27FC236}">
                  <a16:creationId xmlns:a16="http://schemas.microsoft.com/office/drawing/2014/main" id="{3D0FA624-1F04-D649-9599-6FD6F9042E83}"/>
                </a:ext>
              </a:extLst>
            </p:cNvPr>
            <p:cNvSpPr>
              <a:spLocks noChangeArrowheads="1"/>
            </p:cNvSpPr>
            <p:nvPr/>
          </p:nvSpPr>
          <p:spPr bwMode="auto">
            <a:xfrm>
              <a:off x="2498140" y="4668388"/>
              <a:ext cx="1020897" cy="366841"/>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b="1">
                  <a:latin typeface="Times New Roman" pitchFamily="18" charset="0"/>
                </a:rPr>
                <a:t>CW2</a:t>
              </a:r>
            </a:p>
          </p:txBody>
        </p:sp>
        <p:sp>
          <p:nvSpPr>
            <p:cNvPr id="55" name="Rectangle 60">
              <a:extLst>
                <a:ext uri="{FF2B5EF4-FFF2-40B4-BE49-F238E27FC236}">
                  <a16:creationId xmlns:a16="http://schemas.microsoft.com/office/drawing/2014/main" id="{D0C62DD7-50FF-2847-A98C-E24BE1E01079}"/>
                </a:ext>
              </a:extLst>
            </p:cNvPr>
            <p:cNvSpPr>
              <a:spLocks noChangeArrowheads="1"/>
            </p:cNvSpPr>
            <p:nvPr/>
          </p:nvSpPr>
          <p:spPr bwMode="auto">
            <a:xfrm>
              <a:off x="4039116" y="4502094"/>
              <a:ext cx="1020897" cy="366841"/>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b="1">
                  <a:latin typeface="Times New Roman" pitchFamily="18" charset="0"/>
                </a:rPr>
                <a:t>CW3</a:t>
              </a:r>
            </a:p>
          </p:txBody>
        </p:sp>
        <p:sp>
          <p:nvSpPr>
            <p:cNvPr id="56" name="Rectangle 55">
              <a:extLst>
                <a:ext uri="{FF2B5EF4-FFF2-40B4-BE49-F238E27FC236}">
                  <a16:creationId xmlns:a16="http://schemas.microsoft.com/office/drawing/2014/main" id="{5B3FB7DA-B0AF-DB4D-B103-132A3B41DEFD}"/>
                </a:ext>
              </a:extLst>
            </p:cNvPr>
            <p:cNvSpPr/>
            <p:nvPr/>
          </p:nvSpPr>
          <p:spPr>
            <a:xfrm>
              <a:off x="-463956" y="3881450"/>
              <a:ext cx="1531094" cy="332587"/>
            </a:xfrm>
            <a:prstGeom prst="rect">
              <a:avLst/>
            </a:prstGeom>
            <a:solidFill>
              <a:schemeClr val="bg1">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r>
                <a:rPr lang="en-US" b="1">
                  <a:solidFill>
                    <a:schemeClr val="tx1"/>
                  </a:solidFill>
                  <a:latin typeface="Times New Roman" pitchFamily="18" charset="0"/>
                  <a:cs typeface="Times New Roman" pitchFamily="18" charset="0"/>
                </a:rPr>
                <a:t>Appointment</a:t>
              </a:r>
            </a:p>
          </p:txBody>
        </p:sp>
        <p:sp>
          <p:nvSpPr>
            <p:cNvPr id="57" name="Rectangle 60">
              <a:extLst>
                <a:ext uri="{FF2B5EF4-FFF2-40B4-BE49-F238E27FC236}">
                  <a16:creationId xmlns:a16="http://schemas.microsoft.com/office/drawing/2014/main" id="{5DAFF80B-E966-B94A-8212-7EF2786D13D2}"/>
                </a:ext>
              </a:extLst>
            </p:cNvPr>
            <p:cNvSpPr>
              <a:spLocks noChangeArrowheads="1"/>
            </p:cNvSpPr>
            <p:nvPr/>
          </p:nvSpPr>
          <p:spPr bwMode="auto">
            <a:xfrm>
              <a:off x="5580093" y="4296672"/>
              <a:ext cx="1020897" cy="366841"/>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b="1">
                  <a:latin typeface="Times New Roman" pitchFamily="18" charset="0"/>
                </a:rPr>
                <a:t>CW4</a:t>
              </a:r>
            </a:p>
          </p:txBody>
        </p:sp>
        <p:sp>
          <p:nvSpPr>
            <p:cNvPr id="58" name="Rectangle 60">
              <a:extLst>
                <a:ext uri="{FF2B5EF4-FFF2-40B4-BE49-F238E27FC236}">
                  <a16:creationId xmlns:a16="http://schemas.microsoft.com/office/drawing/2014/main" id="{D9FC5473-69DE-C346-8181-CD243870B33D}"/>
                </a:ext>
              </a:extLst>
            </p:cNvPr>
            <p:cNvSpPr>
              <a:spLocks noChangeArrowheads="1"/>
            </p:cNvSpPr>
            <p:nvPr/>
          </p:nvSpPr>
          <p:spPr bwMode="auto">
            <a:xfrm>
              <a:off x="7082545" y="4189071"/>
              <a:ext cx="1020897" cy="366841"/>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b="1">
                  <a:latin typeface="Times New Roman" pitchFamily="18" charset="0"/>
                </a:rPr>
                <a:t>CW5</a:t>
              </a:r>
            </a:p>
          </p:txBody>
        </p:sp>
        <p:sp>
          <p:nvSpPr>
            <p:cNvPr id="59" name="Rectangle 60">
              <a:extLst>
                <a:ext uri="{FF2B5EF4-FFF2-40B4-BE49-F238E27FC236}">
                  <a16:creationId xmlns:a16="http://schemas.microsoft.com/office/drawing/2014/main" id="{882A8F0E-ED77-464D-8CB9-A4A4FBC53508}"/>
                </a:ext>
              </a:extLst>
            </p:cNvPr>
            <p:cNvSpPr>
              <a:spLocks noChangeArrowheads="1"/>
            </p:cNvSpPr>
            <p:nvPr/>
          </p:nvSpPr>
          <p:spPr bwMode="auto">
            <a:xfrm>
              <a:off x="723008" y="4934633"/>
              <a:ext cx="1507555" cy="366767"/>
            </a:xfrm>
            <a:prstGeom prst="rect">
              <a:avLst/>
            </a:prstGeom>
            <a:noFill/>
            <a:ln w="12700">
              <a:noFill/>
              <a:miter lim="800000"/>
              <a:headEnd/>
              <a:tailEnd/>
            </a:ln>
          </p:spPr>
          <p:txBody>
            <a:bodyPr lIns="90488" tIns="44450" rIns="90488" bIns="44450" anchor="ctr">
              <a:spAutoFit/>
            </a:bodyPr>
            <a:lstStyle/>
            <a:p>
              <a:pPr algn="ctr" eaLnBrk="0" hangingPunct="0">
                <a:spcBef>
                  <a:spcPct val="50000"/>
                </a:spcBef>
              </a:pPr>
              <a:r>
                <a:rPr lang="en-US" b="1">
                  <a:latin typeface="Times New Roman" pitchFamily="18" charset="0"/>
                </a:rPr>
                <a:t>WO1</a:t>
              </a:r>
            </a:p>
          </p:txBody>
        </p:sp>
        <p:grpSp>
          <p:nvGrpSpPr>
            <p:cNvPr id="60" name="Group 91">
              <a:extLst>
                <a:ext uri="{FF2B5EF4-FFF2-40B4-BE49-F238E27FC236}">
                  <a16:creationId xmlns:a16="http://schemas.microsoft.com/office/drawing/2014/main" id="{286016E1-680A-9E48-B852-31E6CCF8E2CF}"/>
                </a:ext>
              </a:extLst>
            </p:cNvPr>
            <p:cNvGrpSpPr/>
            <p:nvPr/>
          </p:nvGrpSpPr>
          <p:grpSpPr>
            <a:xfrm>
              <a:off x="1235991" y="2638836"/>
              <a:ext cx="6595879" cy="2275964"/>
              <a:chOff x="3692950" y="4179308"/>
              <a:chExt cx="4230789" cy="1497731"/>
            </a:xfrm>
            <a:effectLst>
              <a:outerShdw blurRad="50800" dist="38100" dir="2700000" algn="tl" rotWithShape="0">
                <a:prstClr val="black">
                  <a:alpha val="40000"/>
                </a:prstClr>
              </a:outerShdw>
            </a:effectLst>
          </p:grpSpPr>
          <p:pic>
            <p:nvPicPr>
              <p:cNvPr id="75" name="Picture 74" descr="w1.gif">
                <a:extLst>
                  <a:ext uri="{FF2B5EF4-FFF2-40B4-BE49-F238E27FC236}">
                    <a16:creationId xmlns:a16="http://schemas.microsoft.com/office/drawing/2014/main" id="{1D144796-D811-944B-9474-DA3521BFF805}"/>
                  </a:ext>
                </a:extLst>
              </p:cNvPr>
              <p:cNvPicPr>
                <a:picLocks noChangeAspect="1"/>
              </p:cNvPicPr>
              <p:nvPr/>
            </p:nvPicPr>
            <p:blipFill>
              <a:blip r:embed="rId2" cstate="print"/>
              <a:stretch>
                <a:fillRect/>
              </a:stretch>
            </p:blipFill>
            <p:spPr>
              <a:xfrm>
                <a:off x="3692950" y="4705490"/>
                <a:ext cx="323850" cy="971549"/>
              </a:xfrm>
              <a:prstGeom prst="rect">
                <a:avLst/>
              </a:prstGeom>
            </p:spPr>
          </p:pic>
          <p:pic>
            <p:nvPicPr>
              <p:cNvPr id="76" name="Picture 75" descr="w2.gif">
                <a:extLst>
                  <a:ext uri="{FF2B5EF4-FFF2-40B4-BE49-F238E27FC236}">
                    <a16:creationId xmlns:a16="http://schemas.microsoft.com/office/drawing/2014/main" id="{5172BB3E-0673-B049-911D-4276291D5E32}"/>
                  </a:ext>
                </a:extLst>
              </p:cNvPr>
              <p:cNvPicPr>
                <a:picLocks noChangeAspect="1"/>
              </p:cNvPicPr>
              <p:nvPr/>
            </p:nvPicPr>
            <p:blipFill>
              <a:blip r:embed="rId3" cstate="print"/>
              <a:stretch>
                <a:fillRect/>
              </a:stretch>
            </p:blipFill>
            <p:spPr>
              <a:xfrm>
                <a:off x="4649396" y="4524220"/>
                <a:ext cx="323850" cy="971550"/>
              </a:xfrm>
              <a:prstGeom prst="rect">
                <a:avLst/>
              </a:prstGeom>
            </p:spPr>
          </p:pic>
          <p:pic>
            <p:nvPicPr>
              <p:cNvPr id="77" name="Picture 76" descr="w3.gif">
                <a:extLst>
                  <a:ext uri="{FF2B5EF4-FFF2-40B4-BE49-F238E27FC236}">
                    <a16:creationId xmlns:a16="http://schemas.microsoft.com/office/drawing/2014/main" id="{BEC4A032-9811-484E-8F15-DBA43AA69D21}"/>
                  </a:ext>
                </a:extLst>
              </p:cNvPr>
              <p:cNvPicPr>
                <a:picLocks noChangeAspect="1"/>
              </p:cNvPicPr>
              <p:nvPr/>
            </p:nvPicPr>
            <p:blipFill>
              <a:blip r:embed="rId4" cstate="print"/>
              <a:stretch>
                <a:fillRect/>
              </a:stretch>
            </p:blipFill>
            <p:spPr>
              <a:xfrm>
                <a:off x="5657605" y="4411892"/>
                <a:ext cx="323850" cy="971550"/>
              </a:xfrm>
              <a:prstGeom prst="rect">
                <a:avLst/>
              </a:prstGeom>
            </p:spPr>
          </p:pic>
          <p:pic>
            <p:nvPicPr>
              <p:cNvPr id="78" name="Picture 77" descr="w4.gif">
                <a:extLst>
                  <a:ext uri="{FF2B5EF4-FFF2-40B4-BE49-F238E27FC236}">
                    <a16:creationId xmlns:a16="http://schemas.microsoft.com/office/drawing/2014/main" id="{398E6E2A-9502-8D44-B46A-6A29876529EE}"/>
                  </a:ext>
                </a:extLst>
              </p:cNvPr>
              <p:cNvPicPr>
                <a:picLocks noChangeAspect="1"/>
              </p:cNvPicPr>
              <p:nvPr/>
            </p:nvPicPr>
            <p:blipFill>
              <a:blip r:embed="rId5" cstate="print"/>
              <a:stretch>
                <a:fillRect/>
              </a:stretch>
            </p:blipFill>
            <p:spPr>
              <a:xfrm>
                <a:off x="6654524" y="4298586"/>
                <a:ext cx="323850" cy="971550"/>
              </a:xfrm>
              <a:prstGeom prst="rect">
                <a:avLst/>
              </a:prstGeom>
            </p:spPr>
          </p:pic>
          <p:pic>
            <p:nvPicPr>
              <p:cNvPr id="79" name="Picture 78" descr="w5n.gif">
                <a:extLst>
                  <a:ext uri="{FF2B5EF4-FFF2-40B4-BE49-F238E27FC236}">
                    <a16:creationId xmlns:a16="http://schemas.microsoft.com/office/drawing/2014/main" id="{DBCFF16C-1B78-434E-8C2F-9446CD0D30BE}"/>
                  </a:ext>
                </a:extLst>
              </p:cNvPr>
              <p:cNvPicPr>
                <a:picLocks noChangeAspect="1"/>
              </p:cNvPicPr>
              <p:nvPr/>
            </p:nvPicPr>
            <p:blipFill>
              <a:blip r:embed="rId6" cstate="print"/>
              <a:stretch>
                <a:fillRect/>
              </a:stretch>
            </p:blipFill>
            <p:spPr>
              <a:xfrm>
                <a:off x="7599889" y="4179308"/>
                <a:ext cx="323850" cy="971550"/>
              </a:xfrm>
              <a:prstGeom prst="rect">
                <a:avLst/>
              </a:prstGeom>
            </p:spPr>
          </p:pic>
        </p:grpSp>
        <p:sp>
          <p:nvSpPr>
            <p:cNvPr id="61" name="Striped Right Arrow 60">
              <a:extLst>
                <a:ext uri="{FF2B5EF4-FFF2-40B4-BE49-F238E27FC236}">
                  <a16:creationId xmlns:a16="http://schemas.microsoft.com/office/drawing/2014/main" id="{C6308F0E-346B-2B41-BA2B-DB67F5BA0798}"/>
                </a:ext>
              </a:extLst>
            </p:cNvPr>
            <p:cNvSpPr/>
            <p:nvPr/>
          </p:nvSpPr>
          <p:spPr>
            <a:xfrm>
              <a:off x="1924492" y="3806459"/>
              <a:ext cx="691115" cy="637954"/>
            </a:xfrm>
            <a:prstGeom prst="stripedRightArrow">
              <a:avLst/>
            </a:prstGeom>
            <a:solidFill>
              <a:srgbClr val="996633"/>
            </a:solidFill>
            <a:ln>
              <a:solidFill>
                <a:schemeClr val="bg1">
                  <a:lumMod val="8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62" name="Striped Right Arrow 61">
              <a:extLst>
                <a:ext uri="{FF2B5EF4-FFF2-40B4-BE49-F238E27FC236}">
                  <a16:creationId xmlns:a16="http://schemas.microsoft.com/office/drawing/2014/main" id="{9CCCAC5C-1B47-9344-B784-77B00D6D776D}"/>
                </a:ext>
              </a:extLst>
            </p:cNvPr>
            <p:cNvSpPr/>
            <p:nvPr/>
          </p:nvSpPr>
          <p:spPr>
            <a:xfrm>
              <a:off x="3427229" y="3576084"/>
              <a:ext cx="691115" cy="637954"/>
            </a:xfrm>
            <a:prstGeom prst="stripedRightArrow">
              <a:avLst/>
            </a:prstGeom>
            <a:solidFill>
              <a:srgbClr val="996633"/>
            </a:solidFill>
            <a:ln>
              <a:solidFill>
                <a:schemeClr val="bg1">
                  <a:lumMod val="8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63" name="Striped Right Arrow 62">
              <a:extLst>
                <a:ext uri="{FF2B5EF4-FFF2-40B4-BE49-F238E27FC236}">
                  <a16:creationId xmlns:a16="http://schemas.microsoft.com/office/drawing/2014/main" id="{63FFB727-C5B8-0F4A-B6BC-AB2F8B8B4BA8}"/>
                </a:ext>
              </a:extLst>
            </p:cNvPr>
            <p:cNvSpPr/>
            <p:nvPr/>
          </p:nvSpPr>
          <p:spPr>
            <a:xfrm>
              <a:off x="4993759" y="3409510"/>
              <a:ext cx="691115" cy="637954"/>
            </a:xfrm>
            <a:prstGeom prst="stripedRightArrow">
              <a:avLst/>
            </a:prstGeom>
            <a:solidFill>
              <a:srgbClr val="996633"/>
            </a:solidFill>
            <a:ln>
              <a:solidFill>
                <a:schemeClr val="bg1">
                  <a:lumMod val="8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64" name="Striped Right Arrow 63">
              <a:extLst>
                <a:ext uri="{FF2B5EF4-FFF2-40B4-BE49-F238E27FC236}">
                  <a16:creationId xmlns:a16="http://schemas.microsoft.com/office/drawing/2014/main" id="{F975E9F2-6875-8B44-B440-CC22397C2766}"/>
                </a:ext>
              </a:extLst>
            </p:cNvPr>
            <p:cNvSpPr/>
            <p:nvPr/>
          </p:nvSpPr>
          <p:spPr>
            <a:xfrm>
              <a:off x="6507130" y="3211032"/>
              <a:ext cx="691115" cy="637954"/>
            </a:xfrm>
            <a:prstGeom prst="stripedRightArrow">
              <a:avLst/>
            </a:prstGeom>
            <a:solidFill>
              <a:srgbClr val="996633"/>
            </a:solidFill>
            <a:ln>
              <a:solidFill>
                <a:schemeClr val="bg1">
                  <a:lumMod val="8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grpSp>
          <p:nvGrpSpPr>
            <p:cNvPr id="65" name="Group 38">
              <a:extLst>
                <a:ext uri="{FF2B5EF4-FFF2-40B4-BE49-F238E27FC236}">
                  <a16:creationId xmlns:a16="http://schemas.microsoft.com/office/drawing/2014/main" id="{F0908461-9303-5E40-84D8-AFFFD966A0FE}"/>
                </a:ext>
              </a:extLst>
            </p:cNvPr>
            <p:cNvGrpSpPr>
              <a:grpSpLocks/>
            </p:cNvGrpSpPr>
            <p:nvPr/>
          </p:nvGrpSpPr>
          <p:grpSpPr bwMode="auto">
            <a:xfrm>
              <a:off x="396943" y="1747279"/>
              <a:ext cx="1562986" cy="563526"/>
              <a:chOff x="556438" y="1864242"/>
              <a:chExt cx="1562986" cy="563526"/>
            </a:xfrm>
          </p:grpSpPr>
          <p:sp>
            <p:nvSpPr>
              <p:cNvPr id="73" name="Rectangle 72">
                <a:extLst>
                  <a:ext uri="{FF2B5EF4-FFF2-40B4-BE49-F238E27FC236}">
                    <a16:creationId xmlns:a16="http://schemas.microsoft.com/office/drawing/2014/main" id="{9D1CDB0C-4C32-1F40-87C0-FE050474E067}"/>
                  </a:ext>
                </a:extLst>
              </p:cNvPr>
              <p:cNvSpPr/>
              <p:nvPr/>
            </p:nvSpPr>
            <p:spPr>
              <a:xfrm>
                <a:off x="556438" y="1864242"/>
                <a:ext cx="1562986" cy="563526"/>
              </a:xfrm>
              <a:prstGeom prst="rect">
                <a:avLst/>
              </a:prstGeom>
              <a:solidFill>
                <a:srgbClr val="A7B6A0"/>
              </a:solidFill>
              <a:ln>
                <a:solidFill>
                  <a:srgbClr val="A7B6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74" name="TextBox 29">
                <a:extLst>
                  <a:ext uri="{FF2B5EF4-FFF2-40B4-BE49-F238E27FC236}">
                    <a16:creationId xmlns:a16="http://schemas.microsoft.com/office/drawing/2014/main" id="{AC0F2204-8450-6744-86ED-E6C9365B1929}"/>
                  </a:ext>
                </a:extLst>
              </p:cNvPr>
              <p:cNvSpPr txBox="1">
                <a:spLocks noChangeArrowheads="1"/>
              </p:cNvSpPr>
              <p:nvPr/>
            </p:nvSpPr>
            <p:spPr bwMode="auto">
              <a:xfrm>
                <a:off x="648587" y="1945759"/>
                <a:ext cx="1330375" cy="369406"/>
              </a:xfrm>
              <a:prstGeom prst="rect">
                <a:avLst/>
              </a:prstGeom>
              <a:noFill/>
              <a:ln w="9525">
                <a:noFill/>
                <a:miter lim="800000"/>
                <a:headEnd/>
                <a:tailEnd/>
              </a:ln>
            </p:spPr>
            <p:txBody>
              <a:bodyPr wrap="none">
                <a:spAutoFit/>
              </a:bodyPr>
              <a:lstStyle/>
              <a:p>
                <a:pPr eaLnBrk="0" hangingPunct="0"/>
                <a:r>
                  <a:rPr lang="en-US" b="1">
                    <a:latin typeface="Times New Roman" pitchFamily="18" charset="0"/>
                    <a:cs typeface="Times New Roman" pitchFamily="18" charset="0"/>
                  </a:rPr>
                  <a:t>Technician:</a:t>
                </a:r>
              </a:p>
            </p:txBody>
          </p:sp>
        </p:grpSp>
        <p:sp>
          <p:nvSpPr>
            <p:cNvPr id="66" name="Rectangle 62">
              <a:extLst>
                <a:ext uri="{FF2B5EF4-FFF2-40B4-BE49-F238E27FC236}">
                  <a16:creationId xmlns:a16="http://schemas.microsoft.com/office/drawing/2014/main" id="{CFEB5266-A794-9542-8A1A-A4A0F2DE82C6}"/>
                </a:ext>
              </a:extLst>
            </p:cNvPr>
            <p:cNvSpPr>
              <a:spLocks noChangeArrowheads="1"/>
            </p:cNvSpPr>
            <p:nvPr/>
          </p:nvSpPr>
          <p:spPr bwMode="auto">
            <a:xfrm>
              <a:off x="1727158" y="5137933"/>
              <a:ext cx="1201267" cy="582328"/>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sz="1600" b="1">
                  <a:latin typeface="Times New Roman" pitchFamily="18" charset="0"/>
                </a:rPr>
                <a:t>2 Years TIG</a:t>
              </a:r>
            </a:p>
          </p:txBody>
        </p:sp>
        <p:sp>
          <p:nvSpPr>
            <p:cNvPr id="67" name="Rectangle 62">
              <a:extLst>
                <a:ext uri="{FF2B5EF4-FFF2-40B4-BE49-F238E27FC236}">
                  <a16:creationId xmlns:a16="http://schemas.microsoft.com/office/drawing/2014/main" id="{E1B45695-C075-1C4F-AAFB-2AB0838511C5}"/>
                </a:ext>
              </a:extLst>
            </p:cNvPr>
            <p:cNvSpPr>
              <a:spLocks noChangeArrowheads="1"/>
            </p:cNvSpPr>
            <p:nvPr/>
          </p:nvSpPr>
          <p:spPr bwMode="auto">
            <a:xfrm>
              <a:off x="4844756" y="4775150"/>
              <a:ext cx="1201267" cy="582328"/>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sz="1600" b="1">
                  <a:latin typeface="Times New Roman" pitchFamily="18" charset="0"/>
                </a:rPr>
                <a:t>5-6 Years TIG</a:t>
              </a:r>
            </a:p>
          </p:txBody>
        </p:sp>
        <p:sp>
          <p:nvSpPr>
            <p:cNvPr id="68" name="Rectangle 62">
              <a:extLst>
                <a:ext uri="{FF2B5EF4-FFF2-40B4-BE49-F238E27FC236}">
                  <a16:creationId xmlns:a16="http://schemas.microsoft.com/office/drawing/2014/main" id="{735AD747-3CAD-564E-8C0F-B7B3001314B9}"/>
                </a:ext>
              </a:extLst>
            </p:cNvPr>
            <p:cNvSpPr>
              <a:spLocks noChangeArrowheads="1"/>
            </p:cNvSpPr>
            <p:nvPr/>
          </p:nvSpPr>
          <p:spPr bwMode="auto">
            <a:xfrm>
              <a:off x="3253416" y="4959449"/>
              <a:ext cx="1201267" cy="582328"/>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sz="1600" b="1">
                  <a:latin typeface="Times New Roman" pitchFamily="18" charset="0"/>
                </a:rPr>
                <a:t>5-6 Years TIG</a:t>
              </a:r>
            </a:p>
          </p:txBody>
        </p:sp>
        <p:sp>
          <p:nvSpPr>
            <p:cNvPr id="69" name="Rectangle 62">
              <a:extLst>
                <a:ext uri="{FF2B5EF4-FFF2-40B4-BE49-F238E27FC236}">
                  <a16:creationId xmlns:a16="http://schemas.microsoft.com/office/drawing/2014/main" id="{B222809A-CB44-254E-AA4F-49CD326C1ABC}"/>
                </a:ext>
              </a:extLst>
            </p:cNvPr>
            <p:cNvSpPr>
              <a:spLocks noChangeArrowheads="1"/>
            </p:cNvSpPr>
            <p:nvPr/>
          </p:nvSpPr>
          <p:spPr bwMode="auto">
            <a:xfrm>
              <a:off x="6393567" y="4590853"/>
              <a:ext cx="1201267" cy="582328"/>
            </a:xfrm>
            <a:prstGeom prst="rect">
              <a:avLst/>
            </a:prstGeom>
            <a:noFill/>
            <a:ln w="12700">
              <a:noFill/>
              <a:miter lim="800000"/>
              <a:headEnd/>
              <a:tailEnd/>
            </a:ln>
          </p:spPr>
          <p:txBody>
            <a:bodyPr lIns="90488" tIns="44450" rIns="90488" bIns="44450">
              <a:spAutoFit/>
            </a:bodyPr>
            <a:lstStyle/>
            <a:p>
              <a:pPr algn="ctr" eaLnBrk="0" hangingPunct="0">
                <a:spcBef>
                  <a:spcPct val="50000"/>
                </a:spcBef>
              </a:pPr>
              <a:r>
                <a:rPr lang="en-US" sz="1600" b="1">
                  <a:latin typeface="Times New Roman" pitchFamily="18" charset="0"/>
                </a:rPr>
                <a:t>5-6 Years TIG</a:t>
              </a:r>
            </a:p>
          </p:txBody>
        </p:sp>
        <p:grpSp>
          <p:nvGrpSpPr>
            <p:cNvPr id="70" name="Group 55">
              <a:extLst>
                <a:ext uri="{FF2B5EF4-FFF2-40B4-BE49-F238E27FC236}">
                  <a16:creationId xmlns:a16="http://schemas.microsoft.com/office/drawing/2014/main" id="{6CBE800F-D881-974F-ADA8-2989FC752E0B}"/>
                </a:ext>
              </a:extLst>
            </p:cNvPr>
            <p:cNvGrpSpPr>
              <a:grpSpLocks/>
            </p:cNvGrpSpPr>
            <p:nvPr/>
          </p:nvGrpSpPr>
          <p:grpSpPr bwMode="auto">
            <a:xfrm>
              <a:off x="11773" y="5426544"/>
              <a:ext cx="1562986" cy="563526"/>
              <a:chOff x="128736" y="5341480"/>
              <a:chExt cx="1562986" cy="563526"/>
            </a:xfrm>
          </p:grpSpPr>
          <p:sp>
            <p:nvSpPr>
              <p:cNvPr id="71" name="Rectangle 70">
                <a:extLst>
                  <a:ext uri="{FF2B5EF4-FFF2-40B4-BE49-F238E27FC236}">
                    <a16:creationId xmlns:a16="http://schemas.microsoft.com/office/drawing/2014/main" id="{AC88B337-E773-9845-A6C6-3170BA71E9E2}"/>
                  </a:ext>
                </a:extLst>
              </p:cNvPr>
              <p:cNvSpPr/>
              <p:nvPr/>
            </p:nvSpPr>
            <p:spPr>
              <a:xfrm>
                <a:off x="128736" y="5341480"/>
                <a:ext cx="1562986" cy="563526"/>
              </a:xfrm>
              <a:prstGeom prst="rect">
                <a:avLst/>
              </a:prstGeom>
              <a:solidFill>
                <a:srgbClr val="4791FF"/>
              </a:solidFill>
              <a:ln>
                <a:solidFill>
                  <a:srgbClr val="4791FF"/>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US"/>
              </a:p>
            </p:txBody>
          </p:sp>
          <p:sp>
            <p:nvSpPr>
              <p:cNvPr id="72" name="TextBox 36">
                <a:extLst>
                  <a:ext uri="{FF2B5EF4-FFF2-40B4-BE49-F238E27FC236}">
                    <a16:creationId xmlns:a16="http://schemas.microsoft.com/office/drawing/2014/main" id="{81E7CC57-E511-C742-B96E-E01E2EFE9F6D}"/>
                  </a:ext>
                </a:extLst>
              </p:cNvPr>
              <p:cNvSpPr txBox="1">
                <a:spLocks noChangeArrowheads="1"/>
              </p:cNvSpPr>
              <p:nvPr/>
            </p:nvSpPr>
            <p:spPr bwMode="auto">
              <a:xfrm>
                <a:off x="215568" y="5347324"/>
                <a:ext cx="1389320" cy="523326"/>
              </a:xfrm>
              <a:prstGeom prst="rect">
                <a:avLst/>
              </a:prstGeom>
              <a:noFill/>
              <a:ln w="9525">
                <a:noFill/>
                <a:miter lim="800000"/>
                <a:headEnd/>
                <a:tailEnd/>
              </a:ln>
            </p:spPr>
            <p:txBody>
              <a:bodyPr>
                <a:spAutoFit/>
              </a:bodyPr>
              <a:lstStyle/>
              <a:p>
                <a:pPr algn="ctr" eaLnBrk="0" hangingPunct="0"/>
                <a:r>
                  <a:rPr lang="en-US" sz="1400" b="1">
                    <a:latin typeface="Times New Roman" pitchFamily="18" charset="0"/>
                    <a:cs typeface="Times New Roman" pitchFamily="18" charset="0"/>
                  </a:rPr>
                  <a:t>170D and Aviators</a:t>
                </a:r>
              </a:p>
            </p:txBody>
          </p:sp>
        </p:grpSp>
      </p:grpSp>
    </p:spTree>
    <p:extLst>
      <p:ext uri="{BB962C8B-B14F-4D97-AF65-F5344CB8AC3E}">
        <p14:creationId xmlns:p14="http://schemas.microsoft.com/office/powerpoint/2010/main" val="338896909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type="lt">
                                    <p:tmPct val="3529"/>
                                  </p:iterate>
                                  <p:childTnLst>
                                    <p:set>
                                      <p:cBhvr>
                                        <p:cTn id="6" dur="1" fill="hold">
                                          <p:stCondLst>
                                            <p:cond delay="0"/>
                                          </p:stCondLst>
                                        </p:cTn>
                                        <p:tgtEl>
                                          <p:spTgt spid="4"/>
                                        </p:tgtEl>
                                        <p:attrNameLst>
                                          <p:attrName>style.visibility</p:attrName>
                                        </p:attrNameLst>
                                      </p:cBhvr>
                                      <p:to>
                                        <p:strVal val="visible"/>
                                      </p:to>
                                    </p:set>
                                    <p:animEffect transition="in" filter="dissolve">
                                      <p:cBhvr>
                                        <p:cTn id="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AutoShape 2" descr="Topographic Map Digital Art - Flat Global Map by Barry Blackman">
            <a:extLst>
              <a:ext uri="{FF2B5EF4-FFF2-40B4-BE49-F238E27FC236}">
                <a16:creationId xmlns:a16="http://schemas.microsoft.com/office/drawing/2014/main" id="{5E90691C-6165-CB5D-25B6-43EF2D9E98A5}"/>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4" name="Picture 3">
            <a:extLst>
              <a:ext uri="{FF2B5EF4-FFF2-40B4-BE49-F238E27FC236}">
                <a16:creationId xmlns:a16="http://schemas.microsoft.com/office/drawing/2014/main" id="{A0B63450-CABA-DC0B-BC48-968CD9B45F59}"/>
              </a:ext>
            </a:extLst>
          </p:cNvPr>
          <p:cNvPicPr>
            <a:picLocks noChangeAspect="1"/>
          </p:cNvPicPr>
          <p:nvPr/>
        </p:nvPicPr>
        <p:blipFill rotWithShape="1">
          <a:blip r:embed="rId2"/>
          <a:srcRect l="4527" t="7426" r="21395" b="40294"/>
          <a:stretch/>
        </p:blipFill>
        <p:spPr>
          <a:xfrm>
            <a:off x="245053" y="868081"/>
            <a:ext cx="11032564" cy="5801660"/>
          </a:xfrm>
          <a:prstGeom prst="rect">
            <a:avLst/>
          </a:prstGeom>
        </p:spPr>
      </p:pic>
      <p:pic>
        <p:nvPicPr>
          <p:cNvPr id="1030" name="Picture 6">
            <a:extLst>
              <a:ext uri="{FF2B5EF4-FFF2-40B4-BE49-F238E27FC236}">
                <a16:creationId xmlns:a16="http://schemas.microsoft.com/office/drawing/2014/main" id="{71AFC00A-1B52-7EC0-E5AE-58F75ED509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45060" y="3317050"/>
            <a:ext cx="245035" cy="312270"/>
          </a:xfrm>
          <a:prstGeom prst="rect">
            <a:avLst/>
          </a:prstGeom>
          <a:noFill/>
          <a:effectLst>
            <a:outerShdw blurRad="50800" dist="50800" dir="5400000" algn="ctr" rotWithShape="0">
              <a:srgbClr val="000000"/>
            </a:outerShdw>
          </a:effectLst>
          <a:extLst>
            <a:ext uri="{909E8E84-426E-40DD-AFC4-6F175D3DCCD1}">
              <a14:hiddenFill xmlns:a14="http://schemas.microsoft.com/office/drawing/2010/main">
                <a:solidFill>
                  <a:srgbClr val="FFFFFF"/>
                </a:solidFill>
              </a14:hiddenFill>
            </a:ext>
          </a:extLst>
        </p:spPr>
      </p:pic>
      <p:pic>
        <p:nvPicPr>
          <p:cNvPr id="8" name="Picture 6">
            <a:extLst>
              <a:ext uri="{FF2B5EF4-FFF2-40B4-BE49-F238E27FC236}">
                <a16:creationId xmlns:a16="http://schemas.microsoft.com/office/drawing/2014/main" id="{291197FE-A5BB-2E43-C966-93D0C50FDB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54989" y="3629320"/>
            <a:ext cx="245035" cy="31227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6">
            <a:extLst>
              <a:ext uri="{FF2B5EF4-FFF2-40B4-BE49-F238E27FC236}">
                <a16:creationId xmlns:a16="http://schemas.microsoft.com/office/drawing/2014/main" id="{5AF16E04-7302-0985-2B77-8F0AE3501A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11589" y="4238922"/>
            <a:ext cx="245035" cy="31227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a:extLst>
              <a:ext uri="{FF2B5EF4-FFF2-40B4-BE49-F238E27FC236}">
                <a16:creationId xmlns:a16="http://schemas.microsoft.com/office/drawing/2014/main" id="{7FD5B473-46BF-5C89-44AA-C36EB64567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2895" y="2581836"/>
            <a:ext cx="245035" cy="31227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a:extLst>
              <a:ext uri="{FF2B5EF4-FFF2-40B4-BE49-F238E27FC236}">
                <a16:creationId xmlns:a16="http://schemas.microsoft.com/office/drawing/2014/main" id="{AAA1B0C1-FD73-E1CA-56A0-17C91C227E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237" y="3768911"/>
            <a:ext cx="245035" cy="312270"/>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107">
            <a:extLst>
              <a:ext uri="{FF2B5EF4-FFF2-40B4-BE49-F238E27FC236}">
                <a16:creationId xmlns:a16="http://schemas.microsoft.com/office/drawing/2014/main" id="{8CCB6130-ECDE-CE59-0C27-CAD35985F96D}"/>
              </a:ext>
            </a:extLst>
          </p:cNvPr>
          <p:cNvPicPr>
            <a:picLocks noChangeAspect="1"/>
          </p:cNvPicPr>
          <p:nvPr/>
        </p:nvPicPr>
        <p:blipFill>
          <a:blip r:embed="rId4"/>
          <a:stretch>
            <a:fillRect/>
          </a:stretch>
        </p:blipFill>
        <p:spPr>
          <a:xfrm>
            <a:off x="7381343" y="1275645"/>
            <a:ext cx="4810657" cy="4794057"/>
          </a:xfrm>
          <a:prstGeom prst="rect">
            <a:avLst/>
          </a:prstGeom>
        </p:spPr>
      </p:pic>
      <p:sp>
        <p:nvSpPr>
          <p:cNvPr id="109" name="TextBox 108">
            <a:extLst>
              <a:ext uri="{FF2B5EF4-FFF2-40B4-BE49-F238E27FC236}">
                <a16:creationId xmlns:a16="http://schemas.microsoft.com/office/drawing/2014/main" id="{647FB2C8-0B4E-7C8D-A41C-5DBC60559D9D}"/>
              </a:ext>
            </a:extLst>
          </p:cNvPr>
          <p:cNvSpPr txBox="1"/>
          <p:nvPr/>
        </p:nvSpPr>
        <p:spPr>
          <a:xfrm>
            <a:off x="2731117" y="-84214"/>
            <a:ext cx="6693765" cy="769441"/>
          </a:xfrm>
          <a:prstGeom prst="rect">
            <a:avLst/>
          </a:prstGeom>
          <a:noFill/>
        </p:spPr>
        <p:txBody>
          <a:bodyPr wrap="square" lIns="91440" tIns="45720" rIns="91440" bIns="45720" rtlCol="0" anchor="t">
            <a:spAutoFit/>
          </a:bodyPr>
          <a:lstStyle/>
          <a:p>
            <a:r>
              <a:rPr lang="en-US" sz="4400" dirty="0"/>
              <a:t>MDEB Footprint 170</a:t>
            </a:r>
            <a:r>
              <a:rPr lang="en-US" sz="4400" dirty="0">
                <a:solidFill>
                  <a:schemeClr val="accent1"/>
                </a:solidFill>
              </a:rPr>
              <a:t>A</a:t>
            </a:r>
            <a:r>
              <a:rPr lang="en-US" sz="4400" dirty="0"/>
              <a:t>/</a:t>
            </a:r>
            <a:r>
              <a:rPr lang="en-US" sz="4400" dirty="0">
                <a:solidFill>
                  <a:srgbClr val="73D001"/>
                </a:solidFill>
              </a:rPr>
              <a:t>B</a:t>
            </a:r>
            <a:r>
              <a:rPr lang="en-US" sz="4400" dirty="0"/>
              <a:t>/</a:t>
            </a:r>
            <a:r>
              <a:rPr lang="en-US" sz="4400" dirty="0">
                <a:solidFill>
                  <a:srgbClr val="FF0000"/>
                </a:solidFill>
              </a:rPr>
              <a:t>D</a:t>
            </a:r>
          </a:p>
        </p:txBody>
      </p:sp>
    </p:spTree>
    <p:extLst>
      <p:ext uri="{BB962C8B-B14F-4D97-AF65-F5344CB8AC3E}">
        <p14:creationId xmlns:p14="http://schemas.microsoft.com/office/powerpoint/2010/main" val="268386154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1697330" y="919266"/>
            <a:ext cx="3921407" cy="2058493"/>
          </a:xfrm>
          <a:prstGeom prst="rect">
            <a:avLst/>
          </a:prstGeom>
          <a:solidFill>
            <a:schemeClr val="accent2">
              <a:lumMod val="60000"/>
              <a:lumOff val="40000"/>
              <a:alpha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pic>
        <p:nvPicPr>
          <p:cNvPr id="50" name="Group 49"/>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382245" y="2762122"/>
            <a:ext cx="1038930" cy="1383473"/>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2760597" y="1231107"/>
            <a:ext cx="1794873" cy="1531015"/>
          </a:xfrm>
          <a:prstGeom prst="rect">
            <a:avLst/>
          </a:prstGeom>
          <a:gradFill>
            <a:gsLst>
              <a:gs pos="94000">
                <a:srgbClr val="E13C46"/>
              </a:gs>
              <a:gs pos="56000">
                <a:srgbClr val="C17C92"/>
              </a:gs>
              <a:gs pos="15000">
                <a:schemeClr val="accent1">
                  <a:lumMod val="60000"/>
                  <a:lumOff val="40000"/>
                </a:schemeClr>
              </a:gs>
              <a:gs pos="100000">
                <a:srgbClr val="FF0000"/>
              </a:gs>
            </a:gsLst>
            <a:lin ang="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panose="020B0503020102020204"/>
              <a:ea typeface="+mn-ea"/>
              <a:cs typeface="+mn-cs"/>
            </a:endParaRPr>
          </a:p>
        </p:txBody>
      </p:sp>
      <p:pic>
        <p:nvPicPr>
          <p:cNvPr id="274" name="Group 273"/>
          <p:cNvPicPr>
            <a:picLocks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2243751" y="2387452"/>
            <a:ext cx="615950" cy="798512"/>
          </a:xfrm>
          <a:prstGeom prst="rect">
            <a:avLst/>
          </a:prstGeom>
          <a:noFill/>
          <a:extLst>
            <a:ext uri="{909E8E84-426E-40DD-AFC4-6F175D3DCCD1}">
              <a14:hiddenFill xmlns:a14="http://schemas.microsoft.com/office/drawing/2010/main">
                <a:solidFill>
                  <a:srgbClr val="FFFFFF"/>
                </a:solidFill>
              </a14:hiddenFill>
            </a:ext>
          </a:extLst>
        </p:spPr>
      </p:pic>
      <p:sp>
        <p:nvSpPr>
          <p:cNvPr id="99" name="Title 3"/>
          <p:cNvSpPr txBox="1">
            <a:spLocks/>
          </p:cNvSpPr>
          <p:nvPr/>
        </p:nvSpPr>
        <p:spPr>
          <a:xfrm>
            <a:off x="10395" y="91970"/>
            <a:ext cx="10937875" cy="4572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Introduction to Hunt Operations</a:t>
            </a:r>
          </a:p>
        </p:txBody>
      </p:sp>
      <p:pic>
        <p:nvPicPr>
          <p:cNvPr id="103" name="Group 273"/>
          <p:cNvPicPr>
            <a:picLocks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2551726" y="3803160"/>
            <a:ext cx="615950" cy="798512"/>
          </a:xfrm>
          <a:prstGeom prst="rect">
            <a:avLst/>
          </a:prstGeom>
          <a:noFill/>
          <a:extLst>
            <a:ext uri="{909E8E84-426E-40DD-AFC4-6F175D3DCCD1}">
              <a14:hiddenFill xmlns:a14="http://schemas.microsoft.com/office/drawing/2010/main">
                <a:solidFill>
                  <a:srgbClr val="FFFFFF"/>
                </a:solidFill>
              </a14:hiddenFill>
            </a:ext>
          </a:extLst>
        </p:spPr>
      </p:pic>
      <p:grpSp>
        <p:nvGrpSpPr>
          <p:cNvPr id="190" name="Group 189"/>
          <p:cNvGrpSpPr/>
          <p:nvPr/>
        </p:nvGrpSpPr>
        <p:grpSpPr>
          <a:xfrm>
            <a:off x="-1562019" y="1564326"/>
            <a:ext cx="1362639" cy="697648"/>
            <a:chOff x="3379277" y="1732032"/>
            <a:chExt cx="1362639" cy="697648"/>
          </a:xfrm>
        </p:grpSpPr>
        <p:grpSp>
          <p:nvGrpSpPr>
            <p:cNvPr id="191" name="Group 190"/>
            <p:cNvGrpSpPr/>
            <p:nvPr/>
          </p:nvGrpSpPr>
          <p:grpSpPr>
            <a:xfrm>
              <a:off x="3379277" y="1838658"/>
              <a:ext cx="906174" cy="529344"/>
              <a:chOff x="1553984" y="3863462"/>
              <a:chExt cx="734831" cy="394165"/>
            </a:xfrm>
          </p:grpSpPr>
          <p:grpSp>
            <p:nvGrpSpPr>
              <p:cNvPr id="195" name="Group 194"/>
              <p:cNvGrpSpPr/>
              <p:nvPr/>
            </p:nvGrpSpPr>
            <p:grpSpPr>
              <a:xfrm>
                <a:off x="1553984" y="3863462"/>
                <a:ext cx="734831" cy="394165"/>
                <a:chOff x="1459251" y="3329659"/>
                <a:chExt cx="734831" cy="394165"/>
              </a:xfrm>
            </p:grpSpPr>
            <p:sp>
              <p:nvSpPr>
                <p:cNvPr id="201" name="Rectangle 200">
                  <a:extLst>
                    <a:ext uri="{FF2B5EF4-FFF2-40B4-BE49-F238E27FC236}">
                      <a16:creationId xmlns:a16="http://schemas.microsoft.com/office/drawing/2014/main" id="{6F0FE647-C76B-4DA4-A4DB-4ED4D91C159F}"/>
                    </a:ext>
                  </a:extLst>
                </p:cNvPr>
                <p:cNvSpPr/>
                <p:nvPr/>
              </p:nvSpPr>
              <p:spPr>
                <a:xfrm>
                  <a:off x="1459251" y="3329659"/>
                  <a:ext cx="734831" cy="394165"/>
                </a:xfrm>
                <a:prstGeom prst="rect">
                  <a:avLst/>
                </a:prstGeom>
                <a:noFill/>
                <a:ln w="19050">
                  <a:solidFill>
                    <a:srgbClr val="0000FF"/>
                  </a:solid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2" name="Straight Connector 201">
                  <a:extLst>
                    <a:ext uri="{FF2B5EF4-FFF2-40B4-BE49-F238E27FC236}">
                      <a16:creationId xmlns:a16="http://schemas.microsoft.com/office/drawing/2014/main" id="{DEA52CD8-1674-467B-9985-0DA726E4AAD3}"/>
                    </a:ext>
                  </a:extLst>
                </p:cNvPr>
                <p:cNvCxnSpPr>
                  <a:cxnSpLocks/>
                </p:cNvCxnSpPr>
                <p:nvPr/>
              </p:nvCxnSpPr>
              <p:spPr>
                <a:xfrm flipV="1">
                  <a:off x="1774322" y="3461586"/>
                  <a:ext cx="95050" cy="146444"/>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EC10624D-E002-43D9-B254-5D2178AE23E6}"/>
                    </a:ext>
                  </a:extLst>
                </p:cNvPr>
                <p:cNvCxnSpPr/>
                <p:nvPr/>
              </p:nvCxnSpPr>
              <p:spPr>
                <a:xfrm flipH="1">
                  <a:off x="1564034" y="3456125"/>
                  <a:ext cx="306058" cy="153319"/>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EC10624D-E002-43D9-B254-5D2178AE23E6}"/>
                    </a:ext>
                  </a:extLst>
                </p:cNvPr>
                <p:cNvCxnSpPr/>
                <p:nvPr/>
              </p:nvCxnSpPr>
              <p:spPr>
                <a:xfrm flipH="1">
                  <a:off x="1773603" y="3471868"/>
                  <a:ext cx="344794" cy="136162"/>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196" name="Group 195"/>
              <p:cNvGrpSpPr/>
              <p:nvPr/>
            </p:nvGrpSpPr>
            <p:grpSpPr>
              <a:xfrm>
                <a:off x="1769108" y="3870626"/>
                <a:ext cx="304582" cy="335528"/>
                <a:chOff x="1764406" y="3865864"/>
                <a:chExt cx="304582" cy="335528"/>
              </a:xfrm>
            </p:grpSpPr>
            <p:cxnSp>
              <p:nvCxnSpPr>
                <p:cNvPr id="197" name="Straight Arrow Connector 196"/>
                <p:cNvCxnSpPr/>
                <p:nvPr/>
              </p:nvCxnSpPr>
              <p:spPr>
                <a:xfrm flipV="1">
                  <a:off x="1916697" y="3865864"/>
                  <a:ext cx="0" cy="269611"/>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p:cNvCxnSpPr/>
                <p:nvPr/>
              </p:nvCxnSpPr>
              <p:spPr>
                <a:xfrm flipV="1">
                  <a:off x="2068988" y="3919586"/>
                  <a:ext cx="0" cy="269611"/>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p:cNvCxnSpPr/>
                <p:nvPr/>
              </p:nvCxnSpPr>
              <p:spPr>
                <a:xfrm flipV="1">
                  <a:off x="1764406" y="3931781"/>
                  <a:ext cx="0" cy="269611"/>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192" name="TextBox 191"/>
            <p:cNvSpPr txBox="1"/>
            <p:nvPr/>
          </p:nvSpPr>
          <p:spPr>
            <a:xfrm>
              <a:off x="4230237" y="2198848"/>
              <a:ext cx="511679" cy="230832"/>
            </a:xfrm>
            <a:prstGeom prst="rect">
              <a:avLst/>
            </a:prstGeom>
            <a:noFill/>
            <a:ln w="1905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err="1">
                  <a:ln>
                    <a:noFill/>
                  </a:ln>
                  <a:solidFill>
                    <a:srgbClr val="0000FF"/>
                  </a:solidFill>
                  <a:effectLst/>
                  <a:uLnTx/>
                  <a:uFillTx/>
                  <a:latin typeface="Arial" panose="020B0604020202020204" pitchFamily="34" charset="0"/>
                  <a:ea typeface="+mn-ea"/>
                  <a:cs typeface="Arial" panose="020B0604020202020204" pitchFamily="34" charset="0"/>
                </a:rPr>
                <a:t>CYBN</a:t>
              </a:r>
              <a:endParaRPr kumimoji="0" lang="en-US" sz="900" b="1" i="0" u="none" strike="noStrike" kern="120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endParaRPr>
            </a:p>
          </p:txBody>
        </p:sp>
        <p:cxnSp>
          <p:nvCxnSpPr>
            <p:cNvPr id="193" name="Straight Arrow Connector 192"/>
            <p:cNvCxnSpPr/>
            <p:nvPr/>
          </p:nvCxnSpPr>
          <p:spPr>
            <a:xfrm flipV="1">
              <a:off x="3798542" y="1732032"/>
              <a:ext cx="0" cy="94496"/>
            </a:xfrm>
            <a:prstGeom prst="straightConnector1">
              <a:avLst/>
            </a:prstGeom>
            <a:ln w="38100">
              <a:solidFill>
                <a:srgbClr val="0000FF"/>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flipV="1">
              <a:off x="3866187" y="1732032"/>
              <a:ext cx="0" cy="94496"/>
            </a:xfrm>
            <a:prstGeom prst="straightConnector1">
              <a:avLst/>
            </a:prstGeom>
            <a:ln w="38100">
              <a:solidFill>
                <a:srgbClr val="0000FF"/>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7" name="Group 16"/>
          <p:cNvGrpSpPr/>
          <p:nvPr/>
        </p:nvGrpSpPr>
        <p:grpSpPr>
          <a:xfrm>
            <a:off x="-1562606" y="4173532"/>
            <a:ext cx="1180497" cy="917834"/>
            <a:chOff x="608815" y="2454336"/>
            <a:chExt cx="1180497" cy="917834"/>
          </a:xfrm>
        </p:grpSpPr>
        <p:grpSp>
          <p:nvGrpSpPr>
            <p:cNvPr id="206" name="Group 205"/>
            <p:cNvGrpSpPr/>
            <p:nvPr/>
          </p:nvGrpSpPr>
          <p:grpSpPr>
            <a:xfrm>
              <a:off x="608815" y="2682580"/>
              <a:ext cx="1180497" cy="689590"/>
              <a:chOff x="1553984" y="3847298"/>
              <a:chExt cx="734831" cy="394165"/>
            </a:xfrm>
            <a:noFill/>
          </p:grpSpPr>
          <p:grpSp>
            <p:nvGrpSpPr>
              <p:cNvPr id="211" name="Group 210"/>
              <p:cNvGrpSpPr/>
              <p:nvPr/>
            </p:nvGrpSpPr>
            <p:grpSpPr>
              <a:xfrm>
                <a:off x="1553984" y="3847298"/>
                <a:ext cx="734831" cy="394165"/>
                <a:chOff x="1459251" y="3313495"/>
                <a:chExt cx="734831" cy="394165"/>
              </a:xfrm>
              <a:grpFill/>
            </p:grpSpPr>
            <p:sp>
              <p:nvSpPr>
                <p:cNvPr id="216" name="Rectangle 215">
                  <a:extLst>
                    <a:ext uri="{FF2B5EF4-FFF2-40B4-BE49-F238E27FC236}">
                      <a16:creationId xmlns:a16="http://schemas.microsoft.com/office/drawing/2014/main" id="{6F0FE647-C76B-4DA4-A4DB-4ED4D91C159F}"/>
                    </a:ext>
                  </a:extLst>
                </p:cNvPr>
                <p:cNvSpPr/>
                <p:nvPr/>
              </p:nvSpPr>
              <p:spPr>
                <a:xfrm>
                  <a:off x="1459251" y="3313495"/>
                  <a:ext cx="734831" cy="394165"/>
                </a:xfrm>
                <a:prstGeom prst="rect">
                  <a:avLst/>
                </a:prstGeom>
                <a:grpFill/>
                <a:ln w="19050">
                  <a:solidFill>
                    <a:srgbClr val="0000FF"/>
                  </a:solid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7" name="Straight Connector 216">
                  <a:extLst>
                    <a:ext uri="{FF2B5EF4-FFF2-40B4-BE49-F238E27FC236}">
                      <a16:creationId xmlns:a16="http://schemas.microsoft.com/office/drawing/2014/main" id="{DEA52CD8-1674-467B-9985-0DA726E4AAD3}"/>
                    </a:ext>
                  </a:extLst>
                </p:cNvPr>
                <p:cNvCxnSpPr>
                  <a:cxnSpLocks/>
                </p:cNvCxnSpPr>
                <p:nvPr/>
              </p:nvCxnSpPr>
              <p:spPr>
                <a:xfrm flipV="1">
                  <a:off x="1774322" y="3461586"/>
                  <a:ext cx="95050" cy="146444"/>
                </a:xfrm>
                <a:prstGeom prst="line">
                  <a:avLst/>
                </a:prstGeom>
                <a:grpFill/>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EC10624D-E002-43D9-B254-5D2178AE23E6}"/>
                    </a:ext>
                  </a:extLst>
                </p:cNvPr>
                <p:cNvCxnSpPr/>
                <p:nvPr/>
              </p:nvCxnSpPr>
              <p:spPr>
                <a:xfrm flipH="1">
                  <a:off x="1564034" y="3456125"/>
                  <a:ext cx="306058" cy="153319"/>
                </a:xfrm>
                <a:prstGeom prst="line">
                  <a:avLst/>
                </a:prstGeom>
                <a:grpFill/>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EC10624D-E002-43D9-B254-5D2178AE23E6}"/>
                    </a:ext>
                  </a:extLst>
                </p:cNvPr>
                <p:cNvCxnSpPr/>
                <p:nvPr/>
              </p:nvCxnSpPr>
              <p:spPr>
                <a:xfrm flipH="1">
                  <a:off x="1773603" y="3471868"/>
                  <a:ext cx="344794" cy="136162"/>
                </a:xfrm>
                <a:prstGeom prst="line">
                  <a:avLst/>
                </a:prstGeom>
                <a:grpFill/>
                <a:ln w="19050">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12" name="Group 211"/>
              <p:cNvGrpSpPr/>
              <p:nvPr/>
            </p:nvGrpSpPr>
            <p:grpSpPr>
              <a:xfrm>
                <a:off x="1769108" y="3870626"/>
                <a:ext cx="304582" cy="335528"/>
                <a:chOff x="1764406" y="3865864"/>
                <a:chExt cx="304582" cy="335528"/>
              </a:xfrm>
              <a:grpFill/>
            </p:grpSpPr>
            <p:cxnSp>
              <p:nvCxnSpPr>
                <p:cNvPr id="213" name="Straight Arrow Connector 212"/>
                <p:cNvCxnSpPr/>
                <p:nvPr/>
              </p:nvCxnSpPr>
              <p:spPr>
                <a:xfrm flipV="1">
                  <a:off x="1916697" y="3865864"/>
                  <a:ext cx="0" cy="269611"/>
                </a:xfrm>
                <a:prstGeom prst="straightConnector1">
                  <a:avLst/>
                </a:prstGeom>
                <a:grpFill/>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214" name="Straight Arrow Connector 213"/>
                <p:cNvCxnSpPr/>
                <p:nvPr/>
              </p:nvCxnSpPr>
              <p:spPr>
                <a:xfrm flipV="1">
                  <a:off x="2068988" y="3919586"/>
                  <a:ext cx="0" cy="269611"/>
                </a:xfrm>
                <a:prstGeom prst="straightConnector1">
                  <a:avLst/>
                </a:prstGeom>
                <a:grpFill/>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p:nvPr/>
              </p:nvCxnSpPr>
              <p:spPr>
                <a:xfrm flipV="1">
                  <a:off x="1764406" y="3931781"/>
                  <a:ext cx="0" cy="269611"/>
                </a:xfrm>
                <a:prstGeom prst="straightConnector1">
                  <a:avLst/>
                </a:prstGeom>
                <a:grpFill/>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37" name="TextBox 36"/>
            <p:cNvSpPr txBox="1"/>
            <p:nvPr/>
          </p:nvSpPr>
          <p:spPr>
            <a:xfrm>
              <a:off x="1111283" y="2454336"/>
              <a:ext cx="105889" cy="307777"/>
            </a:xfrm>
            <a:prstGeom prst="rect">
              <a:avLst/>
            </a:prstGeom>
            <a:noFill/>
            <a:ln w="1905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FF"/>
                </a:solidFill>
                <a:effectLst/>
                <a:uLnTx/>
                <a:uFillTx/>
                <a:latin typeface="Calibri" panose="020F0502020204030204"/>
                <a:ea typeface="+mn-ea"/>
                <a:cs typeface="+mn-cs"/>
              </a:endParaRPr>
            </a:p>
          </p:txBody>
        </p:sp>
      </p:grpSp>
      <p:grpSp>
        <p:nvGrpSpPr>
          <p:cNvPr id="245" name="Group 244"/>
          <p:cNvGrpSpPr/>
          <p:nvPr/>
        </p:nvGrpSpPr>
        <p:grpSpPr>
          <a:xfrm>
            <a:off x="-2024652" y="2924893"/>
            <a:ext cx="1587681" cy="806427"/>
            <a:chOff x="2573609" y="896804"/>
            <a:chExt cx="1587681" cy="806427"/>
          </a:xfrm>
          <a:noFill/>
        </p:grpSpPr>
        <p:grpSp>
          <p:nvGrpSpPr>
            <p:cNvPr id="247" name="Group 246"/>
            <p:cNvGrpSpPr/>
            <p:nvPr/>
          </p:nvGrpSpPr>
          <p:grpSpPr>
            <a:xfrm>
              <a:off x="2573609" y="1105115"/>
              <a:ext cx="1587681" cy="598116"/>
              <a:chOff x="3379277" y="1838658"/>
              <a:chExt cx="1587681" cy="598116"/>
            </a:xfrm>
            <a:grpFill/>
          </p:grpSpPr>
          <p:grpSp>
            <p:nvGrpSpPr>
              <p:cNvPr id="249" name="Group 248"/>
              <p:cNvGrpSpPr/>
              <p:nvPr/>
            </p:nvGrpSpPr>
            <p:grpSpPr>
              <a:xfrm>
                <a:off x="3379277" y="1838658"/>
                <a:ext cx="906174" cy="529344"/>
                <a:chOff x="1553984" y="3863462"/>
                <a:chExt cx="734831" cy="394165"/>
              </a:xfrm>
              <a:grpFill/>
            </p:grpSpPr>
            <p:grpSp>
              <p:nvGrpSpPr>
                <p:cNvPr id="252" name="Group 251"/>
                <p:cNvGrpSpPr/>
                <p:nvPr/>
              </p:nvGrpSpPr>
              <p:grpSpPr>
                <a:xfrm>
                  <a:off x="1553984" y="3863462"/>
                  <a:ext cx="734831" cy="394165"/>
                  <a:chOff x="1459251" y="3329659"/>
                  <a:chExt cx="734831" cy="394165"/>
                </a:xfrm>
                <a:grpFill/>
              </p:grpSpPr>
              <p:sp>
                <p:nvSpPr>
                  <p:cNvPr id="260" name="Rectangle 259">
                    <a:extLst>
                      <a:ext uri="{FF2B5EF4-FFF2-40B4-BE49-F238E27FC236}">
                        <a16:creationId xmlns:a16="http://schemas.microsoft.com/office/drawing/2014/main" id="{6F0FE647-C76B-4DA4-A4DB-4ED4D91C159F}"/>
                      </a:ext>
                    </a:extLst>
                  </p:cNvPr>
                  <p:cNvSpPr/>
                  <p:nvPr/>
                </p:nvSpPr>
                <p:spPr>
                  <a:xfrm>
                    <a:off x="1459251" y="3329659"/>
                    <a:ext cx="734831" cy="394165"/>
                  </a:xfrm>
                  <a:prstGeom prst="rect">
                    <a:avLst/>
                  </a:prstGeom>
                  <a:grpFill/>
                  <a:ln w="19050">
                    <a:solidFill>
                      <a:srgbClr val="0000FF"/>
                    </a:solid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61" name="Straight Connector 260">
                    <a:extLst>
                      <a:ext uri="{FF2B5EF4-FFF2-40B4-BE49-F238E27FC236}">
                        <a16:creationId xmlns:a16="http://schemas.microsoft.com/office/drawing/2014/main" id="{DEA52CD8-1674-467B-9985-0DA726E4AAD3}"/>
                      </a:ext>
                    </a:extLst>
                  </p:cNvPr>
                  <p:cNvCxnSpPr>
                    <a:cxnSpLocks/>
                  </p:cNvCxnSpPr>
                  <p:nvPr/>
                </p:nvCxnSpPr>
                <p:spPr>
                  <a:xfrm flipV="1">
                    <a:off x="1774322" y="3461586"/>
                    <a:ext cx="95050" cy="146444"/>
                  </a:xfrm>
                  <a:prstGeom prst="line">
                    <a:avLst/>
                  </a:prstGeom>
                  <a:grpFill/>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EC10624D-E002-43D9-B254-5D2178AE23E6}"/>
                      </a:ext>
                    </a:extLst>
                  </p:cNvPr>
                  <p:cNvCxnSpPr/>
                  <p:nvPr/>
                </p:nvCxnSpPr>
                <p:spPr>
                  <a:xfrm flipH="1">
                    <a:off x="1564034" y="3456125"/>
                    <a:ext cx="306058" cy="153319"/>
                  </a:xfrm>
                  <a:prstGeom prst="line">
                    <a:avLst/>
                  </a:prstGeom>
                  <a:grpFill/>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EC10624D-E002-43D9-B254-5D2178AE23E6}"/>
                      </a:ext>
                    </a:extLst>
                  </p:cNvPr>
                  <p:cNvCxnSpPr/>
                  <p:nvPr/>
                </p:nvCxnSpPr>
                <p:spPr>
                  <a:xfrm flipH="1">
                    <a:off x="1773603" y="3471868"/>
                    <a:ext cx="344794" cy="136162"/>
                  </a:xfrm>
                  <a:prstGeom prst="line">
                    <a:avLst/>
                  </a:prstGeom>
                  <a:grpFill/>
                  <a:ln w="19050">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53" name="Group 252"/>
                <p:cNvGrpSpPr/>
                <p:nvPr/>
              </p:nvGrpSpPr>
              <p:grpSpPr>
                <a:xfrm>
                  <a:off x="1769108" y="3870626"/>
                  <a:ext cx="304582" cy="335528"/>
                  <a:chOff x="1764406" y="3865864"/>
                  <a:chExt cx="304582" cy="335528"/>
                </a:xfrm>
                <a:grpFill/>
              </p:grpSpPr>
              <p:cxnSp>
                <p:nvCxnSpPr>
                  <p:cNvPr id="254" name="Straight Arrow Connector 253"/>
                  <p:cNvCxnSpPr/>
                  <p:nvPr/>
                </p:nvCxnSpPr>
                <p:spPr>
                  <a:xfrm flipV="1">
                    <a:off x="1916697" y="3865864"/>
                    <a:ext cx="0" cy="269611"/>
                  </a:xfrm>
                  <a:prstGeom prst="straightConnector1">
                    <a:avLst/>
                  </a:prstGeom>
                  <a:grpFill/>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p:cNvCxnSpPr/>
                  <p:nvPr/>
                </p:nvCxnSpPr>
                <p:spPr>
                  <a:xfrm flipV="1">
                    <a:off x="2068988" y="3919586"/>
                    <a:ext cx="0" cy="269611"/>
                  </a:xfrm>
                  <a:prstGeom prst="straightConnector1">
                    <a:avLst/>
                  </a:prstGeom>
                  <a:grpFill/>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257" name="Straight Arrow Connector 256"/>
                  <p:cNvCxnSpPr/>
                  <p:nvPr/>
                </p:nvCxnSpPr>
                <p:spPr>
                  <a:xfrm flipV="1">
                    <a:off x="1764406" y="3931781"/>
                    <a:ext cx="0" cy="269611"/>
                  </a:xfrm>
                  <a:prstGeom prst="straightConnector1">
                    <a:avLst/>
                  </a:prstGeom>
                  <a:grpFill/>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250" name="TextBox 249"/>
              <p:cNvSpPr txBox="1"/>
              <p:nvPr/>
            </p:nvSpPr>
            <p:spPr>
              <a:xfrm>
                <a:off x="4211623" y="2205942"/>
                <a:ext cx="755335" cy="230832"/>
              </a:xfrm>
              <a:prstGeom prst="rect">
                <a:avLst/>
              </a:prstGeom>
              <a:grpFill/>
              <a:ln w="1905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ARCYBER</a:t>
                </a:r>
              </a:p>
            </p:txBody>
          </p:sp>
        </p:grpSp>
        <p:sp>
          <p:nvSpPr>
            <p:cNvPr id="248" name="TextBox 247"/>
            <p:cNvSpPr txBox="1"/>
            <p:nvPr/>
          </p:nvSpPr>
          <p:spPr>
            <a:xfrm>
              <a:off x="2781992" y="896804"/>
              <a:ext cx="482824" cy="307777"/>
            </a:xfrm>
            <a:prstGeom prst="rect">
              <a:avLst/>
            </a:prstGeom>
            <a:grpFill/>
            <a:ln w="1905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FF"/>
                  </a:solidFill>
                  <a:effectLst/>
                  <a:uLnTx/>
                  <a:uFillTx/>
                  <a:latin typeface="Calibri" panose="020F0502020204030204"/>
                  <a:ea typeface="+mn-ea"/>
                  <a:cs typeface="+mn-cs"/>
                </a:rPr>
                <a:t>XXX</a:t>
              </a:r>
            </a:p>
          </p:txBody>
        </p:sp>
      </p:grpSp>
      <p:grpSp>
        <p:nvGrpSpPr>
          <p:cNvPr id="42" name="Group 41"/>
          <p:cNvGrpSpPr/>
          <p:nvPr/>
        </p:nvGrpSpPr>
        <p:grpSpPr>
          <a:xfrm>
            <a:off x="12696645" y="503653"/>
            <a:ext cx="1266458" cy="727454"/>
            <a:chOff x="7054862" y="1237451"/>
            <a:chExt cx="1266458" cy="727454"/>
          </a:xfrm>
        </p:grpSpPr>
        <p:grpSp>
          <p:nvGrpSpPr>
            <p:cNvPr id="264" name="Group 263"/>
            <p:cNvGrpSpPr/>
            <p:nvPr/>
          </p:nvGrpSpPr>
          <p:grpSpPr>
            <a:xfrm>
              <a:off x="7054862" y="1373883"/>
              <a:ext cx="1266458" cy="591022"/>
              <a:chOff x="3379277" y="1838658"/>
              <a:chExt cx="1266458" cy="591022"/>
            </a:xfrm>
          </p:grpSpPr>
          <p:grpSp>
            <p:nvGrpSpPr>
              <p:cNvPr id="265" name="Group 264"/>
              <p:cNvGrpSpPr/>
              <p:nvPr/>
            </p:nvGrpSpPr>
            <p:grpSpPr>
              <a:xfrm>
                <a:off x="3379277" y="1838658"/>
                <a:ext cx="906174" cy="529344"/>
                <a:chOff x="1553984" y="3863462"/>
                <a:chExt cx="734831" cy="394165"/>
              </a:xfrm>
            </p:grpSpPr>
            <p:grpSp>
              <p:nvGrpSpPr>
                <p:cNvPr id="275" name="Group 274"/>
                <p:cNvGrpSpPr/>
                <p:nvPr/>
              </p:nvGrpSpPr>
              <p:grpSpPr>
                <a:xfrm>
                  <a:off x="1553984" y="3863462"/>
                  <a:ext cx="734831" cy="394165"/>
                  <a:chOff x="1459251" y="3329659"/>
                  <a:chExt cx="734831" cy="394165"/>
                </a:xfrm>
              </p:grpSpPr>
              <p:sp>
                <p:nvSpPr>
                  <p:cNvPr id="280" name="Rectangle 279">
                    <a:extLst>
                      <a:ext uri="{FF2B5EF4-FFF2-40B4-BE49-F238E27FC236}">
                        <a16:creationId xmlns:a16="http://schemas.microsoft.com/office/drawing/2014/main" id="{6F0FE647-C76B-4DA4-A4DB-4ED4D91C159F}"/>
                      </a:ext>
                    </a:extLst>
                  </p:cNvPr>
                  <p:cNvSpPr/>
                  <p:nvPr/>
                </p:nvSpPr>
                <p:spPr>
                  <a:xfrm>
                    <a:off x="1459251" y="3329659"/>
                    <a:ext cx="734831" cy="394165"/>
                  </a:xfrm>
                  <a:prstGeom prst="rect">
                    <a:avLst/>
                  </a:prstGeom>
                  <a:noFill/>
                  <a:ln w="19050">
                    <a:solidFill>
                      <a:srgbClr val="0000FF"/>
                    </a:solid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DEA52CD8-1674-467B-9985-0DA726E4AAD3}"/>
                      </a:ext>
                    </a:extLst>
                  </p:cNvPr>
                  <p:cNvCxnSpPr>
                    <a:cxnSpLocks/>
                  </p:cNvCxnSpPr>
                  <p:nvPr/>
                </p:nvCxnSpPr>
                <p:spPr>
                  <a:xfrm flipV="1">
                    <a:off x="1774322" y="3461586"/>
                    <a:ext cx="95050" cy="146444"/>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EC10624D-E002-43D9-B254-5D2178AE23E6}"/>
                      </a:ext>
                    </a:extLst>
                  </p:cNvPr>
                  <p:cNvCxnSpPr/>
                  <p:nvPr/>
                </p:nvCxnSpPr>
                <p:spPr>
                  <a:xfrm flipH="1">
                    <a:off x="1564034" y="3456125"/>
                    <a:ext cx="306058" cy="153319"/>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C10624D-E002-43D9-B254-5D2178AE23E6}"/>
                      </a:ext>
                    </a:extLst>
                  </p:cNvPr>
                  <p:cNvCxnSpPr/>
                  <p:nvPr/>
                </p:nvCxnSpPr>
                <p:spPr>
                  <a:xfrm flipH="1">
                    <a:off x="1773603" y="3471868"/>
                    <a:ext cx="344794" cy="136162"/>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276" name="Group 275"/>
                <p:cNvGrpSpPr/>
                <p:nvPr/>
              </p:nvGrpSpPr>
              <p:grpSpPr>
                <a:xfrm>
                  <a:off x="1769108" y="3870626"/>
                  <a:ext cx="304582" cy="335528"/>
                  <a:chOff x="1764406" y="3865864"/>
                  <a:chExt cx="304582" cy="335528"/>
                </a:xfrm>
              </p:grpSpPr>
              <p:cxnSp>
                <p:nvCxnSpPr>
                  <p:cNvPr id="277" name="Straight Arrow Connector 276"/>
                  <p:cNvCxnSpPr/>
                  <p:nvPr/>
                </p:nvCxnSpPr>
                <p:spPr>
                  <a:xfrm flipV="1">
                    <a:off x="1916697" y="3865864"/>
                    <a:ext cx="0" cy="269611"/>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278" name="Straight Arrow Connector 277"/>
                  <p:cNvCxnSpPr/>
                  <p:nvPr/>
                </p:nvCxnSpPr>
                <p:spPr>
                  <a:xfrm flipV="1">
                    <a:off x="2068988" y="3919586"/>
                    <a:ext cx="0" cy="269611"/>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279" name="Straight Arrow Connector 278"/>
                  <p:cNvCxnSpPr/>
                  <p:nvPr/>
                </p:nvCxnSpPr>
                <p:spPr>
                  <a:xfrm flipV="1">
                    <a:off x="1764406" y="3931781"/>
                    <a:ext cx="0" cy="269611"/>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266" name="TextBox 265"/>
              <p:cNvSpPr txBox="1"/>
              <p:nvPr/>
            </p:nvSpPr>
            <p:spPr>
              <a:xfrm>
                <a:off x="4230237" y="2198848"/>
                <a:ext cx="415498" cy="230832"/>
              </a:xfrm>
              <a:prstGeom prst="rect">
                <a:avLst/>
              </a:prstGeom>
              <a:noFill/>
              <a:ln w="1905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CPT</a:t>
                </a:r>
              </a:p>
            </p:txBody>
          </p:sp>
        </p:grpSp>
        <p:grpSp>
          <p:nvGrpSpPr>
            <p:cNvPr id="286" name="Group 285"/>
            <p:cNvGrpSpPr/>
            <p:nvPr/>
          </p:nvGrpSpPr>
          <p:grpSpPr>
            <a:xfrm>
              <a:off x="7305825" y="1237451"/>
              <a:ext cx="392359" cy="106362"/>
              <a:chOff x="6200775" y="246063"/>
              <a:chExt cx="392359" cy="106362"/>
            </a:xfrm>
          </p:grpSpPr>
          <p:sp>
            <p:nvSpPr>
              <p:cNvPr id="288" name="Oval 287"/>
              <p:cNvSpPr/>
              <p:nvPr/>
            </p:nvSpPr>
            <p:spPr>
              <a:xfrm>
                <a:off x="6200775" y="246063"/>
                <a:ext cx="106362" cy="106362"/>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9" name="Oval 288"/>
              <p:cNvSpPr/>
              <p:nvPr/>
            </p:nvSpPr>
            <p:spPr>
              <a:xfrm>
                <a:off x="6347002" y="246063"/>
                <a:ext cx="106362" cy="106362"/>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Oval 289"/>
              <p:cNvSpPr/>
              <p:nvPr/>
            </p:nvSpPr>
            <p:spPr>
              <a:xfrm>
                <a:off x="6486772" y="246063"/>
                <a:ext cx="106362" cy="106362"/>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96" name="Group 295"/>
          <p:cNvGrpSpPr/>
          <p:nvPr/>
        </p:nvGrpSpPr>
        <p:grpSpPr>
          <a:xfrm>
            <a:off x="-1861788" y="5338273"/>
            <a:ext cx="1266458" cy="727454"/>
            <a:chOff x="7054862" y="1237451"/>
            <a:chExt cx="1266458" cy="727454"/>
          </a:xfrm>
        </p:grpSpPr>
        <p:grpSp>
          <p:nvGrpSpPr>
            <p:cNvPr id="297" name="Group 296"/>
            <p:cNvGrpSpPr/>
            <p:nvPr/>
          </p:nvGrpSpPr>
          <p:grpSpPr>
            <a:xfrm>
              <a:off x="7054862" y="1373883"/>
              <a:ext cx="1266458" cy="591022"/>
              <a:chOff x="3379277" y="1838658"/>
              <a:chExt cx="1266458" cy="591022"/>
            </a:xfrm>
          </p:grpSpPr>
          <p:grpSp>
            <p:nvGrpSpPr>
              <p:cNvPr id="303" name="Group 302"/>
              <p:cNvGrpSpPr/>
              <p:nvPr/>
            </p:nvGrpSpPr>
            <p:grpSpPr>
              <a:xfrm>
                <a:off x="3379277" y="1838658"/>
                <a:ext cx="906174" cy="529344"/>
                <a:chOff x="1553984" y="3863462"/>
                <a:chExt cx="734831" cy="394165"/>
              </a:xfrm>
            </p:grpSpPr>
            <p:grpSp>
              <p:nvGrpSpPr>
                <p:cNvPr id="305" name="Group 304"/>
                <p:cNvGrpSpPr/>
                <p:nvPr/>
              </p:nvGrpSpPr>
              <p:grpSpPr>
                <a:xfrm>
                  <a:off x="1553984" y="3863462"/>
                  <a:ext cx="734831" cy="394165"/>
                  <a:chOff x="1459251" y="3329659"/>
                  <a:chExt cx="734831" cy="394165"/>
                </a:xfrm>
              </p:grpSpPr>
              <p:sp>
                <p:nvSpPr>
                  <p:cNvPr id="311" name="Rectangle 310">
                    <a:extLst>
                      <a:ext uri="{FF2B5EF4-FFF2-40B4-BE49-F238E27FC236}">
                        <a16:creationId xmlns:a16="http://schemas.microsoft.com/office/drawing/2014/main" id="{6F0FE647-C76B-4DA4-A4DB-4ED4D91C159F}"/>
                      </a:ext>
                    </a:extLst>
                  </p:cNvPr>
                  <p:cNvSpPr/>
                  <p:nvPr/>
                </p:nvSpPr>
                <p:spPr>
                  <a:xfrm>
                    <a:off x="1459251" y="3329659"/>
                    <a:ext cx="734831" cy="394165"/>
                  </a:xfrm>
                  <a:prstGeom prst="rect">
                    <a:avLst/>
                  </a:prstGeom>
                  <a:noFill/>
                  <a:ln w="19050">
                    <a:solidFill>
                      <a:srgbClr val="0000FF"/>
                    </a:solid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12" name="Straight Connector 311">
                    <a:extLst>
                      <a:ext uri="{FF2B5EF4-FFF2-40B4-BE49-F238E27FC236}">
                        <a16:creationId xmlns:a16="http://schemas.microsoft.com/office/drawing/2014/main" id="{DEA52CD8-1674-467B-9985-0DA726E4AAD3}"/>
                      </a:ext>
                    </a:extLst>
                  </p:cNvPr>
                  <p:cNvCxnSpPr>
                    <a:cxnSpLocks/>
                  </p:cNvCxnSpPr>
                  <p:nvPr/>
                </p:nvCxnSpPr>
                <p:spPr>
                  <a:xfrm flipV="1">
                    <a:off x="1774322" y="3461586"/>
                    <a:ext cx="95050" cy="146444"/>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EC10624D-E002-43D9-B254-5D2178AE23E6}"/>
                      </a:ext>
                    </a:extLst>
                  </p:cNvPr>
                  <p:cNvCxnSpPr/>
                  <p:nvPr/>
                </p:nvCxnSpPr>
                <p:spPr>
                  <a:xfrm flipH="1">
                    <a:off x="1564034" y="3456125"/>
                    <a:ext cx="306058" cy="153319"/>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EC10624D-E002-43D9-B254-5D2178AE23E6}"/>
                      </a:ext>
                    </a:extLst>
                  </p:cNvPr>
                  <p:cNvCxnSpPr/>
                  <p:nvPr/>
                </p:nvCxnSpPr>
                <p:spPr>
                  <a:xfrm flipH="1">
                    <a:off x="1773603" y="3471868"/>
                    <a:ext cx="344794" cy="136162"/>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grpSp>
            <p:grpSp>
              <p:nvGrpSpPr>
                <p:cNvPr id="306" name="Group 305"/>
                <p:cNvGrpSpPr/>
                <p:nvPr/>
              </p:nvGrpSpPr>
              <p:grpSpPr>
                <a:xfrm>
                  <a:off x="1769108" y="3870626"/>
                  <a:ext cx="304582" cy="335528"/>
                  <a:chOff x="1764406" y="3865864"/>
                  <a:chExt cx="304582" cy="335528"/>
                </a:xfrm>
              </p:grpSpPr>
              <p:cxnSp>
                <p:nvCxnSpPr>
                  <p:cNvPr id="308" name="Straight Arrow Connector 307"/>
                  <p:cNvCxnSpPr/>
                  <p:nvPr/>
                </p:nvCxnSpPr>
                <p:spPr>
                  <a:xfrm flipV="1">
                    <a:off x="1916697" y="3865864"/>
                    <a:ext cx="0" cy="269611"/>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309" name="Straight Arrow Connector 308"/>
                  <p:cNvCxnSpPr/>
                  <p:nvPr/>
                </p:nvCxnSpPr>
                <p:spPr>
                  <a:xfrm flipV="1">
                    <a:off x="2068988" y="3919586"/>
                    <a:ext cx="0" cy="269611"/>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310" name="Straight Arrow Connector 309"/>
                  <p:cNvCxnSpPr/>
                  <p:nvPr/>
                </p:nvCxnSpPr>
                <p:spPr>
                  <a:xfrm flipV="1">
                    <a:off x="1764406" y="3931781"/>
                    <a:ext cx="0" cy="269611"/>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304" name="TextBox 303"/>
              <p:cNvSpPr txBox="1"/>
              <p:nvPr/>
            </p:nvSpPr>
            <p:spPr>
              <a:xfrm>
                <a:off x="4230237" y="2198848"/>
                <a:ext cx="415498" cy="230832"/>
              </a:xfrm>
              <a:prstGeom prst="rect">
                <a:avLst/>
              </a:prstGeom>
              <a:noFill/>
              <a:ln w="1905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FF"/>
                    </a:solidFill>
                    <a:effectLst/>
                    <a:uLnTx/>
                    <a:uFillTx/>
                    <a:latin typeface="Arial" panose="020B0604020202020204" pitchFamily="34" charset="0"/>
                    <a:ea typeface="+mn-ea"/>
                    <a:cs typeface="Arial" panose="020B0604020202020204" pitchFamily="34" charset="0"/>
                  </a:rPr>
                  <a:t>CPT</a:t>
                </a:r>
              </a:p>
            </p:txBody>
          </p:sp>
        </p:grpSp>
        <p:grpSp>
          <p:nvGrpSpPr>
            <p:cNvPr id="299" name="Group 298"/>
            <p:cNvGrpSpPr/>
            <p:nvPr/>
          </p:nvGrpSpPr>
          <p:grpSpPr>
            <a:xfrm>
              <a:off x="7305825" y="1237451"/>
              <a:ext cx="392359" cy="106362"/>
              <a:chOff x="6200775" y="246063"/>
              <a:chExt cx="392359" cy="106362"/>
            </a:xfrm>
          </p:grpSpPr>
          <p:sp>
            <p:nvSpPr>
              <p:cNvPr id="300" name="Oval 299"/>
              <p:cNvSpPr/>
              <p:nvPr/>
            </p:nvSpPr>
            <p:spPr>
              <a:xfrm>
                <a:off x="6200775" y="246063"/>
                <a:ext cx="106362" cy="106362"/>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Oval 300"/>
              <p:cNvSpPr/>
              <p:nvPr/>
            </p:nvSpPr>
            <p:spPr>
              <a:xfrm>
                <a:off x="6347002" y="246063"/>
                <a:ext cx="106362" cy="106362"/>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Oval 301"/>
              <p:cNvSpPr/>
              <p:nvPr/>
            </p:nvSpPr>
            <p:spPr>
              <a:xfrm>
                <a:off x="6486772" y="246063"/>
                <a:ext cx="106362" cy="106362"/>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8" name="Group 14"/>
          <p:cNvGrpSpPr>
            <a:grpSpLocks/>
          </p:cNvGrpSpPr>
          <p:nvPr/>
        </p:nvGrpSpPr>
        <p:grpSpPr bwMode="auto">
          <a:xfrm>
            <a:off x="3334854" y="1611574"/>
            <a:ext cx="779708" cy="888195"/>
            <a:chOff x="1004389" y="3326083"/>
            <a:chExt cx="1006082" cy="1146020"/>
          </a:xfrm>
        </p:grpSpPr>
        <p:pic>
          <p:nvPicPr>
            <p:cNvPr id="151" name="Picture 11"/>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04389" y="3326083"/>
              <a:ext cx="1006082" cy="1146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TextBox 13"/>
            <p:cNvSpPr txBox="1">
              <a:spLocks noChangeArrowheads="1"/>
            </p:cNvSpPr>
            <p:nvPr/>
          </p:nvSpPr>
          <p:spPr bwMode="auto">
            <a:xfrm>
              <a:off x="1443480" y="4078338"/>
              <a:ext cx="184700" cy="30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p:txBody>
        </p:sp>
      </p:grpSp>
      <p:sp>
        <p:nvSpPr>
          <p:cNvPr id="155" name="Freeform 829"/>
          <p:cNvSpPr>
            <a:spLocks/>
          </p:cNvSpPr>
          <p:nvPr/>
        </p:nvSpPr>
        <p:spPr bwMode="auto">
          <a:xfrm>
            <a:off x="6178504" y="4380633"/>
            <a:ext cx="911798" cy="911798"/>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0000"/>
          </a:solidFill>
          <a:ln w="28575" cmpd="sng">
            <a:solidFill>
              <a:schemeClr val="tx1"/>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p:txBody>
      </p:sp>
      <p:sp>
        <p:nvSpPr>
          <p:cNvPr id="159" name="Rectangle 818"/>
          <p:cNvSpPr>
            <a:spLocks noChangeArrowheads="1"/>
          </p:cNvSpPr>
          <p:nvPr/>
        </p:nvSpPr>
        <p:spPr bwMode="auto">
          <a:xfrm>
            <a:off x="3313997" y="5314108"/>
            <a:ext cx="667453" cy="667453"/>
          </a:xfrm>
          <a:prstGeom prst="rect">
            <a:avLst/>
          </a:prstGeom>
          <a:solidFill>
            <a:srgbClr val="AAFFAA"/>
          </a:solidFill>
          <a:ln w="28575">
            <a:solidFill>
              <a:schemeClr val="tx1"/>
            </a:solid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p:txBody>
      </p:sp>
      <p:pic>
        <p:nvPicPr>
          <p:cNvPr id="20" name="Picture 19"/>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40000" y1="50159" x2="40000" y2="50159"/>
                        <a14:foregroundMark x1="50167" y1="30794" x2="50167" y2="30794"/>
                        <a14:foregroundMark x1="62500" y1="50159" x2="62500" y2="50159"/>
                        <a14:foregroundMark x1="49417" y1="77778" x2="49417" y2="77778"/>
                        <a14:foregroundMark x1="69000" y1="77778" x2="69000" y2="77778"/>
                      </a14:backgroundRemoval>
                    </a14:imgEffect>
                  </a14:imgLayer>
                </a14:imgProps>
              </a:ext>
              <a:ext uri="{28A0092B-C50C-407E-A947-70E740481C1C}">
                <a14:useLocalDpi xmlns:a14="http://schemas.microsoft.com/office/drawing/2010/main" val="0"/>
              </a:ext>
            </a:extLst>
          </a:blip>
          <a:stretch>
            <a:fillRect/>
          </a:stretch>
        </p:blipFill>
        <p:spPr>
          <a:xfrm>
            <a:off x="12749794" y="5703863"/>
            <a:ext cx="1220571" cy="640800"/>
          </a:xfrm>
          <a:prstGeom prst="rect">
            <a:avLst/>
          </a:prstGeom>
        </p:spPr>
      </p:pic>
      <p:sp>
        <p:nvSpPr>
          <p:cNvPr id="21" name="TextBox 20"/>
          <p:cNvSpPr txBox="1"/>
          <p:nvPr/>
        </p:nvSpPr>
        <p:spPr>
          <a:xfrm>
            <a:off x="1672051" y="919266"/>
            <a:ext cx="1105076"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EA</a:t>
            </a:r>
            <a:endPar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p:txBody>
      </p:sp>
      <p:sp>
        <p:nvSpPr>
          <p:cNvPr id="23" name="TextBox 22"/>
          <p:cNvSpPr txBox="1"/>
          <p:nvPr/>
        </p:nvSpPr>
        <p:spPr>
          <a:xfrm>
            <a:off x="2728957" y="1196265"/>
            <a:ext cx="516484" cy="369332"/>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NAI</a:t>
            </a:r>
          </a:p>
        </p:txBody>
      </p:sp>
      <p:sp>
        <p:nvSpPr>
          <p:cNvPr id="24" name="TextBox 23"/>
          <p:cNvSpPr txBox="1"/>
          <p:nvPr/>
        </p:nvSpPr>
        <p:spPr>
          <a:xfrm>
            <a:off x="3486583" y="2349945"/>
            <a:ext cx="476250" cy="369332"/>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DC</a:t>
            </a:r>
          </a:p>
        </p:txBody>
      </p:sp>
      <p:pic>
        <p:nvPicPr>
          <p:cNvPr id="167" name="Picture 166"/>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40000" y1="50159" x2="40000" y2="50159"/>
                        <a14:foregroundMark x1="50167" y1="30794" x2="50167" y2="30794"/>
                        <a14:foregroundMark x1="62500" y1="50159" x2="62500" y2="50159"/>
                        <a14:foregroundMark x1="49417" y1="77778" x2="49417" y2="77778"/>
                        <a14:foregroundMark x1="69000" y1="77778" x2="69000" y2="77778"/>
                      </a14:backgroundRemoval>
                    </a14:imgEffect>
                  </a14:imgLayer>
                </a14:imgProps>
              </a:ext>
              <a:ext uri="{28A0092B-C50C-407E-A947-70E740481C1C}">
                <a14:useLocalDpi xmlns:a14="http://schemas.microsoft.com/office/drawing/2010/main" val="0"/>
              </a:ext>
            </a:extLst>
          </a:blip>
          <a:stretch>
            <a:fillRect/>
          </a:stretch>
        </p:blipFill>
        <p:spPr>
          <a:xfrm>
            <a:off x="12537688" y="4958160"/>
            <a:ext cx="1093215" cy="573938"/>
          </a:xfrm>
          <a:prstGeom prst="rect">
            <a:avLst/>
          </a:prstGeom>
        </p:spPr>
      </p:pic>
      <p:pic>
        <p:nvPicPr>
          <p:cNvPr id="28" name="Picture 27"/>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4367" b="96507" l="3115" r="93934">
                        <a14:foregroundMark x1="6721" y1="8734" x2="6393" y2="87555"/>
                        <a14:foregroundMark x1="6557" y1="88646" x2="90492" y2="87991"/>
                        <a14:foregroundMark x1="91148" y1="87773" x2="90820" y2="8079"/>
                        <a14:foregroundMark x1="90820" y1="8079" x2="6230" y2="8952"/>
                        <a14:foregroundMark x1="47869" y1="66594" x2="47869" y2="66594"/>
                        <a14:foregroundMark x1="46393" y1="74236" x2="46393" y2="74236"/>
                        <a14:foregroundMark x1="47869" y1="81878" x2="47869" y2="81878"/>
                        <a14:foregroundMark x1="63115" y1="71397" x2="63115" y2="71397"/>
                        <a14:foregroundMark x1="86230" y1="76638" x2="86230" y2="76638"/>
                        <a14:foregroundMark x1="70328" y1="83188" x2="70328" y2="83188"/>
                        <a14:foregroundMark x1="85082" y1="72052" x2="85082" y2="72052"/>
                        <a14:foregroundMark x1="78033" y1="71616" x2="78033" y2="71616"/>
                        <a14:foregroundMark x1="74426" y1="81441" x2="72951" y2="60262"/>
                        <a14:foregroundMark x1="42295" y1="5240" x2="37705" y2="91485"/>
                        <a14:foregroundMark x1="41475" y1="9825" x2="88689" y2="10044"/>
                        <a14:foregroundMark x1="88689" y1="10044" x2="88852" y2="86463"/>
                        <a14:foregroundMark x1="87541" y1="85808" x2="37377" y2="86463"/>
                        <a14:foregroundMark x1="73607" y1="28166" x2="73607" y2="28166"/>
                        <a14:foregroundMark x1="68197" y1="40611" x2="68197" y2="40611"/>
                        <a14:foregroundMark x1="70656" y1="34716" x2="70656" y2="34716"/>
                        <a14:foregroundMark x1="69016" y1="30568" x2="69016" y2="30568"/>
                        <a14:foregroundMark x1="56066" y1="30786" x2="56066" y2="30786"/>
                        <a14:foregroundMark x1="77049" y1="25546" x2="77049" y2="25546"/>
                        <a14:foregroundMark x1="77705" y1="22489" x2="77705" y2="22489"/>
                        <a14:foregroundMark x1="78689" y1="18341" x2="78689" y2="18341"/>
                        <a14:foregroundMark x1="62459" y1="13100" x2="87869" y2="13755"/>
                        <a14:foregroundMark x1="87869" y1="13755" x2="87213" y2="32314"/>
                        <a14:foregroundMark x1="87213" y1="31441" x2="61967" y2="31441"/>
                        <a14:foregroundMark x1="32131" y1="15939" x2="8197" y2="33843"/>
                        <a14:foregroundMark x1="79016" y1="36026" x2="80164" y2="48472"/>
                        <a14:foregroundMark x1="79180" y1="62445" x2="59672" y2="58734"/>
                        <a14:foregroundMark x1="63770" y1="18777" x2="83115" y2="26638"/>
                      </a14:backgroundRemoval>
                    </a14:imgEffect>
                  </a14:imgLayer>
                </a14:imgProps>
              </a:ext>
              <a:ext uri="{28A0092B-C50C-407E-A947-70E740481C1C}">
                <a14:useLocalDpi xmlns:a14="http://schemas.microsoft.com/office/drawing/2010/main" val="0"/>
              </a:ext>
            </a:extLst>
          </a:blip>
          <a:srcRect l="9229" t="10601" r="11098" b="12980"/>
          <a:stretch/>
        </p:blipFill>
        <p:spPr>
          <a:xfrm>
            <a:off x="6197294" y="1899701"/>
            <a:ext cx="916064" cy="659716"/>
          </a:xfrm>
          <a:prstGeom prst="rect">
            <a:avLst/>
          </a:prstGeom>
          <a:ln w="28575">
            <a:solidFill>
              <a:schemeClr val="tx1"/>
            </a:solidFill>
          </a:ln>
        </p:spPr>
      </p:pic>
      <p:pic>
        <p:nvPicPr>
          <p:cNvPr id="30" name="Picture 29"/>
          <p:cNvPicPr>
            <a:picLocks noChangeAspect="1"/>
          </p:cNvPicPr>
          <p:nvPr/>
        </p:nvPicPr>
        <p:blipFill rotWithShape="1">
          <a:blip r:embed="rId10" cstate="print">
            <a:extLst>
              <a:ext uri="{BEBA8EAE-BF5A-486C-A8C5-ECC9F3942E4B}">
                <a14:imgProps xmlns:a14="http://schemas.microsoft.com/office/drawing/2010/main">
                  <a14:imgLayer r:embed="rId11">
                    <a14:imgEffect>
                      <a14:backgroundRemoval t="23412" b="64065" l="17500" r="82031"/>
                    </a14:imgEffect>
                  </a14:imgLayer>
                </a14:imgProps>
              </a:ext>
              <a:ext uri="{28A0092B-C50C-407E-A947-70E740481C1C}">
                <a14:useLocalDpi xmlns:a14="http://schemas.microsoft.com/office/drawing/2010/main" val="0"/>
              </a:ext>
            </a:extLst>
          </a:blip>
          <a:srcRect l="16895" t="22969" r="18611" b="35724"/>
          <a:stretch/>
        </p:blipFill>
        <p:spPr>
          <a:xfrm>
            <a:off x="2129143" y="4044901"/>
            <a:ext cx="822302" cy="453419"/>
          </a:xfrm>
          <a:prstGeom prst="rect">
            <a:avLst/>
          </a:prstGeom>
        </p:spPr>
      </p:pic>
      <p:pic>
        <p:nvPicPr>
          <p:cNvPr id="224" name="Picture 223"/>
          <p:cNvPicPr>
            <a:picLocks noChangeAspect="1"/>
          </p:cNvPicPr>
          <p:nvPr/>
        </p:nvPicPr>
        <p:blipFill rotWithShape="1">
          <a:blip r:embed="rId12" cstate="print">
            <a:extLst>
              <a:ext uri="{BEBA8EAE-BF5A-486C-A8C5-ECC9F3942E4B}">
                <a14:imgProps xmlns:a14="http://schemas.microsoft.com/office/drawing/2010/main">
                  <a14:imgLayer r:embed="rId13">
                    <a14:imgEffect>
                      <a14:backgroundRemoval t="9920" b="78016" l="26628" r="73721"/>
                    </a14:imgEffect>
                  </a14:imgLayer>
                </a14:imgProps>
              </a:ext>
              <a:ext uri="{28A0092B-C50C-407E-A947-70E740481C1C}">
                <a14:useLocalDpi xmlns:a14="http://schemas.microsoft.com/office/drawing/2010/main" val="0"/>
              </a:ext>
            </a:extLst>
          </a:blip>
          <a:srcRect l="25522" r="25158" b="16381"/>
          <a:stretch/>
        </p:blipFill>
        <p:spPr>
          <a:xfrm>
            <a:off x="4707582" y="1865847"/>
            <a:ext cx="867414" cy="637837"/>
          </a:xfrm>
          <a:prstGeom prst="rect">
            <a:avLst/>
          </a:prstGeom>
        </p:spPr>
      </p:pic>
      <p:pic>
        <p:nvPicPr>
          <p:cNvPr id="174" name="Picture 173"/>
          <p:cNvPicPr>
            <a:picLocks noChangeAspect="1"/>
          </p:cNvPicPr>
          <p:nvPr/>
        </p:nvPicPr>
        <p:blipFill rotWithShape="1">
          <a:blip r:embed="rId12" cstate="print">
            <a:extLst>
              <a:ext uri="{BEBA8EAE-BF5A-486C-A8C5-ECC9F3942E4B}">
                <a14:imgProps xmlns:a14="http://schemas.microsoft.com/office/drawing/2010/main">
                  <a14:imgLayer r:embed="rId13">
                    <a14:imgEffect>
                      <a14:backgroundRemoval t="9920" b="78016" l="26628" r="73721"/>
                    </a14:imgEffect>
                  </a14:imgLayer>
                </a14:imgProps>
              </a:ext>
              <a:ext uri="{28A0092B-C50C-407E-A947-70E740481C1C}">
                <a14:useLocalDpi xmlns:a14="http://schemas.microsoft.com/office/drawing/2010/main" val="0"/>
              </a:ext>
            </a:extLst>
          </a:blip>
          <a:srcRect l="25522" r="25158" b="16381"/>
          <a:stretch/>
        </p:blipFill>
        <p:spPr>
          <a:xfrm>
            <a:off x="3119804" y="3013771"/>
            <a:ext cx="1044476" cy="768036"/>
          </a:xfrm>
          <a:prstGeom prst="rect">
            <a:avLst/>
          </a:prstGeom>
        </p:spPr>
      </p:pic>
      <p:pic>
        <p:nvPicPr>
          <p:cNvPr id="225" name="Picture 224"/>
          <p:cNvPicPr>
            <a:picLocks noChangeAspect="1"/>
          </p:cNvPicPr>
          <p:nvPr/>
        </p:nvPicPr>
        <p:blipFill rotWithShape="1">
          <a:blip r:embed="rId14">
            <a:extLst>
              <a:ext uri="{28A0092B-C50C-407E-A947-70E740481C1C}">
                <a14:useLocalDpi xmlns:a14="http://schemas.microsoft.com/office/drawing/2010/main" val="0"/>
              </a:ext>
            </a:extLst>
          </a:blip>
          <a:srcRect t="15333" b="16667"/>
          <a:stretch/>
        </p:blipFill>
        <p:spPr>
          <a:xfrm>
            <a:off x="13007539" y="1848123"/>
            <a:ext cx="1287865" cy="875748"/>
          </a:xfrm>
          <a:prstGeom prst="rect">
            <a:avLst/>
          </a:prstGeom>
        </p:spPr>
      </p:pic>
      <p:pic>
        <p:nvPicPr>
          <p:cNvPr id="109" name="Picture 108"/>
          <p:cNvPicPr>
            <a:picLocks noChangeAspect="1"/>
          </p:cNvPicPr>
          <p:nvPr/>
        </p:nvPicPr>
        <p:blipFill rotWithShape="1">
          <a:blip r:embed="rId10" cstate="print">
            <a:extLst>
              <a:ext uri="{BEBA8EAE-BF5A-486C-A8C5-ECC9F3942E4B}">
                <a14:imgProps xmlns:a14="http://schemas.microsoft.com/office/drawing/2010/main">
                  <a14:imgLayer r:embed="rId11">
                    <a14:imgEffect>
                      <a14:backgroundRemoval t="23412" b="64065" l="17500" r="82031"/>
                    </a14:imgEffect>
                  </a14:imgLayer>
                </a14:imgProps>
              </a:ext>
              <a:ext uri="{28A0092B-C50C-407E-A947-70E740481C1C}">
                <a14:useLocalDpi xmlns:a14="http://schemas.microsoft.com/office/drawing/2010/main" val="0"/>
              </a:ext>
            </a:extLst>
          </a:blip>
          <a:srcRect l="16895" t="22969" r="18611" b="35724"/>
          <a:stretch/>
        </p:blipFill>
        <p:spPr>
          <a:xfrm>
            <a:off x="4340595" y="4044901"/>
            <a:ext cx="822302" cy="453419"/>
          </a:xfrm>
          <a:prstGeom prst="rect">
            <a:avLst/>
          </a:prstGeom>
        </p:spPr>
      </p:pic>
      <p:cxnSp>
        <p:nvCxnSpPr>
          <p:cNvPr id="8" name="Elbow Connector 7"/>
          <p:cNvCxnSpPr>
            <a:stCxn id="174" idx="2"/>
            <a:endCxn id="109" idx="1"/>
          </p:cNvCxnSpPr>
          <p:nvPr/>
        </p:nvCxnSpPr>
        <p:spPr>
          <a:xfrm rot="16200000" flipH="1">
            <a:off x="3746416" y="3677432"/>
            <a:ext cx="489804" cy="698553"/>
          </a:xfrm>
          <a:prstGeom prst="bentConnector2">
            <a:avLst/>
          </a:prstGeom>
          <a:ln w="349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Elbow Connector 14"/>
          <p:cNvCxnSpPr>
            <a:stCxn id="174" idx="2"/>
            <a:endCxn id="30" idx="3"/>
          </p:cNvCxnSpPr>
          <p:nvPr/>
        </p:nvCxnSpPr>
        <p:spPr>
          <a:xfrm rot="5400000">
            <a:off x="3051842" y="3681411"/>
            <a:ext cx="489804" cy="690597"/>
          </a:xfrm>
          <a:prstGeom prst="bentConnector2">
            <a:avLst/>
          </a:prstGeom>
          <a:ln w="349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5475512" y="2194591"/>
            <a:ext cx="673145" cy="0"/>
          </a:xfrm>
          <a:prstGeom prst="line">
            <a:avLst/>
          </a:prstGeom>
          <a:ln w="34925"/>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4114562" y="2184765"/>
            <a:ext cx="673145" cy="0"/>
          </a:xfrm>
          <a:prstGeom prst="line">
            <a:avLst/>
          </a:prstGeom>
          <a:ln w="34925"/>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flipH="1" flipV="1">
            <a:off x="3676580" y="2666174"/>
            <a:ext cx="2237" cy="424460"/>
          </a:xfrm>
          <a:prstGeom prst="line">
            <a:avLst/>
          </a:prstGeom>
          <a:ln w="34925"/>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767566" y="1996615"/>
            <a:ext cx="1993031" cy="2436865"/>
            <a:chOff x="767566" y="1996615"/>
            <a:chExt cx="1993031" cy="2436865"/>
          </a:xfrm>
        </p:grpSpPr>
        <p:cxnSp>
          <p:nvCxnSpPr>
            <p:cNvPr id="243" name="Curved Connector 242"/>
            <p:cNvCxnSpPr>
              <a:endCxn id="22" idx="1"/>
            </p:cNvCxnSpPr>
            <p:nvPr/>
          </p:nvCxnSpPr>
          <p:spPr>
            <a:xfrm rot="5400000" flipH="1" flipV="1">
              <a:off x="1728215" y="2136383"/>
              <a:ext cx="1172150" cy="892614"/>
            </a:xfrm>
            <a:prstGeom prst="curvedConnector2">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32" name="Curved Connector 31"/>
            <p:cNvCxnSpPr/>
            <p:nvPr/>
          </p:nvCxnSpPr>
          <p:spPr>
            <a:xfrm rot="5400000" flipH="1" flipV="1">
              <a:off x="681781" y="3247278"/>
              <a:ext cx="1271987" cy="1100418"/>
            </a:xfrm>
            <a:prstGeom prst="curvedConnector3">
              <a:avLst/>
            </a:prstGeom>
            <a:ln w="57150"/>
          </p:spPr>
          <p:style>
            <a:lnRef idx="1">
              <a:schemeClr val="accent1"/>
            </a:lnRef>
            <a:fillRef idx="0">
              <a:schemeClr val="accent1"/>
            </a:fillRef>
            <a:effectRef idx="0">
              <a:schemeClr val="accent1"/>
            </a:effectRef>
            <a:fontRef idx="minor">
              <a:schemeClr val="tx1"/>
            </a:fontRef>
          </p:style>
        </p:cxnSp>
      </p:grpSp>
      <p:grpSp>
        <p:nvGrpSpPr>
          <p:cNvPr id="157" name="Group 156"/>
          <p:cNvGrpSpPr/>
          <p:nvPr/>
        </p:nvGrpSpPr>
        <p:grpSpPr>
          <a:xfrm rot="-5400000">
            <a:off x="5065837" y="2861575"/>
            <a:ext cx="1366862" cy="1671252"/>
            <a:chOff x="767566" y="1996615"/>
            <a:chExt cx="1993031" cy="2436865"/>
          </a:xfrm>
        </p:grpSpPr>
        <p:cxnSp>
          <p:nvCxnSpPr>
            <p:cNvPr id="158" name="Curved Connector 157"/>
            <p:cNvCxnSpPr/>
            <p:nvPr/>
          </p:nvCxnSpPr>
          <p:spPr>
            <a:xfrm rot="5400000" flipH="1" flipV="1">
              <a:off x="1728215" y="2136383"/>
              <a:ext cx="1172150" cy="892614"/>
            </a:xfrm>
            <a:prstGeom prst="curvedConnector2">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60" name="Curved Connector 159"/>
            <p:cNvCxnSpPr/>
            <p:nvPr/>
          </p:nvCxnSpPr>
          <p:spPr>
            <a:xfrm rot="5400000" flipH="1" flipV="1">
              <a:off x="681781" y="3247278"/>
              <a:ext cx="1271987" cy="1100418"/>
            </a:xfrm>
            <a:prstGeom prst="curvedConnector3">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38" name="TextBox 37"/>
          <p:cNvSpPr txBox="1"/>
          <p:nvPr/>
        </p:nvSpPr>
        <p:spPr>
          <a:xfrm>
            <a:off x="3932301" y="5719382"/>
            <a:ext cx="2652593"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Cyber Security Workforce</a:t>
            </a:r>
          </a:p>
        </p:txBody>
      </p:sp>
      <p:sp>
        <p:nvSpPr>
          <p:cNvPr id="163" name="Freeform 13"/>
          <p:cNvSpPr>
            <a:spLocks/>
          </p:cNvSpPr>
          <p:nvPr/>
        </p:nvSpPr>
        <p:spPr bwMode="auto">
          <a:xfrm rot="16200000">
            <a:off x="3404701" y="4299006"/>
            <a:ext cx="474681" cy="1898724"/>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41275" cap="flat" cmpd="sng">
            <a:solidFill>
              <a:schemeClr val="tx1"/>
            </a:solidFill>
            <a:prstDash val="solid"/>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endParaRPr>
          </a:p>
        </p:txBody>
      </p:sp>
      <p:grpSp>
        <p:nvGrpSpPr>
          <p:cNvPr id="2" name="Group 1"/>
          <p:cNvGrpSpPr/>
          <p:nvPr/>
        </p:nvGrpSpPr>
        <p:grpSpPr>
          <a:xfrm>
            <a:off x="7661182" y="630026"/>
            <a:ext cx="3954786" cy="4405217"/>
            <a:chOff x="7721229" y="1467158"/>
            <a:chExt cx="3954786" cy="4405217"/>
          </a:xfrm>
        </p:grpSpPr>
        <p:sp>
          <p:nvSpPr>
            <p:cNvPr id="173" name="TextBox 172"/>
            <p:cNvSpPr txBox="1"/>
            <p:nvPr/>
          </p:nvSpPr>
          <p:spPr>
            <a:xfrm>
              <a:off x="7723168" y="3893628"/>
              <a:ext cx="3952847" cy="1978747"/>
            </a:xfrm>
            <a:prstGeom prst="rect">
              <a:avLst/>
            </a:prstGeom>
            <a:noFill/>
          </p:spPr>
          <p:txBody>
            <a:bodyPr wrap="square" rtlCol="0">
              <a:spAutoFit/>
            </a:bodyPr>
            <a:lstStyle/>
            <a:p>
              <a:pPr marL="342900" marR="0" lvl="0" indent="-342900" algn="l" defTabSz="914400" rtl="0" eaLnBrk="1" fontAlgn="auto" latinLnBrk="0" hangingPunct="1">
                <a:lnSpc>
                  <a:spcPts val="3000"/>
                </a:lnSpc>
                <a:spcBef>
                  <a:spcPts val="0"/>
                </a:spcBef>
                <a:spcAft>
                  <a:spcPts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Unique Tools</a:t>
              </a:r>
            </a:p>
            <a:p>
              <a:pPr marL="342900" marR="0" lvl="0" indent="-342900" algn="l" defTabSz="914400" rtl="0" eaLnBrk="1" fontAlgn="auto" latinLnBrk="0" hangingPunct="1">
                <a:lnSpc>
                  <a:spcPts val="3000"/>
                </a:lnSpc>
                <a:spcBef>
                  <a:spcPts val="0"/>
                </a:spcBef>
                <a:spcAft>
                  <a:spcPts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Unique Transport</a:t>
              </a:r>
            </a:p>
            <a:p>
              <a:pPr marL="342900" marR="0" lvl="0" indent="-342900" algn="l" defTabSz="914400" rtl="0" eaLnBrk="1" fontAlgn="auto" latinLnBrk="0" hangingPunct="1">
                <a:lnSpc>
                  <a:spcPts val="3000"/>
                </a:lnSpc>
                <a:spcBef>
                  <a:spcPts val="0"/>
                </a:spcBef>
                <a:spcAft>
                  <a:spcPts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Unique process to enrich with intelligence</a:t>
              </a:r>
            </a:p>
            <a:p>
              <a:pPr marL="342900" marR="0" lvl="0" indent="-342900" algn="l" defTabSz="914400" rtl="0" eaLnBrk="1" fontAlgn="auto" latinLnBrk="0" hangingPunct="1">
                <a:lnSpc>
                  <a:spcPts val="3000"/>
                </a:lnSpc>
                <a:spcBef>
                  <a:spcPts val="0"/>
                </a:spcBef>
                <a:spcAft>
                  <a:spcPts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Coordination for counter-attack</a:t>
              </a:r>
            </a:p>
          </p:txBody>
        </p:sp>
        <p:sp>
          <p:nvSpPr>
            <p:cNvPr id="319" name="TextBox 318"/>
            <p:cNvSpPr txBox="1"/>
            <p:nvPr/>
          </p:nvSpPr>
          <p:spPr>
            <a:xfrm>
              <a:off x="7721229" y="1872891"/>
              <a:ext cx="3617867" cy="1846659"/>
            </a:xfrm>
            <a:prstGeom prst="rect">
              <a:avLst/>
            </a:prstGeom>
            <a:noFill/>
          </p:spPr>
          <p:txBody>
            <a:bodyPr wrap="square" rtlCol="0">
              <a:spAutoFit/>
            </a:bodyPr>
            <a:lstStyle/>
            <a:p>
              <a:pPr marL="342900" marR="0" lvl="0" indent="-342900" algn="l" defTabSz="914400" rtl="0" eaLnBrk="1" fontAlgn="auto" latinLnBrk="0" hangingPunct="1">
                <a:lnSpc>
                  <a:spcPts val="3000"/>
                </a:lnSpc>
                <a:spcBef>
                  <a:spcPts val="0"/>
                </a:spcBef>
                <a:spcAft>
                  <a:spcPts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DOD Networks</a:t>
              </a:r>
            </a:p>
            <a:p>
              <a:pPr marL="342900" marR="0" lvl="0" indent="-342900" algn="l" defTabSz="914400" rtl="0" eaLnBrk="1" fontAlgn="auto" latinLnBrk="0" hangingPunct="1">
                <a:lnSpc>
                  <a:spcPts val="3000"/>
                </a:lnSpc>
                <a:spcBef>
                  <a:spcPts val="0"/>
                </a:spcBef>
                <a:spcAft>
                  <a:spcPts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Coalition Networks</a:t>
              </a:r>
            </a:p>
            <a:p>
              <a:pPr marL="342900" marR="0" lvl="0" indent="-342900" algn="l" defTabSz="914400" rtl="0" eaLnBrk="1" fontAlgn="auto" latinLnBrk="0" hangingPunct="1">
                <a:lnSpc>
                  <a:spcPts val="3000"/>
                </a:lnSpc>
                <a:spcBef>
                  <a:spcPts val="0"/>
                </a:spcBef>
                <a:spcAft>
                  <a:spcPts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Gov’t / Partner Networks</a:t>
              </a:r>
            </a:p>
            <a:p>
              <a:pPr marL="342900" marR="0" lvl="0" indent="-342900" algn="l" defTabSz="914400" rtl="0" eaLnBrk="1" fontAlgn="auto" latinLnBrk="0" hangingPunct="1">
                <a:lnSpc>
                  <a:spcPts val="3000"/>
                </a:lnSpc>
                <a:spcBef>
                  <a:spcPts val="0"/>
                </a:spcBef>
                <a:spcAft>
                  <a:spcPts val="0"/>
                </a:spcAft>
                <a:buClrTx/>
                <a:buSzTx/>
                <a:buFont typeface="Franklin Gothic Book" panose="020B0503020102020204" pitchFamily="34" charset="0"/>
                <a:buChar char="–"/>
                <a:tabLst/>
                <a:defRPr/>
              </a:pPr>
              <a:endPar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a:p>
              <a:pPr marL="114300" marR="0" lvl="0" indent="-1143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p:txBody>
        </p:sp>
        <p:sp>
          <p:nvSpPr>
            <p:cNvPr id="123" name="TextBox 122"/>
            <p:cNvSpPr txBox="1"/>
            <p:nvPr/>
          </p:nvSpPr>
          <p:spPr>
            <a:xfrm>
              <a:off x="7723168" y="3477662"/>
              <a:ext cx="3268215"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Same techniques, but…</a:t>
              </a:r>
            </a:p>
          </p:txBody>
        </p:sp>
        <p:sp>
          <p:nvSpPr>
            <p:cNvPr id="165" name="TextBox 164"/>
            <p:cNvSpPr txBox="1"/>
            <p:nvPr/>
          </p:nvSpPr>
          <p:spPr>
            <a:xfrm>
              <a:off x="7733057" y="1467158"/>
              <a:ext cx="2348142"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It happens in…</a:t>
              </a:r>
            </a:p>
          </p:txBody>
        </p:sp>
      </p:grpSp>
      <p:pic>
        <p:nvPicPr>
          <p:cNvPr id="47" name="Picture 46"/>
          <p:cNvPicPr>
            <a:picLocks noChangeAspect="1"/>
          </p:cNvPicPr>
          <p:nvPr/>
        </p:nvPicPr>
        <p:blipFill>
          <a:blip r:embed="rId15">
            <a:extLst>
              <a:ext uri="{BEBA8EAE-BF5A-486C-A8C5-ECC9F3942E4B}">
                <a14:imgProps xmlns:a14="http://schemas.microsoft.com/office/drawing/2010/main">
                  <a14:imgLayer r:embed="rId16">
                    <a14:imgEffect>
                      <a14:backgroundRemoval t="0" b="100000" l="0" r="100000">
                        <a14:foregroundMark x1="40230" y1="2890" x2="16092" y2="13295"/>
                        <a14:foregroundMark x1="17816" y1="12139" x2="6322" y2="63584"/>
                        <a14:foregroundMark x1="5747" y1="63006" x2="42529" y2="97688"/>
                        <a14:foregroundMark x1="41954" y1="95954" x2="83333" y2="84971"/>
                        <a14:foregroundMark x1="83333" y1="84971" x2="95402" y2="34682"/>
                        <a14:foregroundMark x1="95402" y1="34682" x2="66667" y2="4624"/>
                        <a14:foregroundMark x1="66667" y1="4624" x2="28736" y2="6936"/>
                      </a14:backgroundRemoval>
                    </a14:imgEffect>
                  </a14:imgLayer>
                </a14:imgProps>
              </a:ext>
              <a:ext uri="{28A0092B-C50C-407E-A947-70E740481C1C}">
                <a14:useLocalDpi xmlns:a14="http://schemas.microsoft.com/office/drawing/2010/main" val="0"/>
              </a:ext>
            </a:extLst>
          </a:blip>
          <a:stretch>
            <a:fillRect/>
          </a:stretch>
        </p:blipFill>
        <p:spPr>
          <a:xfrm>
            <a:off x="10650606" y="5125804"/>
            <a:ext cx="1287552" cy="1280160"/>
          </a:xfrm>
          <a:prstGeom prst="rect">
            <a:avLst/>
          </a:prstGeom>
        </p:spPr>
      </p:pic>
      <p:sp>
        <p:nvSpPr>
          <p:cNvPr id="175" name="Rectangle 816"/>
          <p:cNvSpPr>
            <a:spLocks noChangeArrowheads="1"/>
          </p:cNvSpPr>
          <p:nvPr/>
        </p:nvSpPr>
        <p:spPr bwMode="auto">
          <a:xfrm>
            <a:off x="380085" y="4581602"/>
            <a:ext cx="986864" cy="657910"/>
          </a:xfrm>
          <a:prstGeom prst="rect">
            <a:avLst/>
          </a:prstGeom>
          <a:solidFill>
            <a:srgbClr val="80E0FF"/>
          </a:solidFill>
          <a:ln w="28575">
            <a:solidFill>
              <a:schemeClr val="tx1"/>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Franklin Gothic Book" panose="020B0503020102020204" pitchFamily="34" charset="0"/>
              <a:ea typeface="+mn-ea"/>
              <a:cs typeface="+mn-cs"/>
            </a:endParaRPr>
          </a:p>
        </p:txBody>
      </p:sp>
      <p:cxnSp>
        <p:nvCxnSpPr>
          <p:cNvPr id="176" name="Straight Connector 175">
            <a:extLst>
              <a:ext uri="{FF2B5EF4-FFF2-40B4-BE49-F238E27FC236}">
                <a16:creationId xmlns:a16="http://schemas.microsoft.com/office/drawing/2014/main" id="{EC10624D-E002-43D9-B254-5D2178AE23E6}"/>
              </a:ext>
            </a:extLst>
          </p:cNvPr>
          <p:cNvCxnSpPr/>
          <p:nvPr/>
        </p:nvCxnSpPr>
        <p:spPr>
          <a:xfrm flipH="1">
            <a:off x="438068" y="4826555"/>
            <a:ext cx="491678" cy="268231"/>
          </a:xfrm>
          <a:prstGeom prst="line">
            <a:avLst/>
          </a:prstGeom>
          <a:noFill/>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EC10624D-E002-43D9-B254-5D2178AE23E6}"/>
              </a:ext>
            </a:extLst>
          </p:cNvPr>
          <p:cNvCxnSpPr/>
          <p:nvPr/>
        </p:nvCxnSpPr>
        <p:spPr>
          <a:xfrm flipH="1">
            <a:off x="774738" y="4854097"/>
            <a:ext cx="553907" cy="238215"/>
          </a:xfrm>
          <a:prstGeom prst="line">
            <a:avLst/>
          </a:prstGeom>
          <a:noFill/>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78" name="Straight Arrow Connector 177"/>
          <p:cNvCxnSpPr/>
          <p:nvPr/>
        </p:nvCxnSpPr>
        <p:spPr>
          <a:xfrm flipV="1">
            <a:off x="883835" y="4617836"/>
            <a:ext cx="0" cy="471683"/>
          </a:xfrm>
          <a:prstGeom prst="straightConnector1">
            <a:avLst/>
          </a:prstGeom>
          <a:noFill/>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179" name="Straight Arrow Connector 178"/>
          <p:cNvCxnSpPr/>
          <p:nvPr/>
        </p:nvCxnSpPr>
        <p:spPr>
          <a:xfrm flipV="1">
            <a:off x="1128489" y="4702297"/>
            <a:ext cx="0" cy="471683"/>
          </a:xfrm>
          <a:prstGeom prst="straightConnector1">
            <a:avLst/>
          </a:prstGeom>
          <a:noFill/>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180" name="Straight Arrow Connector 179"/>
          <p:cNvCxnSpPr/>
          <p:nvPr/>
        </p:nvCxnSpPr>
        <p:spPr>
          <a:xfrm flipV="1">
            <a:off x="639182" y="4714108"/>
            <a:ext cx="0" cy="471683"/>
          </a:xfrm>
          <a:prstGeom prst="straightConnector1">
            <a:avLst/>
          </a:prstGeom>
          <a:noFill/>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A52CD8-1674-467B-9985-0DA726E4AAD3}"/>
              </a:ext>
            </a:extLst>
          </p:cNvPr>
          <p:cNvCxnSpPr>
            <a:cxnSpLocks/>
          </p:cNvCxnSpPr>
          <p:nvPr/>
        </p:nvCxnSpPr>
        <p:spPr>
          <a:xfrm flipV="1">
            <a:off x="775022" y="4833316"/>
            <a:ext cx="152697" cy="256203"/>
          </a:xfrm>
          <a:prstGeom prst="line">
            <a:avLst/>
          </a:prstGeom>
          <a:noFill/>
          <a:ln w="19050">
            <a:solidFill>
              <a:srgbClr val="0000FF"/>
            </a:solidFill>
          </a:ln>
        </p:spPr>
        <p:style>
          <a:lnRef idx="1">
            <a:schemeClr val="accent1"/>
          </a:lnRef>
          <a:fillRef idx="0">
            <a:schemeClr val="accent1"/>
          </a:fillRef>
          <a:effectRef idx="0">
            <a:schemeClr val="accent1"/>
          </a:effectRef>
          <a:fontRef idx="minor">
            <a:schemeClr val="tx1"/>
          </a:fontRef>
        </p:style>
      </p:cxnSp>
      <p:pic>
        <p:nvPicPr>
          <p:cNvPr id="4" name="Picture 3"/>
          <p:cNvPicPr>
            <a:picLocks noChangeAspect="1"/>
          </p:cNvPicPr>
          <p:nvPr/>
        </p:nvPicPr>
        <p:blipFill rotWithShape="1">
          <a:blip r:embed="rId17">
            <a:extLst>
              <a:ext uri="{28A0092B-C50C-407E-A947-70E740481C1C}">
                <a14:useLocalDpi xmlns:a14="http://schemas.microsoft.com/office/drawing/2010/main" val="0"/>
              </a:ext>
            </a:extLst>
          </a:blip>
          <a:srcRect l="1682" r="51161"/>
          <a:stretch/>
        </p:blipFill>
        <p:spPr>
          <a:xfrm>
            <a:off x="-4032069" y="691445"/>
            <a:ext cx="1968138" cy="1993496"/>
          </a:xfrm>
          <a:prstGeom prst="rect">
            <a:avLst/>
          </a:prstGeom>
        </p:spPr>
      </p:pic>
      <p:pic>
        <p:nvPicPr>
          <p:cNvPr id="5" name="Picture 4"/>
          <p:cNvPicPr>
            <a:picLocks noChangeAspect="1"/>
          </p:cNvPicPr>
          <p:nvPr/>
        </p:nvPicPr>
        <p:blipFill rotWithShape="1">
          <a:blip r:embed="rId18" cstate="print">
            <a:extLst>
              <a:ext uri="{28A0092B-C50C-407E-A947-70E740481C1C}">
                <a14:useLocalDpi xmlns:a14="http://schemas.microsoft.com/office/drawing/2010/main" val="0"/>
              </a:ext>
            </a:extLst>
          </a:blip>
          <a:srcRect l="26174" t="8009" r="25064" b="8503"/>
          <a:stretch/>
        </p:blipFill>
        <p:spPr>
          <a:xfrm>
            <a:off x="10449965" y="422949"/>
            <a:ext cx="1319472" cy="1280160"/>
          </a:xfrm>
          <a:prstGeom prst="ellipse">
            <a:avLst/>
          </a:prstGeom>
          <a:ln w="63500" cap="rnd">
            <a:solidFill>
              <a:schemeClr val="accent1">
                <a:lumMod val="50000"/>
              </a:schemeClr>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305557236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dirty="0"/>
              <a:t>                   Why a Mission Thread Defense?</a:t>
            </a:r>
          </a:p>
        </p:txBody>
      </p:sp>
      <p:sp>
        <p:nvSpPr>
          <p:cNvPr id="5" name="TextBox 4"/>
          <p:cNvSpPr txBox="1"/>
          <p:nvPr/>
        </p:nvSpPr>
        <p:spPr>
          <a:xfrm>
            <a:off x="338328" y="850392"/>
            <a:ext cx="8494776" cy="31700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Starts with the Commander / Unit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Ties technology to decisions / actions in a complete thread</a:t>
            </a:r>
          </a:p>
          <a:p>
            <a:pPr marL="342900" marR="0" lvl="0" indent="-34290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Enables local defenders at echelon to overwatch &amp; describe risk vs. opportunity</a:t>
            </a:r>
          </a:p>
          <a:p>
            <a:pPr marL="342900" marR="0" lvl="0" indent="-34290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Depth &amp; Breadth understanding of mission dependencies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	</a:t>
            </a:r>
          </a:p>
        </p:txBody>
      </p:sp>
      <p:sp>
        <p:nvSpPr>
          <p:cNvPr id="6" name="TextBox 5"/>
          <p:cNvSpPr txBox="1"/>
          <p:nvPr/>
        </p:nvSpPr>
        <p:spPr>
          <a:xfrm>
            <a:off x="6728947" y="604586"/>
            <a:ext cx="2427268" cy="12003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What they need?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What they do?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What is success?</a:t>
            </a:r>
          </a:p>
        </p:txBody>
      </p:sp>
      <p:sp>
        <p:nvSpPr>
          <p:cNvPr id="10" name="Pentagon 9"/>
          <p:cNvSpPr/>
          <p:nvPr/>
        </p:nvSpPr>
        <p:spPr>
          <a:xfrm>
            <a:off x="1600200" y="3900843"/>
            <a:ext cx="1447800" cy="558659"/>
          </a:xfrm>
          <a:prstGeom prst="homePlate">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4" rIns="914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rPr>
              <a:t>Mission Commander’s Intent</a:t>
            </a:r>
          </a:p>
        </p:txBody>
      </p:sp>
      <p:sp>
        <p:nvSpPr>
          <p:cNvPr id="11" name="Pentagon 10"/>
          <p:cNvSpPr/>
          <p:nvPr/>
        </p:nvSpPr>
        <p:spPr>
          <a:xfrm>
            <a:off x="3100388" y="3900843"/>
            <a:ext cx="1447800" cy="558659"/>
          </a:xfrm>
          <a:prstGeom prst="homePlate">
            <a:avLst/>
          </a:prstGeom>
          <a:solidFill>
            <a:schemeClr val="accent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4" rIns="914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rPr>
              <a:t>ISR Plan to answer PIR</a:t>
            </a:r>
          </a:p>
        </p:txBody>
      </p:sp>
      <p:sp>
        <p:nvSpPr>
          <p:cNvPr id="12" name="Pentagon 11"/>
          <p:cNvSpPr/>
          <p:nvPr/>
        </p:nvSpPr>
        <p:spPr>
          <a:xfrm>
            <a:off x="4589189" y="3900843"/>
            <a:ext cx="1447800" cy="558659"/>
          </a:xfrm>
          <a:prstGeom prst="homePlate">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4" rIns="914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rPr>
              <a:t> Shaping Networks and Sensing</a:t>
            </a:r>
          </a:p>
        </p:txBody>
      </p:sp>
      <p:sp>
        <p:nvSpPr>
          <p:cNvPr id="13" name="Snip Same Side Corner Rectangle 12"/>
          <p:cNvSpPr/>
          <p:nvPr/>
        </p:nvSpPr>
        <p:spPr>
          <a:xfrm>
            <a:off x="9120188" y="3852284"/>
            <a:ext cx="1447800" cy="558659"/>
          </a:xfrm>
          <a:prstGeom prst="snip2SameRect">
            <a:avLst/>
          </a:prstGeom>
          <a:solidFill>
            <a:schemeClr val="tx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4" rIns="914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Decide &amp; Direct Action</a:t>
            </a:r>
          </a:p>
        </p:txBody>
      </p:sp>
      <p:sp>
        <p:nvSpPr>
          <p:cNvPr id="14" name="Pentagon 13"/>
          <p:cNvSpPr/>
          <p:nvPr/>
        </p:nvSpPr>
        <p:spPr>
          <a:xfrm>
            <a:off x="6077990" y="3900843"/>
            <a:ext cx="1447800" cy="558659"/>
          </a:xfrm>
          <a:prstGeom prst="homePlate">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4" rIns="914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rPr>
              <a:t>Store</a:t>
            </a:r>
          </a:p>
        </p:txBody>
      </p:sp>
      <p:sp>
        <p:nvSpPr>
          <p:cNvPr id="15" name="Pentagon 14"/>
          <p:cNvSpPr/>
          <p:nvPr/>
        </p:nvSpPr>
        <p:spPr>
          <a:xfrm>
            <a:off x="6063905" y="4516442"/>
            <a:ext cx="1447800" cy="558659"/>
          </a:xfrm>
          <a:prstGeom prst="homePlate">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4" rIns="914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rPr>
              <a:t>Compute</a:t>
            </a:r>
          </a:p>
        </p:txBody>
      </p:sp>
      <p:sp>
        <p:nvSpPr>
          <p:cNvPr id="16" name="Pentagon 15"/>
          <p:cNvSpPr/>
          <p:nvPr/>
        </p:nvSpPr>
        <p:spPr>
          <a:xfrm>
            <a:off x="7566791" y="3897920"/>
            <a:ext cx="1447800" cy="558659"/>
          </a:xfrm>
          <a:prstGeom prst="homePlate">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4" rIns="914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rPr>
              <a:t>Visualize and Describe</a:t>
            </a:r>
          </a:p>
        </p:txBody>
      </p:sp>
      <p:sp>
        <p:nvSpPr>
          <p:cNvPr id="33" name="Up-Down Arrow 32"/>
          <p:cNvSpPr/>
          <p:nvPr/>
        </p:nvSpPr>
        <p:spPr>
          <a:xfrm>
            <a:off x="256007" y="3609739"/>
            <a:ext cx="987552" cy="2305334"/>
          </a:xfrm>
          <a:prstGeom prst="upDownArrow">
            <a:avLst/>
          </a:prstGeom>
          <a:solidFill>
            <a:srgbClr val="0070C0"/>
          </a:solidFill>
          <a:ln w="285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Up-Down Arrow 33"/>
          <p:cNvSpPr/>
          <p:nvPr/>
        </p:nvSpPr>
        <p:spPr>
          <a:xfrm rot="5400000">
            <a:off x="5999693" y="289897"/>
            <a:ext cx="930229" cy="11291578"/>
          </a:xfrm>
          <a:prstGeom prst="upDownArrow">
            <a:avLst>
              <a:gd name="adj1" fmla="val 55556"/>
              <a:gd name="adj2" fmla="val 50000"/>
            </a:avLst>
          </a:prstGeom>
          <a:solidFill>
            <a:srgbClr val="0070C0"/>
          </a:solidFill>
          <a:ln w="285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rPr>
              <a:t>Defended in a “Thread” End-to-End</a:t>
            </a:r>
          </a:p>
        </p:txBody>
      </p:sp>
      <p:sp>
        <p:nvSpPr>
          <p:cNvPr id="35" name="Rectangle 34"/>
          <p:cNvSpPr/>
          <p:nvPr/>
        </p:nvSpPr>
        <p:spPr>
          <a:xfrm>
            <a:off x="146254" y="4411962"/>
            <a:ext cx="1207058" cy="722376"/>
          </a:xfrm>
          <a:prstGeom prst="rect">
            <a:avLst/>
          </a:prstGeom>
          <a:solidFill>
            <a:srgbClr val="0070C0"/>
          </a:solidFill>
          <a:ln w="285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Franklin Gothic Book" panose="020B0503020102020204" pitchFamily="34" charset="0"/>
                <a:ea typeface="+mn-ea"/>
                <a:cs typeface="+mn-cs"/>
              </a:rPr>
              <a:t>Defended in Depth</a:t>
            </a:r>
          </a:p>
        </p:txBody>
      </p:sp>
      <p:cxnSp>
        <p:nvCxnSpPr>
          <p:cNvPr id="37" name="Straight Arrow Connector 36"/>
          <p:cNvCxnSpPr/>
          <p:nvPr/>
        </p:nvCxnSpPr>
        <p:spPr>
          <a:xfrm>
            <a:off x="6335682" y="1161288"/>
            <a:ext cx="40148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flipV="1">
            <a:off x="6343902" y="821494"/>
            <a:ext cx="393265" cy="27936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6335682" y="1224563"/>
            <a:ext cx="393265" cy="27936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1600200" y="5169580"/>
            <a:ext cx="9619488" cy="378478"/>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Defensive overwatch at echelon informing mission command at Mission Owner level.</a:t>
            </a:r>
          </a:p>
        </p:txBody>
      </p:sp>
      <p:pic>
        <p:nvPicPr>
          <p:cNvPr id="4" name="Picture 3"/>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844088" y="1224563"/>
            <a:ext cx="1554480" cy="1554480"/>
          </a:xfrm>
          <a:prstGeom prst="ellipse">
            <a:avLst/>
          </a:prstGeom>
          <a:ln w="76200">
            <a:solidFill>
              <a:schemeClr val="bg1"/>
            </a:solidFill>
          </a:ln>
          <a:effectLst>
            <a:outerShdw blurRad="50800" dist="38100" dir="2700000" algn="tl" rotWithShape="0">
              <a:prstClr val="black">
                <a:alpha val="40000"/>
              </a:prstClr>
            </a:outerShdw>
          </a:effectLst>
        </p:spPr>
      </p:pic>
      <p:sp>
        <p:nvSpPr>
          <p:cNvPr id="21" name="Slide Number Placeholder 3"/>
          <p:cNvSpPr>
            <a:spLocks noGrp="1"/>
          </p:cNvSpPr>
          <p:nvPr>
            <p:ph type="sldNum" sz="quarter" idx="4294967295"/>
          </p:nvPr>
        </p:nvSpPr>
        <p:spPr>
          <a:xfrm>
            <a:off x="11652250" y="6491288"/>
            <a:ext cx="539750" cy="379412"/>
          </a:xfrm>
          <a:prstGeom prst="rect">
            <a:avLst/>
          </a:prstGeom>
        </p:spPr>
        <p:txBody>
          <a:bodyPr vert="horz" lIns="91440" tIns="45720" rIns="91440" bIns="45720" rtlCol="0" anchor="ctr"/>
          <a:lstStyle>
            <a:defPPr>
              <a:defRPr lang="en-US"/>
            </a:defPPr>
            <a:lvl1pPr algn="r" rtl="0" eaLnBrk="1" fontAlgn="auto" hangingPunct="1">
              <a:spcBef>
                <a:spcPts val="0"/>
              </a:spcBef>
              <a:spcAft>
                <a:spcPts val="0"/>
              </a:spcAft>
              <a:defRPr sz="1000" b="1"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Franklin Gothic Book" panose="020B05030201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Franklin Gothic Book" panose="020B05030201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Franklin Gothic Book" panose="020B05030201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Franklin Gothic Book" panose="020B0503020102020204" pitchFamily="34" charset="0"/>
                <a:ea typeface="+mn-ea"/>
                <a:cs typeface="+mn-cs"/>
              </a:defRPr>
            </a:lvl5pPr>
            <a:lvl6pPr marL="2286000" algn="l" defTabSz="914400" rtl="0" eaLnBrk="1" latinLnBrk="0" hangingPunct="1">
              <a:defRPr kern="1200">
                <a:solidFill>
                  <a:schemeClr val="tx1"/>
                </a:solidFill>
                <a:latin typeface="Franklin Gothic Book" panose="020B0503020102020204" pitchFamily="34" charset="0"/>
                <a:ea typeface="+mn-ea"/>
                <a:cs typeface="+mn-cs"/>
              </a:defRPr>
            </a:lvl6pPr>
            <a:lvl7pPr marL="2743200" algn="l" defTabSz="914400" rtl="0" eaLnBrk="1" latinLnBrk="0" hangingPunct="1">
              <a:defRPr kern="1200">
                <a:solidFill>
                  <a:schemeClr val="tx1"/>
                </a:solidFill>
                <a:latin typeface="Franklin Gothic Book" panose="020B0503020102020204" pitchFamily="34" charset="0"/>
                <a:ea typeface="+mn-ea"/>
                <a:cs typeface="+mn-cs"/>
              </a:defRPr>
            </a:lvl7pPr>
            <a:lvl8pPr marL="3200400" algn="l" defTabSz="914400" rtl="0" eaLnBrk="1" latinLnBrk="0" hangingPunct="1">
              <a:defRPr kern="1200">
                <a:solidFill>
                  <a:schemeClr val="tx1"/>
                </a:solidFill>
                <a:latin typeface="Franklin Gothic Book" panose="020B0503020102020204" pitchFamily="34" charset="0"/>
                <a:ea typeface="+mn-ea"/>
                <a:cs typeface="+mn-cs"/>
              </a:defRPr>
            </a:lvl8pPr>
            <a:lvl9pPr marL="3657600" algn="l" defTabSz="914400" rtl="0" eaLnBrk="1" latinLnBrk="0" hangingPunct="1">
              <a:defRPr kern="1200">
                <a:solidFill>
                  <a:schemeClr val="tx1"/>
                </a:solidFill>
                <a:latin typeface="Franklin Gothic Book" panose="020B0503020102020204" pitchFamily="34" charset="0"/>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1C1B696-1709-4ADC-AA04-4ABA12E6223E}" type="slidenum">
              <a:rPr lang="en-US" smtClean="0"/>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000" b="1" i="0" u="none" strike="noStrike" kern="1200" cap="none" spc="0" normalizeH="0" baseline="0" noProof="0" dirty="0">
              <a:ln>
                <a:noFill/>
              </a:ln>
              <a:solidFill>
                <a:prstClr val="black"/>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97861635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8C142C-DA10-48CB-AA14-487B0B9F1422}" type="slidenum">
              <a:rPr kumimoji="0" lang="en-US" sz="1000" b="1" i="0" u="none" strike="noStrike" kern="1200" cap="none" spc="0" normalizeH="0" baseline="0" noProof="0" smtClean="0">
                <a:ln>
                  <a:noFill/>
                </a:ln>
                <a:solidFill>
                  <a:prstClr val="black"/>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000" b="1" i="0" u="none" strike="noStrike" kern="1200" cap="none" spc="0" normalizeH="0" baseline="0" noProof="0">
              <a:ln>
                <a:noFill/>
              </a:ln>
              <a:solidFill>
                <a:prstClr val="black"/>
              </a:solidFill>
              <a:effectLst/>
              <a:uLnTx/>
              <a:uFillTx/>
              <a:latin typeface="Franklin Gothic Book" panose="020B0503020102020204"/>
              <a:ea typeface="+mn-ea"/>
              <a:cs typeface="+mn-cs"/>
            </a:endParaRPr>
          </a:p>
        </p:txBody>
      </p:sp>
      <p:sp>
        <p:nvSpPr>
          <p:cNvPr id="61" name="Rectangle 60"/>
          <p:cNvSpPr/>
          <p:nvPr/>
        </p:nvSpPr>
        <p:spPr>
          <a:xfrm>
            <a:off x="3509298" y="5311601"/>
            <a:ext cx="8575411" cy="978814"/>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a:ea typeface="+mn-ea"/>
                <a:cs typeface="+mn-cs"/>
              </a:rPr>
              <a:t>A mission thread is a sequence of end-to-end activities and events that takes place to accomplish the execution of one or more of a system’s capabilities.</a:t>
            </a:r>
            <a:endPar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p:txBody>
      </p:sp>
      <p:sp>
        <p:nvSpPr>
          <p:cNvPr id="62" name="Title 1"/>
          <p:cNvSpPr txBox="1">
            <a:spLocks/>
          </p:cNvSpPr>
          <p:nvPr/>
        </p:nvSpPr>
        <p:spPr bwMode="auto">
          <a:xfrm>
            <a:off x="0" y="0"/>
            <a:ext cx="10515600" cy="636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Autofit/>
          </a:bodyPr>
          <a:lstStyle>
            <a:lvl1pPr algn="l" rtl="0" eaLnBrk="0" fontAlgn="base" hangingPunct="0">
              <a:lnSpc>
                <a:spcPct val="90000"/>
              </a:lnSpc>
              <a:spcBef>
                <a:spcPct val="0"/>
              </a:spcBef>
              <a:spcAft>
                <a:spcPct val="0"/>
              </a:spcAft>
              <a:defRPr sz="4000" b="1" kern="1200">
                <a:solidFill>
                  <a:schemeClr val="tx1"/>
                </a:solidFill>
                <a:latin typeface="Arial" panose="020B0604020202020204" pitchFamily="34" charset="0"/>
                <a:ea typeface="+mj-ea"/>
                <a:cs typeface="Arial" panose="020B0604020202020204" pitchFamily="34" charset="0"/>
              </a:defRPr>
            </a:lvl1pPr>
            <a:lvl2pPr algn="l" rtl="0" eaLnBrk="0" fontAlgn="base" hangingPunct="0">
              <a:lnSpc>
                <a:spcPct val="90000"/>
              </a:lnSpc>
              <a:spcBef>
                <a:spcPct val="0"/>
              </a:spcBef>
              <a:spcAft>
                <a:spcPct val="0"/>
              </a:spcAft>
              <a:defRPr sz="4000" b="1">
                <a:solidFill>
                  <a:schemeClr val="tx1"/>
                </a:solidFill>
                <a:latin typeface="Arial" panose="020B0604020202020204" pitchFamily="34" charset="0"/>
                <a:cs typeface="Arial" panose="020B0604020202020204" pitchFamily="34" charset="0"/>
              </a:defRPr>
            </a:lvl2pPr>
            <a:lvl3pPr algn="l" rtl="0" eaLnBrk="0" fontAlgn="base" hangingPunct="0">
              <a:lnSpc>
                <a:spcPct val="90000"/>
              </a:lnSpc>
              <a:spcBef>
                <a:spcPct val="0"/>
              </a:spcBef>
              <a:spcAft>
                <a:spcPct val="0"/>
              </a:spcAft>
              <a:defRPr sz="4000" b="1">
                <a:solidFill>
                  <a:schemeClr val="tx1"/>
                </a:solidFill>
                <a:latin typeface="Arial" panose="020B0604020202020204" pitchFamily="34" charset="0"/>
                <a:cs typeface="Arial" panose="020B0604020202020204" pitchFamily="34" charset="0"/>
              </a:defRPr>
            </a:lvl3pPr>
            <a:lvl4pPr algn="l" rtl="0" eaLnBrk="0" fontAlgn="base" hangingPunct="0">
              <a:lnSpc>
                <a:spcPct val="90000"/>
              </a:lnSpc>
              <a:spcBef>
                <a:spcPct val="0"/>
              </a:spcBef>
              <a:spcAft>
                <a:spcPct val="0"/>
              </a:spcAft>
              <a:defRPr sz="4000" b="1">
                <a:solidFill>
                  <a:schemeClr val="tx1"/>
                </a:solidFill>
                <a:latin typeface="Arial" panose="020B0604020202020204" pitchFamily="34" charset="0"/>
                <a:cs typeface="Arial" panose="020B0604020202020204" pitchFamily="34" charset="0"/>
              </a:defRPr>
            </a:lvl4pPr>
            <a:lvl5pPr algn="l" rtl="0" eaLnBrk="0" fontAlgn="base" hangingPunct="0">
              <a:lnSpc>
                <a:spcPct val="90000"/>
              </a:lnSpc>
              <a:spcBef>
                <a:spcPct val="0"/>
              </a:spcBef>
              <a:spcAft>
                <a:spcPct val="0"/>
              </a:spcAft>
              <a:defRPr sz="4000" b="1">
                <a:solidFill>
                  <a:schemeClr val="tx1"/>
                </a:solidFill>
                <a:latin typeface="Arial" panose="020B0604020202020204" pitchFamily="34" charset="0"/>
                <a:cs typeface="Arial" panose="020B0604020202020204" pitchFamily="34" charset="0"/>
              </a:defRPr>
            </a:lvl5pPr>
            <a:lvl6pPr marL="457200" algn="l" rtl="0" fontAlgn="base">
              <a:lnSpc>
                <a:spcPct val="90000"/>
              </a:lnSpc>
              <a:spcBef>
                <a:spcPct val="0"/>
              </a:spcBef>
              <a:spcAft>
                <a:spcPct val="0"/>
              </a:spcAft>
              <a:defRPr sz="4000" b="1">
                <a:solidFill>
                  <a:schemeClr val="tx1"/>
                </a:solidFill>
                <a:latin typeface="Arial" panose="020B0604020202020204" pitchFamily="34" charset="0"/>
                <a:cs typeface="Arial" panose="020B0604020202020204" pitchFamily="34" charset="0"/>
              </a:defRPr>
            </a:lvl6pPr>
            <a:lvl7pPr marL="914400" algn="l" rtl="0" fontAlgn="base">
              <a:lnSpc>
                <a:spcPct val="90000"/>
              </a:lnSpc>
              <a:spcBef>
                <a:spcPct val="0"/>
              </a:spcBef>
              <a:spcAft>
                <a:spcPct val="0"/>
              </a:spcAft>
              <a:defRPr sz="4000" b="1">
                <a:solidFill>
                  <a:schemeClr val="tx1"/>
                </a:solidFill>
                <a:latin typeface="Arial" panose="020B0604020202020204" pitchFamily="34" charset="0"/>
                <a:cs typeface="Arial" panose="020B0604020202020204" pitchFamily="34" charset="0"/>
              </a:defRPr>
            </a:lvl7pPr>
            <a:lvl8pPr marL="1371600" algn="l" rtl="0" fontAlgn="base">
              <a:lnSpc>
                <a:spcPct val="90000"/>
              </a:lnSpc>
              <a:spcBef>
                <a:spcPct val="0"/>
              </a:spcBef>
              <a:spcAft>
                <a:spcPct val="0"/>
              </a:spcAft>
              <a:defRPr sz="4000" b="1">
                <a:solidFill>
                  <a:schemeClr val="tx1"/>
                </a:solidFill>
                <a:latin typeface="Arial" panose="020B0604020202020204" pitchFamily="34" charset="0"/>
                <a:cs typeface="Arial" panose="020B0604020202020204" pitchFamily="34" charset="0"/>
              </a:defRPr>
            </a:lvl8pPr>
            <a:lvl9pPr marL="1828800" algn="l" rtl="0" fontAlgn="base">
              <a:lnSpc>
                <a:spcPct val="90000"/>
              </a:lnSpc>
              <a:spcBef>
                <a:spcPct val="0"/>
              </a:spcBef>
              <a:spcAft>
                <a:spcPct val="0"/>
              </a:spcAft>
              <a:defRPr sz="4000" b="1">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Defining a Thread</a:t>
            </a:r>
          </a:p>
        </p:txBody>
      </p:sp>
      <p:pic>
        <p:nvPicPr>
          <p:cNvPr id="11" name="Picture 10"/>
          <p:cNvPicPr>
            <a:picLocks noChangeAspect="1"/>
          </p:cNvPicPr>
          <p:nvPr/>
        </p:nvPicPr>
        <p:blipFill>
          <a:blip r:embed="rId2"/>
          <a:stretch>
            <a:fillRect/>
          </a:stretch>
        </p:blipFill>
        <p:spPr>
          <a:xfrm>
            <a:off x="3509299" y="727264"/>
            <a:ext cx="4173140" cy="3057068"/>
          </a:xfrm>
          <a:prstGeom prst="rect">
            <a:avLst/>
          </a:prstGeom>
          <a:ln w="57150">
            <a:solidFill>
              <a:schemeClr val="tx1"/>
            </a:solidFill>
          </a:ln>
        </p:spPr>
      </p:pic>
      <p:pic>
        <p:nvPicPr>
          <p:cNvPr id="2" name="Picture 1"/>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833770" y="727264"/>
            <a:ext cx="4204643" cy="3057068"/>
          </a:xfrm>
          <a:prstGeom prst="rect">
            <a:avLst/>
          </a:prstGeom>
          <a:ln w="57150">
            <a:solidFill>
              <a:schemeClr val="tx1"/>
            </a:solidFill>
          </a:ln>
          <a:effectLst>
            <a:outerShdw blurRad="50800" dist="38100" dir="2700000" algn="tl" rotWithShape="0">
              <a:prstClr val="black">
                <a:alpha val="40000"/>
              </a:prstClr>
            </a:outerShdw>
          </a:effectLst>
        </p:spPr>
      </p:pic>
      <p:sp>
        <p:nvSpPr>
          <p:cNvPr id="3" name="Flowchart: Manual Operation 2"/>
          <p:cNvSpPr/>
          <p:nvPr/>
        </p:nvSpPr>
        <p:spPr>
          <a:xfrm>
            <a:off x="3416198" y="3959731"/>
            <a:ext cx="8668512" cy="1261194"/>
          </a:xfrm>
          <a:prstGeom prst="flowChartManualOperation">
            <a:avLst/>
          </a:prstGeom>
          <a:solidFill>
            <a:srgbClr val="01A6E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Franklin Gothic Book" panose="020B0503020102020204"/>
              <a:ea typeface="+mn-ea"/>
              <a:cs typeface="+mn-cs"/>
            </a:endParaRPr>
          </a:p>
        </p:txBody>
      </p:sp>
      <p:sp>
        <p:nvSpPr>
          <p:cNvPr id="5" name="TextBox 4"/>
          <p:cNvSpPr txBox="1"/>
          <p:nvPr/>
        </p:nvSpPr>
        <p:spPr>
          <a:xfrm>
            <a:off x="3192127" y="3919993"/>
            <a:ext cx="9069251" cy="36933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Organizational Functions and Capabilities + Underpinning Information Technologies</a:t>
            </a:r>
          </a:p>
        </p:txBody>
      </p:sp>
      <p:sp>
        <p:nvSpPr>
          <p:cNvPr id="9" name="TextBox 8"/>
          <p:cNvSpPr txBox="1"/>
          <p:nvPr/>
        </p:nvSpPr>
        <p:spPr>
          <a:xfrm>
            <a:off x="6540852" y="4338538"/>
            <a:ext cx="2585836" cy="400110"/>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sng"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analyzed to determine</a:t>
            </a:r>
          </a:p>
        </p:txBody>
      </p:sp>
      <p:sp>
        <p:nvSpPr>
          <p:cNvPr id="12" name="TextBox 11"/>
          <p:cNvSpPr txBox="1"/>
          <p:nvPr/>
        </p:nvSpPr>
        <p:spPr>
          <a:xfrm>
            <a:off x="4880423" y="4786494"/>
            <a:ext cx="5843986" cy="36933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Holistic plan of defense across entirety of mission thread</a:t>
            </a:r>
          </a:p>
        </p:txBody>
      </p:sp>
      <p:sp>
        <p:nvSpPr>
          <p:cNvPr id="6" name="TextBox 5"/>
          <p:cNvSpPr txBox="1"/>
          <p:nvPr/>
        </p:nvSpPr>
        <p:spPr>
          <a:xfrm>
            <a:off x="0" y="980237"/>
            <a:ext cx="3509298" cy="5201424"/>
          </a:xfrm>
          <a:prstGeom prst="rect">
            <a:avLst/>
          </a:prstGeom>
          <a:noFill/>
        </p:spPr>
        <p:txBody>
          <a:bodyPr wrap="square" rtlCol="0">
            <a:spAutoFit/>
          </a:bodyPr>
          <a:lstStyle/>
          <a:p>
            <a:pPr marL="168275" marR="0" lvl="0" indent="-168275"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Determine Mission Owner</a:t>
            </a:r>
          </a:p>
          <a:p>
            <a:pPr marL="344488" marR="0" lvl="1" indent="-169863"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Which organization has overall responsibility for this capability or function?</a:t>
            </a:r>
          </a:p>
          <a:p>
            <a:pPr marL="344488" marR="0" lvl="1" indent="-169863"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DoD may be mission owner for joint capabilities</a:t>
            </a:r>
          </a:p>
          <a:p>
            <a:pPr marL="344488" marR="0" lvl="1" indent="-169863"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endPar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a:p>
            <a:pPr marL="168275" marR="0" lvl="0" indent="-168275"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Determine Network Owner(s)</a:t>
            </a:r>
          </a:p>
          <a:p>
            <a:pPr marL="344488" marR="0" lvl="1" indent="-169863"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Which organization(s) funds, operates and maintains each network along mission thread?</a:t>
            </a:r>
          </a:p>
          <a:p>
            <a:pPr marL="344488" marR="0" lvl="1" indent="-169863"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Usually not the Supported Mission Command</a:t>
            </a:r>
          </a:p>
          <a:p>
            <a:pPr marL="344488" marR="0" lvl="1" indent="-169863"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endPar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endParaRPr>
          </a:p>
          <a:p>
            <a:pPr marL="168275" marR="0" lvl="0" indent="-168275"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Determine Local Defender(s)</a:t>
            </a:r>
          </a:p>
          <a:p>
            <a:pPr marL="344488" marR="0" lvl="1" indent="-169863"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Who is currently responsible for cyber defense of mission thread terrain?</a:t>
            </a:r>
          </a:p>
          <a:p>
            <a:pPr marL="344488" marR="0" lvl="1" indent="-169863" algn="l" defTabSz="914400" rtl="0" eaLnBrk="0" fontAlgn="base" latinLnBrk="0" hangingPunct="0">
              <a:lnSpc>
                <a:spcPct val="100000"/>
              </a:lnSpc>
              <a:spcBef>
                <a:spcPct val="0"/>
              </a:spcBef>
              <a:spcAft>
                <a:spcPct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Franklin Gothic Book" panose="020B0503020102020204" pitchFamily="34" charset="0"/>
                <a:ea typeface="+mn-ea"/>
                <a:cs typeface="+mn-cs"/>
              </a:rPr>
              <a:t>Which CSSP’s are currently defending the mission thread?</a:t>
            </a:r>
          </a:p>
        </p:txBody>
      </p:sp>
    </p:spTree>
    <p:extLst>
      <p:ext uri="{BB962C8B-B14F-4D97-AF65-F5344CB8AC3E}">
        <p14:creationId xmlns:p14="http://schemas.microsoft.com/office/powerpoint/2010/main" val="388334074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person riding a motorcycle down a dirt road&#10;&#10;Description automatically generated">
            <a:extLst>
              <a:ext uri="{FF2B5EF4-FFF2-40B4-BE49-F238E27FC236}">
                <a16:creationId xmlns:a16="http://schemas.microsoft.com/office/drawing/2014/main" id="{28FDF5F6-20CC-814C-90FB-D8CF80C507D8}"/>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871" r="1871"/>
          <a:stretch>
            <a:fillRect/>
          </a:stretch>
        </p:blipFill>
        <p:spPr/>
      </p:pic>
      <p:sp>
        <p:nvSpPr>
          <p:cNvPr id="6" name="Rectangle 5">
            <a:extLst>
              <a:ext uri="{FF2B5EF4-FFF2-40B4-BE49-F238E27FC236}">
                <a16:creationId xmlns:a16="http://schemas.microsoft.com/office/drawing/2014/main" id="{74A0AC95-E1D3-4B85-944D-B433AAD8FF28}"/>
              </a:ext>
            </a:extLst>
          </p:cNvPr>
          <p:cNvSpPr/>
          <p:nvPr/>
        </p:nvSpPr>
        <p:spPr>
          <a:xfrm>
            <a:off x="0" y="0"/>
            <a:ext cx="12192000" cy="6491288"/>
          </a:xfrm>
          <a:prstGeom prst="rect">
            <a:avLst/>
          </a:prstGeom>
          <a:gradFill flip="none" rotWithShape="1">
            <a:gsLst>
              <a:gs pos="38000">
                <a:srgbClr val="212227">
                  <a:alpha val="66000"/>
                </a:srgbClr>
              </a:gs>
              <a:gs pos="100000">
                <a:srgbClr val="212227"/>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EC7E58FB-B23B-494E-8F67-EC38F24FC8FC}"/>
              </a:ext>
            </a:extLst>
          </p:cNvPr>
          <p:cNvGrpSpPr/>
          <p:nvPr/>
        </p:nvGrpSpPr>
        <p:grpSpPr>
          <a:xfrm>
            <a:off x="0" y="0"/>
            <a:ext cx="12192000" cy="6490788"/>
            <a:chOff x="0" y="0"/>
            <a:chExt cx="12192000" cy="6490788"/>
          </a:xfrm>
        </p:grpSpPr>
        <p:grpSp>
          <p:nvGrpSpPr>
            <p:cNvPr id="8" name="Group 7">
              <a:extLst>
                <a:ext uri="{FF2B5EF4-FFF2-40B4-BE49-F238E27FC236}">
                  <a16:creationId xmlns:a16="http://schemas.microsoft.com/office/drawing/2014/main" id="{5AA4C0AC-4381-4634-98BE-1B3FDA39AB39}"/>
                </a:ext>
              </a:extLst>
            </p:cNvPr>
            <p:cNvGrpSpPr/>
            <p:nvPr/>
          </p:nvGrpSpPr>
          <p:grpSpPr>
            <a:xfrm>
              <a:off x="0" y="0"/>
              <a:ext cx="12192000" cy="6490788"/>
              <a:chOff x="0" y="0"/>
              <a:chExt cx="12192000" cy="6490788"/>
            </a:xfrm>
          </p:grpSpPr>
          <p:grpSp>
            <p:nvGrpSpPr>
              <p:cNvPr id="88" name="Group 87">
                <a:extLst>
                  <a:ext uri="{FF2B5EF4-FFF2-40B4-BE49-F238E27FC236}">
                    <a16:creationId xmlns:a16="http://schemas.microsoft.com/office/drawing/2014/main" id="{B34B6D9E-3111-46F1-9FA6-6374E65D4E56}"/>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4A17723B-A948-4E09-8EA1-5067F900B39D}"/>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E5FDEBA-9614-4823-8420-38A330896125}"/>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2E6016F-D91E-43C8-B9DB-7440033B0FED}"/>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38F0650E-9332-4FED-9A72-96FC10067CCC}"/>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7968BB1F-E6F3-4350-8C26-3D6EED656B18}"/>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5ED8671-76B7-41B5-8583-BDB0108672BC}"/>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AE036D5A-8445-46CE-8DF7-DC0A7DC65986}"/>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222FEAF2-ACA0-44D4-913C-7F7AB75F2B51}"/>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0D002618-C686-4B62-861D-5E0634AAB2B1}"/>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7CAFF1B6-43BA-47AA-832E-EFB82ACD387C}"/>
                  </a:ext>
                </a:extLst>
              </p:cNvPr>
              <p:cNvGrpSpPr/>
              <p:nvPr/>
            </p:nvGrpSpPr>
            <p:grpSpPr>
              <a:xfrm>
                <a:off x="334918" y="0"/>
                <a:ext cx="11522164" cy="6490788"/>
                <a:chOff x="334918" y="0"/>
                <a:chExt cx="11522164" cy="6858000"/>
              </a:xfrm>
            </p:grpSpPr>
            <p:cxnSp>
              <p:nvCxnSpPr>
                <p:cNvPr id="90" name="Straight Connector 89">
                  <a:extLst>
                    <a:ext uri="{FF2B5EF4-FFF2-40B4-BE49-F238E27FC236}">
                      <a16:creationId xmlns:a16="http://schemas.microsoft.com/office/drawing/2014/main" id="{CDABB1C9-0415-437D-BAAE-7FAAA25BF755}"/>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1A8F081-7B41-4961-8742-F527112C7EF1}"/>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89E0FBD-1C3E-4905-8BE4-48195F26832F}"/>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C5C073D-B4AD-4ABE-8244-F7F0C7D192BF}"/>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1B12FB08-558B-45E6-954E-5A9F1B6A5B27}"/>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3A9D5FA-44D6-46D0-95EC-3926D5C4752E}"/>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32BDEC56-A703-44C6-ACF4-6702FEAE576A}"/>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08C5D83-DBC5-46D2-8FC5-5D929D4AD1DF}"/>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50635E2-2842-4443-9E10-8BCAA07767EA}"/>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CB29C5-6C6E-4B35-8A20-B1BBB6A335D3}"/>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D5E463B-EB04-4B17-911F-4824AF4A48EA}"/>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A8A1D1DB-838D-420F-AEBA-862306389B54}"/>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979C581-1A65-466D-8785-08A752612C62}"/>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E05771E4-FB2F-4BB1-8965-560B0B13221D}"/>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DAA31CBB-937A-4022-B1A2-0BE1D417AD5E}"/>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C07FF7B9-0613-4CCA-A15E-AE5DBE385648}"/>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BC70001F-FF8B-479B-93B2-DD9CBDA11223}"/>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75796E4A-4C2B-4152-968C-3B0504FB3B06}"/>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9657D898-B7D6-41AF-B73D-65A6595FA1F8}"/>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4" name="Freeform 18">
                <a:extLst>
                  <a:ext uri="{FF2B5EF4-FFF2-40B4-BE49-F238E27FC236}">
                    <a16:creationId xmlns:a16="http://schemas.microsoft.com/office/drawing/2014/main" id="{2C9F38B1-EB01-4DCF-B8BF-FE4C0CEB5757}"/>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5" name="Freeform 18">
                <a:extLst>
                  <a:ext uri="{FF2B5EF4-FFF2-40B4-BE49-F238E27FC236}">
                    <a16:creationId xmlns:a16="http://schemas.microsoft.com/office/drawing/2014/main" id="{F9F9B199-90B5-4CBA-AAA3-4643B0C2A131}"/>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6" name="Freeform 18">
                <a:extLst>
                  <a:ext uri="{FF2B5EF4-FFF2-40B4-BE49-F238E27FC236}">
                    <a16:creationId xmlns:a16="http://schemas.microsoft.com/office/drawing/2014/main" id="{46E5C574-8338-4C12-9F28-FAB070331EEB}"/>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7" name="Freeform 18">
                <a:extLst>
                  <a:ext uri="{FF2B5EF4-FFF2-40B4-BE49-F238E27FC236}">
                    <a16:creationId xmlns:a16="http://schemas.microsoft.com/office/drawing/2014/main" id="{5FD44FEA-8C32-4393-B965-D18AEE8204D4}"/>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8" name="Freeform 18">
                <a:extLst>
                  <a:ext uri="{FF2B5EF4-FFF2-40B4-BE49-F238E27FC236}">
                    <a16:creationId xmlns:a16="http://schemas.microsoft.com/office/drawing/2014/main" id="{A341A52F-9664-4EA8-8690-0E763443B672}"/>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9" name="Freeform 18">
                <a:extLst>
                  <a:ext uri="{FF2B5EF4-FFF2-40B4-BE49-F238E27FC236}">
                    <a16:creationId xmlns:a16="http://schemas.microsoft.com/office/drawing/2014/main" id="{39840190-AE8D-44F7-88FD-82CF83D5D4FC}"/>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0" name="Freeform 18">
                <a:extLst>
                  <a:ext uri="{FF2B5EF4-FFF2-40B4-BE49-F238E27FC236}">
                    <a16:creationId xmlns:a16="http://schemas.microsoft.com/office/drawing/2014/main" id="{8758A7DC-24C4-40BC-A3F9-9F579C03DEC2}"/>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1" name="Freeform 18">
                <a:extLst>
                  <a:ext uri="{FF2B5EF4-FFF2-40B4-BE49-F238E27FC236}">
                    <a16:creationId xmlns:a16="http://schemas.microsoft.com/office/drawing/2014/main" id="{8BA6E4A2-1A1E-4D3E-B694-4200459338C0}"/>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2" name="Freeform 18">
                <a:extLst>
                  <a:ext uri="{FF2B5EF4-FFF2-40B4-BE49-F238E27FC236}">
                    <a16:creationId xmlns:a16="http://schemas.microsoft.com/office/drawing/2014/main" id="{ED49B0A1-C7D0-4D59-9FDB-0C192E7574EA}"/>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3" name="Freeform 18">
                <a:extLst>
                  <a:ext uri="{FF2B5EF4-FFF2-40B4-BE49-F238E27FC236}">
                    <a16:creationId xmlns:a16="http://schemas.microsoft.com/office/drawing/2014/main" id="{9A320C34-3A02-4C6B-8457-E5A74E378F29}"/>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4" name="Freeform 18">
                <a:extLst>
                  <a:ext uri="{FF2B5EF4-FFF2-40B4-BE49-F238E27FC236}">
                    <a16:creationId xmlns:a16="http://schemas.microsoft.com/office/drawing/2014/main" id="{FC9D3F6E-E664-4C95-910A-98A4E67FEB42}"/>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5" name="Freeform 18">
                <a:extLst>
                  <a:ext uri="{FF2B5EF4-FFF2-40B4-BE49-F238E27FC236}">
                    <a16:creationId xmlns:a16="http://schemas.microsoft.com/office/drawing/2014/main" id="{AF382A9B-4C9F-421C-94C7-F2C4B8775A3B}"/>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6" name="Freeform 18">
                <a:extLst>
                  <a:ext uri="{FF2B5EF4-FFF2-40B4-BE49-F238E27FC236}">
                    <a16:creationId xmlns:a16="http://schemas.microsoft.com/office/drawing/2014/main" id="{A2885B46-B0F1-4C65-95DA-275D9CF1A5E1}"/>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7" name="Freeform 18">
                <a:extLst>
                  <a:ext uri="{FF2B5EF4-FFF2-40B4-BE49-F238E27FC236}">
                    <a16:creationId xmlns:a16="http://schemas.microsoft.com/office/drawing/2014/main" id="{7C03461D-B243-44F7-9451-47D9D19C8E8E}"/>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8" name="Freeform 18">
                <a:extLst>
                  <a:ext uri="{FF2B5EF4-FFF2-40B4-BE49-F238E27FC236}">
                    <a16:creationId xmlns:a16="http://schemas.microsoft.com/office/drawing/2014/main" id="{8E6D4B50-222F-445B-A00D-3C07D7848731}"/>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9" name="Freeform 18">
                <a:extLst>
                  <a:ext uri="{FF2B5EF4-FFF2-40B4-BE49-F238E27FC236}">
                    <a16:creationId xmlns:a16="http://schemas.microsoft.com/office/drawing/2014/main" id="{6DCE1FE8-5C47-40C0-80F5-72DC44BCDD62}"/>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0" name="Freeform 18">
                <a:extLst>
                  <a:ext uri="{FF2B5EF4-FFF2-40B4-BE49-F238E27FC236}">
                    <a16:creationId xmlns:a16="http://schemas.microsoft.com/office/drawing/2014/main" id="{E4F1FA42-B7EA-47EB-BABE-A540D4B3DC59}"/>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1" name="Freeform 18">
                <a:extLst>
                  <a:ext uri="{FF2B5EF4-FFF2-40B4-BE49-F238E27FC236}">
                    <a16:creationId xmlns:a16="http://schemas.microsoft.com/office/drawing/2014/main" id="{16D575BB-7178-417C-8C88-AF09FFDF5895}"/>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2" name="Freeform 18">
                <a:extLst>
                  <a:ext uri="{FF2B5EF4-FFF2-40B4-BE49-F238E27FC236}">
                    <a16:creationId xmlns:a16="http://schemas.microsoft.com/office/drawing/2014/main" id="{F8FEE9BE-FC54-4137-90C4-5E9B03CF95E8}"/>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3" name="Freeform 18">
                <a:extLst>
                  <a:ext uri="{FF2B5EF4-FFF2-40B4-BE49-F238E27FC236}">
                    <a16:creationId xmlns:a16="http://schemas.microsoft.com/office/drawing/2014/main" id="{F71CC07D-D7C4-4433-8868-6998A7241701}"/>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4" name="Freeform 18">
                <a:extLst>
                  <a:ext uri="{FF2B5EF4-FFF2-40B4-BE49-F238E27FC236}">
                    <a16:creationId xmlns:a16="http://schemas.microsoft.com/office/drawing/2014/main" id="{6B9EF926-FAED-4D5C-BD84-C9990810B2EE}"/>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5" name="Freeform 18">
                <a:extLst>
                  <a:ext uri="{FF2B5EF4-FFF2-40B4-BE49-F238E27FC236}">
                    <a16:creationId xmlns:a16="http://schemas.microsoft.com/office/drawing/2014/main" id="{39C09D55-9A91-4FA8-AD02-F92100BE8D02}"/>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6" name="Freeform 18">
                <a:extLst>
                  <a:ext uri="{FF2B5EF4-FFF2-40B4-BE49-F238E27FC236}">
                    <a16:creationId xmlns:a16="http://schemas.microsoft.com/office/drawing/2014/main" id="{4D951680-F003-47AD-9614-38DC25E1F15E}"/>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7" name="Freeform 18">
                <a:extLst>
                  <a:ext uri="{FF2B5EF4-FFF2-40B4-BE49-F238E27FC236}">
                    <a16:creationId xmlns:a16="http://schemas.microsoft.com/office/drawing/2014/main" id="{FD07C6AA-AB83-4F77-9E9C-4D2F5C71974A}"/>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8" name="Freeform 18">
                <a:extLst>
                  <a:ext uri="{FF2B5EF4-FFF2-40B4-BE49-F238E27FC236}">
                    <a16:creationId xmlns:a16="http://schemas.microsoft.com/office/drawing/2014/main" id="{DAA089A5-99F6-4441-ADA3-FA9BEB93F1E5}"/>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9" name="Freeform 18">
                <a:extLst>
                  <a:ext uri="{FF2B5EF4-FFF2-40B4-BE49-F238E27FC236}">
                    <a16:creationId xmlns:a16="http://schemas.microsoft.com/office/drawing/2014/main" id="{6F172EE3-E4FC-4E84-BC49-49301BEA966E}"/>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0" name="Freeform 18">
                <a:extLst>
                  <a:ext uri="{FF2B5EF4-FFF2-40B4-BE49-F238E27FC236}">
                    <a16:creationId xmlns:a16="http://schemas.microsoft.com/office/drawing/2014/main" id="{A1242BB0-78CD-4D70-A257-4E51EB024753}"/>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1" name="Freeform 18">
                <a:extLst>
                  <a:ext uri="{FF2B5EF4-FFF2-40B4-BE49-F238E27FC236}">
                    <a16:creationId xmlns:a16="http://schemas.microsoft.com/office/drawing/2014/main" id="{C2541BF8-D78D-4364-B2F1-732F20C40BD1}"/>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2" name="Freeform 18">
                <a:extLst>
                  <a:ext uri="{FF2B5EF4-FFF2-40B4-BE49-F238E27FC236}">
                    <a16:creationId xmlns:a16="http://schemas.microsoft.com/office/drawing/2014/main" id="{40E8144A-F482-401B-A834-3EB5CA6AA814}"/>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3" name="Freeform 18">
                <a:extLst>
                  <a:ext uri="{FF2B5EF4-FFF2-40B4-BE49-F238E27FC236}">
                    <a16:creationId xmlns:a16="http://schemas.microsoft.com/office/drawing/2014/main" id="{D4E628D2-308C-47B3-8A80-124A179D2BDE}"/>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4" name="Freeform 18">
                <a:extLst>
                  <a:ext uri="{FF2B5EF4-FFF2-40B4-BE49-F238E27FC236}">
                    <a16:creationId xmlns:a16="http://schemas.microsoft.com/office/drawing/2014/main" id="{494709A4-A928-4828-92A3-0AA8DD0674A5}"/>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5" name="Freeform 18">
                <a:extLst>
                  <a:ext uri="{FF2B5EF4-FFF2-40B4-BE49-F238E27FC236}">
                    <a16:creationId xmlns:a16="http://schemas.microsoft.com/office/drawing/2014/main" id="{07F33C94-D6CD-4E18-8AE0-74FBF90C547B}"/>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6" name="Freeform 18">
                <a:extLst>
                  <a:ext uri="{FF2B5EF4-FFF2-40B4-BE49-F238E27FC236}">
                    <a16:creationId xmlns:a16="http://schemas.microsoft.com/office/drawing/2014/main" id="{B8291412-98BC-44BE-B579-AF4D9B7A2CA5}"/>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7" name="Freeform 18">
                <a:extLst>
                  <a:ext uri="{FF2B5EF4-FFF2-40B4-BE49-F238E27FC236}">
                    <a16:creationId xmlns:a16="http://schemas.microsoft.com/office/drawing/2014/main" id="{11213D9F-013C-468F-8A3E-994121924F1D}"/>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8" name="Freeform 18">
                <a:extLst>
                  <a:ext uri="{FF2B5EF4-FFF2-40B4-BE49-F238E27FC236}">
                    <a16:creationId xmlns:a16="http://schemas.microsoft.com/office/drawing/2014/main" id="{B87343F0-1127-4FB5-B46D-0FAD5972C015}"/>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9" name="Freeform 18">
                <a:extLst>
                  <a:ext uri="{FF2B5EF4-FFF2-40B4-BE49-F238E27FC236}">
                    <a16:creationId xmlns:a16="http://schemas.microsoft.com/office/drawing/2014/main" id="{2DFBA2CA-3722-4338-8CA4-D871C30971E2}"/>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0" name="Freeform 18">
                <a:extLst>
                  <a:ext uri="{FF2B5EF4-FFF2-40B4-BE49-F238E27FC236}">
                    <a16:creationId xmlns:a16="http://schemas.microsoft.com/office/drawing/2014/main" id="{BD51065C-0A67-4A55-BCA2-8F3657201CF3}"/>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1" name="Freeform 18">
                <a:extLst>
                  <a:ext uri="{FF2B5EF4-FFF2-40B4-BE49-F238E27FC236}">
                    <a16:creationId xmlns:a16="http://schemas.microsoft.com/office/drawing/2014/main" id="{271C81A2-D641-4C29-9CD1-6C8CDC436B97}"/>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2" name="Freeform 18">
                <a:extLst>
                  <a:ext uri="{FF2B5EF4-FFF2-40B4-BE49-F238E27FC236}">
                    <a16:creationId xmlns:a16="http://schemas.microsoft.com/office/drawing/2014/main" id="{5249F656-B48C-4517-B82D-197CA60E51E7}"/>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3" name="Freeform 18">
                <a:extLst>
                  <a:ext uri="{FF2B5EF4-FFF2-40B4-BE49-F238E27FC236}">
                    <a16:creationId xmlns:a16="http://schemas.microsoft.com/office/drawing/2014/main" id="{40D9D8C7-6A13-43FD-B2CD-8166EB454E51}"/>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4" name="Freeform 18">
                <a:extLst>
                  <a:ext uri="{FF2B5EF4-FFF2-40B4-BE49-F238E27FC236}">
                    <a16:creationId xmlns:a16="http://schemas.microsoft.com/office/drawing/2014/main" id="{9B0D8DFE-1856-479A-9438-F18542413232}"/>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5" name="Freeform 18">
                <a:extLst>
                  <a:ext uri="{FF2B5EF4-FFF2-40B4-BE49-F238E27FC236}">
                    <a16:creationId xmlns:a16="http://schemas.microsoft.com/office/drawing/2014/main" id="{88F2A6BF-ABE5-48F6-8B80-9B255118171D}"/>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6" name="Freeform 18">
                <a:extLst>
                  <a:ext uri="{FF2B5EF4-FFF2-40B4-BE49-F238E27FC236}">
                    <a16:creationId xmlns:a16="http://schemas.microsoft.com/office/drawing/2014/main" id="{1ED618DB-D747-4F4C-B560-60D286B25373}"/>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7" name="Freeform 18">
                <a:extLst>
                  <a:ext uri="{FF2B5EF4-FFF2-40B4-BE49-F238E27FC236}">
                    <a16:creationId xmlns:a16="http://schemas.microsoft.com/office/drawing/2014/main" id="{2C1A093E-6B8F-4300-8F4A-9FA971A2E6C4}"/>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grpSp>
        <p:grpSp>
          <p:nvGrpSpPr>
            <p:cNvPr id="10" name="Group 9">
              <a:extLst>
                <a:ext uri="{FF2B5EF4-FFF2-40B4-BE49-F238E27FC236}">
                  <a16:creationId xmlns:a16="http://schemas.microsoft.com/office/drawing/2014/main" id="{8FED384D-F51C-4433-907E-914AC527756F}"/>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755B95B8-24A5-44FC-A36E-A0CEA5B61BFB}"/>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2" name="Freeform 18">
                <a:extLst>
                  <a:ext uri="{FF2B5EF4-FFF2-40B4-BE49-F238E27FC236}">
                    <a16:creationId xmlns:a16="http://schemas.microsoft.com/office/drawing/2014/main" id="{C0AC80BA-ECBD-42A4-910E-F98C278F639C}"/>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3" name="Freeform 18">
                <a:extLst>
                  <a:ext uri="{FF2B5EF4-FFF2-40B4-BE49-F238E27FC236}">
                    <a16:creationId xmlns:a16="http://schemas.microsoft.com/office/drawing/2014/main" id="{909192F7-E4EA-4235-9794-33AE47D25ABB}"/>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4" name="Freeform 18">
                <a:extLst>
                  <a:ext uri="{FF2B5EF4-FFF2-40B4-BE49-F238E27FC236}">
                    <a16:creationId xmlns:a16="http://schemas.microsoft.com/office/drawing/2014/main" id="{B36F428D-A268-4296-8689-869DED3CF658}"/>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5" name="Freeform 18">
                <a:extLst>
                  <a:ext uri="{FF2B5EF4-FFF2-40B4-BE49-F238E27FC236}">
                    <a16:creationId xmlns:a16="http://schemas.microsoft.com/office/drawing/2014/main" id="{1882D5BC-2FAF-497D-A419-24743A245DCB}"/>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6" name="Freeform 18">
                <a:extLst>
                  <a:ext uri="{FF2B5EF4-FFF2-40B4-BE49-F238E27FC236}">
                    <a16:creationId xmlns:a16="http://schemas.microsoft.com/office/drawing/2014/main" id="{4CF3911D-9496-481B-943B-3FB09BF0226B}"/>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7" name="Freeform 18">
                <a:extLst>
                  <a:ext uri="{FF2B5EF4-FFF2-40B4-BE49-F238E27FC236}">
                    <a16:creationId xmlns:a16="http://schemas.microsoft.com/office/drawing/2014/main" id="{DFBE0555-5F3D-48D0-88B8-6D831A51F263}"/>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8" name="Freeform 18">
                <a:extLst>
                  <a:ext uri="{FF2B5EF4-FFF2-40B4-BE49-F238E27FC236}">
                    <a16:creationId xmlns:a16="http://schemas.microsoft.com/office/drawing/2014/main" id="{9FF60A40-2082-400D-88E2-BF612FD295C4}"/>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9" name="Freeform 18">
                <a:extLst>
                  <a:ext uri="{FF2B5EF4-FFF2-40B4-BE49-F238E27FC236}">
                    <a16:creationId xmlns:a16="http://schemas.microsoft.com/office/drawing/2014/main" id="{3E6E08E6-4624-41F8-9800-698BE77B44F7}"/>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0" name="Freeform 18">
                <a:extLst>
                  <a:ext uri="{FF2B5EF4-FFF2-40B4-BE49-F238E27FC236}">
                    <a16:creationId xmlns:a16="http://schemas.microsoft.com/office/drawing/2014/main" id="{741E42E1-4106-4EAC-A042-E609B7EE6C48}"/>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1" name="Freeform 18">
                <a:extLst>
                  <a:ext uri="{FF2B5EF4-FFF2-40B4-BE49-F238E27FC236}">
                    <a16:creationId xmlns:a16="http://schemas.microsoft.com/office/drawing/2014/main" id="{C745C214-7FDD-43A3-8DD9-9722D047A035}"/>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2" name="Freeform 18">
                <a:extLst>
                  <a:ext uri="{FF2B5EF4-FFF2-40B4-BE49-F238E27FC236}">
                    <a16:creationId xmlns:a16="http://schemas.microsoft.com/office/drawing/2014/main" id="{718F83A9-A53D-4F84-A507-FECEE6221FA0}"/>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3" name="Freeform 18">
                <a:extLst>
                  <a:ext uri="{FF2B5EF4-FFF2-40B4-BE49-F238E27FC236}">
                    <a16:creationId xmlns:a16="http://schemas.microsoft.com/office/drawing/2014/main" id="{808F4516-3C46-4FF5-B80D-AC24A298E06E}"/>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4" name="Freeform 18">
                <a:extLst>
                  <a:ext uri="{FF2B5EF4-FFF2-40B4-BE49-F238E27FC236}">
                    <a16:creationId xmlns:a16="http://schemas.microsoft.com/office/drawing/2014/main" id="{39A405A3-ABA0-460C-93BA-87338B7860B7}"/>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5" name="Freeform 18">
                <a:extLst>
                  <a:ext uri="{FF2B5EF4-FFF2-40B4-BE49-F238E27FC236}">
                    <a16:creationId xmlns:a16="http://schemas.microsoft.com/office/drawing/2014/main" id="{9CA448EF-B0BC-46E0-BE9E-E99DEBFC9CC7}"/>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6" name="Freeform 18">
                <a:extLst>
                  <a:ext uri="{FF2B5EF4-FFF2-40B4-BE49-F238E27FC236}">
                    <a16:creationId xmlns:a16="http://schemas.microsoft.com/office/drawing/2014/main" id="{F2178D77-0B20-4E1F-94E7-284179F5FCB4}"/>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7" name="Freeform 18">
                <a:extLst>
                  <a:ext uri="{FF2B5EF4-FFF2-40B4-BE49-F238E27FC236}">
                    <a16:creationId xmlns:a16="http://schemas.microsoft.com/office/drawing/2014/main" id="{E025D9F9-F43E-41DB-ACA6-017DA0D27135}"/>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8" name="Freeform 18">
                <a:extLst>
                  <a:ext uri="{FF2B5EF4-FFF2-40B4-BE49-F238E27FC236}">
                    <a16:creationId xmlns:a16="http://schemas.microsoft.com/office/drawing/2014/main" id="{EC1A30E0-801D-4000-B572-3812E640B174}"/>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9" name="Freeform 18">
                <a:extLst>
                  <a:ext uri="{FF2B5EF4-FFF2-40B4-BE49-F238E27FC236}">
                    <a16:creationId xmlns:a16="http://schemas.microsoft.com/office/drawing/2014/main" id="{02EF8CB6-4E6E-4311-A57D-8AB1D01115DE}"/>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0" name="Freeform 18">
                <a:extLst>
                  <a:ext uri="{FF2B5EF4-FFF2-40B4-BE49-F238E27FC236}">
                    <a16:creationId xmlns:a16="http://schemas.microsoft.com/office/drawing/2014/main" id="{559686DD-B8D3-418A-9A32-B8519BCC54E7}"/>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1" name="Freeform 18">
                <a:extLst>
                  <a:ext uri="{FF2B5EF4-FFF2-40B4-BE49-F238E27FC236}">
                    <a16:creationId xmlns:a16="http://schemas.microsoft.com/office/drawing/2014/main" id="{C1B82817-BFDA-4AE9-8B45-39F7FD88C75E}"/>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2" name="Freeform 18">
                <a:extLst>
                  <a:ext uri="{FF2B5EF4-FFF2-40B4-BE49-F238E27FC236}">
                    <a16:creationId xmlns:a16="http://schemas.microsoft.com/office/drawing/2014/main" id="{2E815068-4736-4331-B0F8-FA89653BDD14}"/>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3" name="Freeform 18">
                <a:extLst>
                  <a:ext uri="{FF2B5EF4-FFF2-40B4-BE49-F238E27FC236}">
                    <a16:creationId xmlns:a16="http://schemas.microsoft.com/office/drawing/2014/main" id="{8E0AB80F-0133-45EF-97E5-9722918369FC}"/>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4" name="Freeform 18">
                <a:extLst>
                  <a:ext uri="{FF2B5EF4-FFF2-40B4-BE49-F238E27FC236}">
                    <a16:creationId xmlns:a16="http://schemas.microsoft.com/office/drawing/2014/main" id="{D24B07BD-D842-403F-9154-9BBCCD64CA33}"/>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5" name="Freeform 18">
                <a:extLst>
                  <a:ext uri="{FF2B5EF4-FFF2-40B4-BE49-F238E27FC236}">
                    <a16:creationId xmlns:a16="http://schemas.microsoft.com/office/drawing/2014/main" id="{40DF44F5-7CF3-482D-90D3-36185FBC4EBA}"/>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6" name="Freeform 18">
                <a:extLst>
                  <a:ext uri="{FF2B5EF4-FFF2-40B4-BE49-F238E27FC236}">
                    <a16:creationId xmlns:a16="http://schemas.microsoft.com/office/drawing/2014/main" id="{4B6DED9F-2212-4D38-97B6-373A3F9CB81F}"/>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7" name="Freeform 18">
                <a:extLst>
                  <a:ext uri="{FF2B5EF4-FFF2-40B4-BE49-F238E27FC236}">
                    <a16:creationId xmlns:a16="http://schemas.microsoft.com/office/drawing/2014/main" id="{F4EC86C5-DBAF-44DD-ABE5-A8D7E7E58F24}"/>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8" name="Freeform 18">
                <a:extLst>
                  <a:ext uri="{FF2B5EF4-FFF2-40B4-BE49-F238E27FC236}">
                    <a16:creationId xmlns:a16="http://schemas.microsoft.com/office/drawing/2014/main" id="{B5290F45-263A-405F-8B6C-1D52071FADD6}"/>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9" name="Freeform 18">
                <a:extLst>
                  <a:ext uri="{FF2B5EF4-FFF2-40B4-BE49-F238E27FC236}">
                    <a16:creationId xmlns:a16="http://schemas.microsoft.com/office/drawing/2014/main" id="{102AAF77-A6D7-4A62-A4B3-F629217C3650}"/>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0" name="Freeform 18">
                <a:extLst>
                  <a:ext uri="{FF2B5EF4-FFF2-40B4-BE49-F238E27FC236}">
                    <a16:creationId xmlns:a16="http://schemas.microsoft.com/office/drawing/2014/main" id="{26AA16E3-8046-4577-B662-FA40CD75D9A5}"/>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1" name="Freeform 18">
                <a:extLst>
                  <a:ext uri="{FF2B5EF4-FFF2-40B4-BE49-F238E27FC236}">
                    <a16:creationId xmlns:a16="http://schemas.microsoft.com/office/drawing/2014/main" id="{168E2959-E3DC-46E0-9875-B0716CA334AA}"/>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2" name="Freeform 18">
                <a:extLst>
                  <a:ext uri="{FF2B5EF4-FFF2-40B4-BE49-F238E27FC236}">
                    <a16:creationId xmlns:a16="http://schemas.microsoft.com/office/drawing/2014/main" id="{B665DA8D-FAA7-4231-88E4-87E9624AE6EB}"/>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grpSp>
      </p:grpSp>
      <p:grpSp>
        <p:nvGrpSpPr>
          <p:cNvPr id="1070" name="Group 1069">
            <a:extLst>
              <a:ext uri="{FF2B5EF4-FFF2-40B4-BE49-F238E27FC236}">
                <a16:creationId xmlns:a16="http://schemas.microsoft.com/office/drawing/2014/main" id="{A4535AC7-F2BE-4F99-B57B-2565ABD4F1E8}"/>
              </a:ext>
            </a:extLst>
          </p:cNvPr>
          <p:cNvGrpSpPr/>
          <p:nvPr/>
        </p:nvGrpSpPr>
        <p:grpSpPr>
          <a:xfrm>
            <a:off x="3521206" y="854209"/>
            <a:ext cx="5152027" cy="5152020"/>
            <a:chOff x="3521206" y="854209"/>
            <a:chExt cx="5152027" cy="5152020"/>
          </a:xfrm>
        </p:grpSpPr>
        <p:sp>
          <p:nvSpPr>
            <p:cNvPr id="119" name="Freeform: Shape 118">
              <a:extLst>
                <a:ext uri="{FF2B5EF4-FFF2-40B4-BE49-F238E27FC236}">
                  <a16:creationId xmlns:a16="http://schemas.microsoft.com/office/drawing/2014/main" id="{2314EB27-0896-4C6E-8909-AFDA8C696C9D}"/>
                </a:ext>
              </a:extLst>
            </p:cNvPr>
            <p:cNvSpPr/>
            <p:nvPr/>
          </p:nvSpPr>
          <p:spPr>
            <a:xfrm>
              <a:off x="5812502" y="3145503"/>
              <a:ext cx="542319" cy="542318"/>
            </a:xfrm>
            <a:custGeom>
              <a:avLst/>
              <a:gdLst>
                <a:gd name="connsiteX0" fmla="*/ 160020 w 152400"/>
                <a:gd name="connsiteY0" fmla="*/ 80010 h 152400"/>
                <a:gd name="connsiteX1" fmla="*/ 80010 w 152400"/>
                <a:gd name="connsiteY1" fmla="*/ 160020 h 152400"/>
                <a:gd name="connsiteX2" fmla="*/ 0 w 152400"/>
                <a:gd name="connsiteY2" fmla="*/ 80010 h 152400"/>
                <a:gd name="connsiteX3" fmla="*/ 80010 w 152400"/>
                <a:gd name="connsiteY3" fmla="*/ 0 h 152400"/>
                <a:gd name="connsiteX4" fmla="*/ 160020 w 152400"/>
                <a:gd name="connsiteY4" fmla="*/ 8001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60020" y="80010"/>
                  </a:moveTo>
                  <a:cubicBezTo>
                    <a:pt x="160020" y="124198"/>
                    <a:pt x="124198" y="160020"/>
                    <a:pt x="80010" y="160020"/>
                  </a:cubicBezTo>
                  <a:cubicBezTo>
                    <a:pt x="35822" y="160020"/>
                    <a:pt x="0" y="124198"/>
                    <a:pt x="0" y="80010"/>
                  </a:cubicBezTo>
                  <a:cubicBezTo>
                    <a:pt x="0" y="35822"/>
                    <a:pt x="35822" y="0"/>
                    <a:pt x="80010" y="0"/>
                  </a:cubicBezTo>
                  <a:cubicBezTo>
                    <a:pt x="124198" y="0"/>
                    <a:pt x="160020" y="35822"/>
                    <a:pt x="160020" y="80010"/>
                  </a:cubicBezTo>
                  <a:close/>
                </a:path>
              </a:pathLst>
            </a:custGeom>
            <a:solidFill>
              <a:schemeClr val="accent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8240E80-0550-4A2B-9524-DEF7CCB6399F}"/>
                </a:ext>
              </a:extLst>
            </p:cNvPr>
            <p:cNvSpPr/>
            <p:nvPr/>
          </p:nvSpPr>
          <p:spPr>
            <a:xfrm>
              <a:off x="5646419" y="2979249"/>
              <a:ext cx="881268" cy="881266"/>
            </a:xfrm>
            <a:custGeom>
              <a:avLst/>
              <a:gdLst>
                <a:gd name="connsiteX0" fmla="*/ 254318 w 247650"/>
                <a:gd name="connsiteY0" fmla="*/ 126730 h 247650"/>
                <a:gd name="connsiteX1" fmla="*/ 254318 w 247650"/>
                <a:gd name="connsiteY1" fmla="*/ 126730 h 247650"/>
                <a:gd name="connsiteX2" fmla="*/ 217170 w 247650"/>
                <a:gd name="connsiteY2" fmla="*/ 217218 h 247650"/>
                <a:gd name="connsiteX3" fmla="*/ 210503 w 247650"/>
                <a:gd name="connsiteY3" fmla="*/ 210550 h 247650"/>
                <a:gd name="connsiteX4" fmla="*/ 244793 w 247650"/>
                <a:gd name="connsiteY4" fmla="*/ 127683 h 247650"/>
                <a:gd name="connsiteX5" fmla="*/ 254318 w 247650"/>
                <a:gd name="connsiteY5" fmla="*/ 126730 h 247650"/>
                <a:gd name="connsiteX6" fmla="*/ 216218 w 247650"/>
                <a:gd name="connsiteY6" fmla="*/ 36243 h 247650"/>
                <a:gd name="connsiteX7" fmla="*/ 209550 w 247650"/>
                <a:gd name="connsiteY7" fmla="*/ 42910 h 247650"/>
                <a:gd name="connsiteX8" fmla="*/ 125730 w 247650"/>
                <a:gd name="connsiteY8" fmla="*/ 8620 h 247650"/>
                <a:gd name="connsiteX9" fmla="*/ 125730 w 247650"/>
                <a:gd name="connsiteY9" fmla="*/ 48 h 247650"/>
                <a:gd name="connsiteX10" fmla="*/ 125730 w 247650"/>
                <a:gd name="connsiteY10" fmla="*/ 48 h 247650"/>
                <a:gd name="connsiteX11" fmla="*/ 216218 w 247650"/>
                <a:gd name="connsiteY11" fmla="*/ 36243 h 247650"/>
                <a:gd name="connsiteX12" fmla="*/ 127635 w 247650"/>
                <a:gd name="connsiteY12" fmla="*/ 254365 h 247650"/>
                <a:gd name="connsiteX13" fmla="*/ 127635 w 247650"/>
                <a:gd name="connsiteY13" fmla="*/ 254365 h 247650"/>
                <a:gd name="connsiteX14" fmla="*/ 37147 w 247650"/>
                <a:gd name="connsiteY14" fmla="*/ 217218 h 247650"/>
                <a:gd name="connsiteX15" fmla="*/ 43815 w 247650"/>
                <a:gd name="connsiteY15" fmla="*/ 210550 h 247650"/>
                <a:gd name="connsiteX16" fmla="*/ 127635 w 247650"/>
                <a:gd name="connsiteY16" fmla="*/ 244840 h 247650"/>
                <a:gd name="connsiteX17" fmla="*/ 127635 w 247650"/>
                <a:gd name="connsiteY17" fmla="*/ 254365 h 247650"/>
                <a:gd name="connsiteX18" fmla="*/ 42862 w 247650"/>
                <a:gd name="connsiteY18" fmla="*/ 42910 h 247650"/>
                <a:gd name="connsiteX19" fmla="*/ 8572 w 247650"/>
                <a:gd name="connsiteY19" fmla="*/ 126730 h 247650"/>
                <a:gd name="connsiteX20" fmla="*/ 0 w 247650"/>
                <a:gd name="connsiteY20" fmla="*/ 126730 h 247650"/>
                <a:gd name="connsiteX21" fmla="*/ 0 w 247650"/>
                <a:gd name="connsiteY21" fmla="*/ 126730 h 247650"/>
                <a:gd name="connsiteX22" fmla="*/ 37147 w 247650"/>
                <a:gd name="connsiteY22" fmla="*/ 37195 h 247650"/>
                <a:gd name="connsiteX23" fmla="*/ 42862 w 247650"/>
                <a:gd name="connsiteY23" fmla="*/ 4291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7650" h="247650">
                  <a:moveTo>
                    <a:pt x="254318" y="126730"/>
                  </a:moveTo>
                  <a:lnTo>
                    <a:pt x="254318" y="126730"/>
                  </a:lnTo>
                  <a:cubicBezTo>
                    <a:pt x="254318" y="161020"/>
                    <a:pt x="240983" y="192453"/>
                    <a:pt x="217170" y="217218"/>
                  </a:cubicBezTo>
                  <a:lnTo>
                    <a:pt x="210503" y="210550"/>
                  </a:lnTo>
                  <a:cubicBezTo>
                    <a:pt x="232410" y="188643"/>
                    <a:pt x="244793" y="159115"/>
                    <a:pt x="244793" y="127683"/>
                  </a:cubicBezTo>
                  <a:lnTo>
                    <a:pt x="254318" y="126730"/>
                  </a:lnTo>
                  <a:close/>
                  <a:moveTo>
                    <a:pt x="216218" y="36243"/>
                  </a:moveTo>
                  <a:lnTo>
                    <a:pt x="209550" y="42910"/>
                  </a:lnTo>
                  <a:cubicBezTo>
                    <a:pt x="187643" y="21003"/>
                    <a:pt x="157162" y="8620"/>
                    <a:pt x="125730" y="8620"/>
                  </a:cubicBezTo>
                  <a:lnTo>
                    <a:pt x="125730" y="48"/>
                  </a:lnTo>
                  <a:lnTo>
                    <a:pt x="125730" y="48"/>
                  </a:lnTo>
                  <a:cubicBezTo>
                    <a:pt x="160972" y="-905"/>
                    <a:pt x="192405" y="12430"/>
                    <a:pt x="216218" y="36243"/>
                  </a:cubicBezTo>
                  <a:close/>
                  <a:moveTo>
                    <a:pt x="127635" y="254365"/>
                  </a:moveTo>
                  <a:lnTo>
                    <a:pt x="127635" y="254365"/>
                  </a:lnTo>
                  <a:cubicBezTo>
                    <a:pt x="93345" y="254365"/>
                    <a:pt x="60960" y="241030"/>
                    <a:pt x="37147" y="217218"/>
                  </a:cubicBezTo>
                  <a:lnTo>
                    <a:pt x="43815" y="210550"/>
                  </a:lnTo>
                  <a:cubicBezTo>
                    <a:pt x="65722" y="232458"/>
                    <a:pt x="96203" y="244840"/>
                    <a:pt x="127635" y="244840"/>
                  </a:cubicBezTo>
                  <a:lnTo>
                    <a:pt x="127635" y="254365"/>
                  </a:lnTo>
                  <a:close/>
                  <a:moveTo>
                    <a:pt x="42862" y="42910"/>
                  </a:moveTo>
                  <a:cubicBezTo>
                    <a:pt x="20955" y="64818"/>
                    <a:pt x="8572" y="95298"/>
                    <a:pt x="8572" y="126730"/>
                  </a:cubicBezTo>
                  <a:lnTo>
                    <a:pt x="0" y="126730"/>
                  </a:lnTo>
                  <a:lnTo>
                    <a:pt x="0" y="126730"/>
                  </a:lnTo>
                  <a:cubicBezTo>
                    <a:pt x="0" y="92440"/>
                    <a:pt x="13335" y="61008"/>
                    <a:pt x="37147" y="37195"/>
                  </a:cubicBezTo>
                  <a:lnTo>
                    <a:pt x="42862" y="42910"/>
                  </a:lnTo>
                  <a:close/>
                </a:path>
              </a:pathLst>
            </a:custGeom>
            <a:solidFill>
              <a:schemeClr val="accent1">
                <a:alpha val="70000"/>
              </a:schemeClr>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71494FE1-FFE4-4C8B-95AD-531082BD8F58}"/>
                </a:ext>
              </a:extLst>
            </p:cNvPr>
            <p:cNvSpPr/>
            <p:nvPr/>
          </p:nvSpPr>
          <p:spPr>
            <a:xfrm>
              <a:off x="5144774" y="2477776"/>
              <a:ext cx="1898115" cy="1898112"/>
            </a:xfrm>
            <a:custGeom>
              <a:avLst/>
              <a:gdLst>
                <a:gd name="connsiteX0" fmla="*/ 535305 w 533400"/>
                <a:gd name="connsiteY0" fmla="*/ 266700 h 533400"/>
                <a:gd name="connsiteX1" fmla="*/ 535305 w 533400"/>
                <a:gd name="connsiteY1" fmla="*/ 266700 h 533400"/>
                <a:gd name="connsiteX2" fmla="*/ 458153 w 533400"/>
                <a:gd name="connsiteY2" fmla="*/ 456248 h 533400"/>
                <a:gd name="connsiteX3" fmla="*/ 432435 w 533400"/>
                <a:gd name="connsiteY3" fmla="*/ 430530 h 533400"/>
                <a:gd name="connsiteX4" fmla="*/ 499110 w 533400"/>
                <a:gd name="connsiteY4" fmla="*/ 267653 h 533400"/>
                <a:gd name="connsiteX5" fmla="*/ 535305 w 533400"/>
                <a:gd name="connsiteY5" fmla="*/ 266700 h 533400"/>
                <a:gd name="connsiteX6" fmla="*/ 456248 w 533400"/>
                <a:gd name="connsiteY6" fmla="*/ 78105 h 533400"/>
                <a:gd name="connsiteX7" fmla="*/ 430530 w 533400"/>
                <a:gd name="connsiteY7" fmla="*/ 103822 h 533400"/>
                <a:gd name="connsiteX8" fmla="*/ 267653 w 533400"/>
                <a:gd name="connsiteY8" fmla="*/ 36195 h 533400"/>
                <a:gd name="connsiteX9" fmla="*/ 266700 w 533400"/>
                <a:gd name="connsiteY9" fmla="*/ 0 h 533400"/>
                <a:gd name="connsiteX10" fmla="*/ 267653 w 533400"/>
                <a:gd name="connsiteY10" fmla="*/ 0 h 533400"/>
                <a:gd name="connsiteX11" fmla="*/ 456248 w 533400"/>
                <a:gd name="connsiteY11" fmla="*/ 78105 h 533400"/>
                <a:gd name="connsiteX12" fmla="*/ 268605 w 533400"/>
                <a:gd name="connsiteY12" fmla="*/ 499110 h 533400"/>
                <a:gd name="connsiteX13" fmla="*/ 268605 w 533400"/>
                <a:gd name="connsiteY13" fmla="*/ 535305 h 533400"/>
                <a:gd name="connsiteX14" fmla="*/ 267653 w 533400"/>
                <a:gd name="connsiteY14" fmla="*/ 535305 h 533400"/>
                <a:gd name="connsiteX15" fmla="*/ 79057 w 533400"/>
                <a:gd name="connsiteY15" fmla="*/ 457200 h 533400"/>
                <a:gd name="connsiteX16" fmla="*/ 104775 w 533400"/>
                <a:gd name="connsiteY16" fmla="*/ 431482 h 533400"/>
                <a:gd name="connsiteX17" fmla="*/ 268605 w 533400"/>
                <a:gd name="connsiteY17" fmla="*/ 499110 h 533400"/>
                <a:gd name="connsiteX18" fmla="*/ 268605 w 533400"/>
                <a:gd name="connsiteY18" fmla="*/ 499110 h 533400"/>
                <a:gd name="connsiteX19" fmla="*/ 103822 w 533400"/>
                <a:gd name="connsiteY19" fmla="*/ 104775 h 533400"/>
                <a:gd name="connsiteX20" fmla="*/ 36195 w 533400"/>
                <a:gd name="connsiteY20" fmla="*/ 267653 h 533400"/>
                <a:gd name="connsiteX21" fmla="*/ 0 w 533400"/>
                <a:gd name="connsiteY21" fmla="*/ 267653 h 533400"/>
                <a:gd name="connsiteX22" fmla="*/ 0 w 533400"/>
                <a:gd name="connsiteY22" fmla="*/ 267653 h 533400"/>
                <a:gd name="connsiteX23" fmla="*/ 78105 w 533400"/>
                <a:gd name="connsiteY23" fmla="*/ 79057 h 533400"/>
                <a:gd name="connsiteX24" fmla="*/ 103822 w 533400"/>
                <a:gd name="connsiteY24" fmla="*/ 104775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3400" h="533400">
                  <a:moveTo>
                    <a:pt x="535305" y="266700"/>
                  </a:moveTo>
                  <a:lnTo>
                    <a:pt x="535305" y="266700"/>
                  </a:lnTo>
                  <a:cubicBezTo>
                    <a:pt x="535305" y="338138"/>
                    <a:pt x="507682" y="405765"/>
                    <a:pt x="458153" y="456248"/>
                  </a:cubicBezTo>
                  <a:lnTo>
                    <a:pt x="432435" y="430530"/>
                  </a:lnTo>
                  <a:cubicBezTo>
                    <a:pt x="475298" y="386715"/>
                    <a:pt x="499110" y="328613"/>
                    <a:pt x="499110" y="267653"/>
                  </a:cubicBezTo>
                  <a:lnTo>
                    <a:pt x="535305" y="266700"/>
                  </a:lnTo>
                  <a:close/>
                  <a:moveTo>
                    <a:pt x="456248" y="78105"/>
                  </a:moveTo>
                  <a:lnTo>
                    <a:pt x="430530" y="103822"/>
                  </a:lnTo>
                  <a:cubicBezTo>
                    <a:pt x="386715" y="60007"/>
                    <a:pt x="328613" y="36195"/>
                    <a:pt x="267653" y="36195"/>
                  </a:cubicBezTo>
                  <a:lnTo>
                    <a:pt x="266700" y="0"/>
                  </a:lnTo>
                  <a:lnTo>
                    <a:pt x="267653" y="0"/>
                  </a:lnTo>
                  <a:cubicBezTo>
                    <a:pt x="339090" y="0"/>
                    <a:pt x="405765" y="27622"/>
                    <a:pt x="456248" y="78105"/>
                  </a:cubicBezTo>
                  <a:close/>
                  <a:moveTo>
                    <a:pt x="268605" y="499110"/>
                  </a:moveTo>
                  <a:lnTo>
                    <a:pt x="268605" y="535305"/>
                  </a:lnTo>
                  <a:lnTo>
                    <a:pt x="267653" y="535305"/>
                  </a:lnTo>
                  <a:cubicBezTo>
                    <a:pt x="196215" y="535305"/>
                    <a:pt x="129540" y="507682"/>
                    <a:pt x="79057" y="457200"/>
                  </a:cubicBezTo>
                  <a:lnTo>
                    <a:pt x="104775" y="431482"/>
                  </a:lnTo>
                  <a:cubicBezTo>
                    <a:pt x="148590" y="475298"/>
                    <a:pt x="206692" y="499110"/>
                    <a:pt x="268605" y="499110"/>
                  </a:cubicBezTo>
                  <a:lnTo>
                    <a:pt x="268605" y="499110"/>
                  </a:lnTo>
                  <a:close/>
                  <a:moveTo>
                    <a:pt x="103822" y="104775"/>
                  </a:moveTo>
                  <a:cubicBezTo>
                    <a:pt x="60007" y="148590"/>
                    <a:pt x="36195" y="206692"/>
                    <a:pt x="36195" y="267653"/>
                  </a:cubicBezTo>
                  <a:lnTo>
                    <a:pt x="0" y="267653"/>
                  </a:lnTo>
                  <a:lnTo>
                    <a:pt x="0" y="267653"/>
                  </a:lnTo>
                  <a:cubicBezTo>
                    <a:pt x="0" y="196215"/>
                    <a:pt x="27622" y="129540"/>
                    <a:pt x="78105" y="79057"/>
                  </a:cubicBezTo>
                  <a:lnTo>
                    <a:pt x="103822" y="104775"/>
                  </a:lnTo>
                  <a:close/>
                </a:path>
              </a:pathLst>
            </a:custGeom>
            <a:solidFill>
              <a:schemeClr val="accent1">
                <a:alpha val="40000"/>
              </a:schemeClr>
            </a:solidFill>
            <a:ln w="9525" cap="flat">
              <a:noFill/>
              <a:prstDash val="solid"/>
              <a:miter/>
            </a:ln>
          </p:spPr>
          <p:txBody>
            <a:bodyPr rtlCol="0" anchor="ctr"/>
            <a:lstStyle/>
            <a:p>
              <a:endParaRPr lang="en-US"/>
            </a:p>
          </p:txBody>
        </p:sp>
        <p:grpSp>
          <p:nvGrpSpPr>
            <p:cNvPr id="1069" name="Group 1068">
              <a:extLst>
                <a:ext uri="{FF2B5EF4-FFF2-40B4-BE49-F238E27FC236}">
                  <a16:creationId xmlns:a16="http://schemas.microsoft.com/office/drawing/2014/main" id="{1EA789FC-F51B-4E13-9829-67899F3C7652}"/>
                </a:ext>
              </a:extLst>
            </p:cNvPr>
            <p:cNvGrpSpPr/>
            <p:nvPr/>
          </p:nvGrpSpPr>
          <p:grpSpPr>
            <a:xfrm>
              <a:off x="4270285" y="1709012"/>
              <a:ext cx="3623366" cy="3405780"/>
              <a:chOff x="4270285" y="1709012"/>
              <a:chExt cx="3623366" cy="3405780"/>
            </a:xfrm>
          </p:grpSpPr>
          <p:sp>
            <p:nvSpPr>
              <p:cNvPr id="122" name="Freeform: Shape 121">
                <a:extLst>
                  <a:ext uri="{FF2B5EF4-FFF2-40B4-BE49-F238E27FC236}">
                    <a16:creationId xmlns:a16="http://schemas.microsoft.com/office/drawing/2014/main" id="{193D0520-059F-4F9F-90AE-67E533176919}"/>
                  </a:ext>
                </a:extLst>
              </p:cNvPr>
              <p:cNvSpPr/>
              <p:nvPr/>
            </p:nvSpPr>
            <p:spPr>
              <a:xfrm>
                <a:off x="4371970" y="1709012"/>
                <a:ext cx="1830325" cy="1694743"/>
              </a:xfrm>
              <a:custGeom>
                <a:avLst/>
                <a:gdLst>
                  <a:gd name="connsiteX0" fmla="*/ 521018 w 514350"/>
                  <a:gd name="connsiteY0" fmla="*/ 34107 h 476250"/>
                  <a:gd name="connsiteX1" fmla="*/ 337185 w 514350"/>
                  <a:gd name="connsiteY1" fmla="*/ 57920 h 476250"/>
                  <a:gd name="connsiteX2" fmla="*/ 179070 w 514350"/>
                  <a:gd name="connsiteY2" fmla="*/ 153170 h 476250"/>
                  <a:gd name="connsiteX3" fmla="*/ 71437 w 514350"/>
                  <a:gd name="connsiteY3" fmla="*/ 302712 h 476250"/>
                  <a:gd name="connsiteX4" fmla="*/ 33338 w 514350"/>
                  <a:gd name="connsiteY4" fmla="*/ 483687 h 476250"/>
                  <a:gd name="connsiteX5" fmla="*/ 0 w 514350"/>
                  <a:gd name="connsiteY5" fmla="*/ 483687 h 476250"/>
                  <a:gd name="connsiteX6" fmla="*/ 40957 w 514350"/>
                  <a:gd name="connsiteY6" fmla="*/ 289377 h 476250"/>
                  <a:gd name="connsiteX7" fmla="*/ 156210 w 514350"/>
                  <a:gd name="connsiteY7" fmla="*/ 128405 h 476250"/>
                  <a:gd name="connsiteX8" fmla="*/ 326708 w 514350"/>
                  <a:gd name="connsiteY8" fmla="*/ 26487 h 476250"/>
                  <a:gd name="connsiteX9" fmla="*/ 523875 w 514350"/>
                  <a:gd name="connsiteY9" fmla="*/ 1722 h 476250"/>
                  <a:gd name="connsiteX10" fmla="*/ 521018 w 514350"/>
                  <a:gd name="connsiteY10" fmla="*/ 3410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4350" h="476250">
                    <a:moveTo>
                      <a:pt x="521018" y="34107"/>
                    </a:moveTo>
                    <a:cubicBezTo>
                      <a:pt x="459105" y="29345"/>
                      <a:pt x="396240" y="36965"/>
                      <a:pt x="337185" y="57920"/>
                    </a:cubicBezTo>
                    <a:cubicBezTo>
                      <a:pt x="278130" y="77922"/>
                      <a:pt x="223837" y="111260"/>
                      <a:pt x="179070" y="153170"/>
                    </a:cubicBezTo>
                    <a:cubicBezTo>
                      <a:pt x="133350" y="194127"/>
                      <a:pt x="96203" y="245562"/>
                      <a:pt x="71437" y="302712"/>
                    </a:cubicBezTo>
                    <a:cubicBezTo>
                      <a:pt x="46672" y="359862"/>
                      <a:pt x="33338" y="421775"/>
                      <a:pt x="33338" y="483687"/>
                    </a:cubicBezTo>
                    <a:lnTo>
                      <a:pt x="0" y="483687"/>
                    </a:lnTo>
                    <a:cubicBezTo>
                      <a:pt x="0" y="417012"/>
                      <a:pt x="14288" y="350337"/>
                      <a:pt x="40957" y="289377"/>
                    </a:cubicBezTo>
                    <a:cubicBezTo>
                      <a:pt x="67628" y="228417"/>
                      <a:pt x="107633" y="173172"/>
                      <a:pt x="156210" y="128405"/>
                    </a:cubicBezTo>
                    <a:cubicBezTo>
                      <a:pt x="204787" y="83637"/>
                      <a:pt x="263843" y="48395"/>
                      <a:pt x="326708" y="26487"/>
                    </a:cubicBezTo>
                    <a:cubicBezTo>
                      <a:pt x="389573" y="4580"/>
                      <a:pt x="457200" y="-3993"/>
                      <a:pt x="523875" y="1722"/>
                    </a:cubicBezTo>
                    <a:lnTo>
                      <a:pt x="521018" y="34107"/>
                    </a:lnTo>
                    <a:close/>
                  </a:path>
                </a:pathLst>
              </a:custGeom>
              <a:solidFill>
                <a:schemeClr val="accent1"/>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0C716464-FDD3-4178-AE5E-886DBBB55958}"/>
                  </a:ext>
                </a:extLst>
              </p:cNvPr>
              <p:cNvSpPr/>
              <p:nvPr/>
            </p:nvSpPr>
            <p:spPr>
              <a:xfrm>
                <a:off x="4270285" y="2010023"/>
                <a:ext cx="745688" cy="1355795"/>
              </a:xfrm>
              <a:custGeom>
                <a:avLst/>
                <a:gdLst>
                  <a:gd name="connsiteX0" fmla="*/ 218123 w 209550"/>
                  <a:gd name="connsiteY0" fmla="*/ 36195 h 381000"/>
                  <a:gd name="connsiteX1" fmla="*/ 95250 w 209550"/>
                  <a:gd name="connsiteY1" fmla="*/ 190500 h 381000"/>
                  <a:gd name="connsiteX2" fmla="*/ 46672 w 209550"/>
                  <a:gd name="connsiteY2" fmla="*/ 381953 h 381000"/>
                  <a:gd name="connsiteX3" fmla="*/ 0 w 209550"/>
                  <a:gd name="connsiteY3" fmla="*/ 380048 h 381000"/>
                  <a:gd name="connsiteX4" fmla="*/ 53340 w 209550"/>
                  <a:gd name="connsiteY4" fmla="*/ 169545 h 381000"/>
                  <a:gd name="connsiteX5" fmla="*/ 188595 w 209550"/>
                  <a:gd name="connsiteY5" fmla="*/ 0 h 381000"/>
                  <a:gd name="connsiteX6" fmla="*/ 218123 w 209550"/>
                  <a:gd name="connsiteY6" fmla="*/ 36195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381000">
                    <a:moveTo>
                      <a:pt x="218123" y="36195"/>
                    </a:moveTo>
                    <a:cubicBezTo>
                      <a:pt x="166687" y="78105"/>
                      <a:pt x="124778" y="131445"/>
                      <a:pt x="95250" y="190500"/>
                    </a:cubicBezTo>
                    <a:cubicBezTo>
                      <a:pt x="65723" y="249555"/>
                      <a:pt x="48578" y="315278"/>
                      <a:pt x="46672" y="381953"/>
                    </a:cubicBezTo>
                    <a:lnTo>
                      <a:pt x="0" y="380048"/>
                    </a:lnTo>
                    <a:cubicBezTo>
                      <a:pt x="2857" y="307658"/>
                      <a:pt x="20955" y="235268"/>
                      <a:pt x="53340" y="169545"/>
                    </a:cubicBezTo>
                    <a:cubicBezTo>
                      <a:pt x="85725" y="104775"/>
                      <a:pt x="132398" y="45720"/>
                      <a:pt x="188595" y="0"/>
                    </a:cubicBezTo>
                    <a:lnTo>
                      <a:pt x="218123" y="36195"/>
                    </a:lnTo>
                    <a:close/>
                  </a:path>
                </a:pathLst>
              </a:custGeom>
              <a:solidFill>
                <a:schemeClr val="accent1">
                  <a:alpha val="60000"/>
                </a:schemeClr>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80D62D44-1A15-4B66-BFC8-1FFBDD30B5A3}"/>
                  </a:ext>
                </a:extLst>
              </p:cNvPr>
              <p:cNvSpPr/>
              <p:nvPr/>
            </p:nvSpPr>
            <p:spPr>
              <a:xfrm>
                <a:off x="5985365" y="1741647"/>
                <a:ext cx="1288007" cy="610108"/>
              </a:xfrm>
              <a:custGeom>
                <a:avLst/>
                <a:gdLst>
                  <a:gd name="connsiteX0" fmla="*/ 334328 w 361950"/>
                  <a:gd name="connsiteY0" fmla="*/ 171621 h 171450"/>
                  <a:gd name="connsiteX1" fmla="*/ 181928 w 361950"/>
                  <a:gd name="connsiteY1" fmla="*/ 74466 h 171450"/>
                  <a:gd name="connsiteX2" fmla="*/ 2858 w 361950"/>
                  <a:gd name="connsiteY2" fmla="*/ 47796 h 171450"/>
                  <a:gd name="connsiteX3" fmla="*/ 0 w 361950"/>
                  <a:gd name="connsiteY3" fmla="*/ 1124 h 171450"/>
                  <a:gd name="connsiteX4" fmla="*/ 198120 w 361950"/>
                  <a:gd name="connsiteY4" fmla="*/ 30651 h 171450"/>
                  <a:gd name="connsiteX5" fmla="*/ 366713 w 361950"/>
                  <a:gd name="connsiteY5" fmla="*/ 139236 h 171450"/>
                  <a:gd name="connsiteX6" fmla="*/ 334328 w 361950"/>
                  <a:gd name="connsiteY6" fmla="*/ 171621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171450">
                    <a:moveTo>
                      <a:pt x="334328" y="171621"/>
                    </a:moveTo>
                    <a:cubicBezTo>
                      <a:pt x="291465" y="128759"/>
                      <a:pt x="239078" y="95421"/>
                      <a:pt x="181928" y="74466"/>
                    </a:cubicBezTo>
                    <a:cubicBezTo>
                      <a:pt x="124778" y="53511"/>
                      <a:pt x="63818" y="43986"/>
                      <a:pt x="2858" y="47796"/>
                    </a:cubicBezTo>
                    <a:lnTo>
                      <a:pt x="0" y="1124"/>
                    </a:lnTo>
                    <a:cubicBezTo>
                      <a:pt x="66675" y="-3639"/>
                      <a:pt x="135255" y="6839"/>
                      <a:pt x="198120" y="30651"/>
                    </a:cubicBezTo>
                    <a:cubicBezTo>
                      <a:pt x="260985" y="54464"/>
                      <a:pt x="319088" y="91611"/>
                      <a:pt x="366713" y="139236"/>
                    </a:cubicBezTo>
                    <a:lnTo>
                      <a:pt x="334328" y="171621"/>
                    </a:lnTo>
                    <a:close/>
                  </a:path>
                </a:pathLst>
              </a:custGeom>
              <a:solidFill>
                <a:schemeClr val="accent1"/>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8A9681F-267C-402F-B040-EC240C926308}"/>
                  </a:ext>
                </a:extLst>
              </p:cNvPr>
              <p:cNvSpPr/>
              <p:nvPr/>
            </p:nvSpPr>
            <p:spPr>
              <a:xfrm>
                <a:off x="7141183" y="2210005"/>
                <a:ext cx="677898" cy="2508220"/>
              </a:xfrm>
              <a:custGeom>
                <a:avLst/>
                <a:gdLst>
                  <a:gd name="connsiteX0" fmla="*/ 0 w 190500"/>
                  <a:gd name="connsiteY0" fmla="*/ 686753 h 704850"/>
                  <a:gd name="connsiteX1" fmla="*/ 113347 w 190500"/>
                  <a:gd name="connsiteY1" fmla="*/ 540068 h 704850"/>
                  <a:gd name="connsiteX2" fmla="*/ 158115 w 190500"/>
                  <a:gd name="connsiteY2" fmla="*/ 360998 h 704850"/>
                  <a:gd name="connsiteX3" fmla="*/ 127635 w 190500"/>
                  <a:gd name="connsiteY3" fmla="*/ 179070 h 704850"/>
                  <a:gd name="connsiteX4" fmla="*/ 26670 w 190500"/>
                  <a:gd name="connsiteY4" fmla="*/ 23813 h 704850"/>
                  <a:gd name="connsiteX5" fmla="*/ 49530 w 190500"/>
                  <a:gd name="connsiteY5" fmla="*/ 0 h 704850"/>
                  <a:gd name="connsiteX6" fmla="*/ 158115 w 190500"/>
                  <a:gd name="connsiteY6" fmla="*/ 166688 h 704850"/>
                  <a:gd name="connsiteX7" fmla="*/ 190500 w 190500"/>
                  <a:gd name="connsiteY7" fmla="*/ 361950 h 704850"/>
                  <a:gd name="connsiteX8" fmla="*/ 141922 w 190500"/>
                  <a:gd name="connsiteY8" fmla="*/ 554355 h 704850"/>
                  <a:gd name="connsiteX9" fmla="*/ 20955 w 190500"/>
                  <a:gd name="connsiteY9" fmla="*/ 711518 h 704850"/>
                  <a:gd name="connsiteX10" fmla="*/ 0 w 190500"/>
                  <a:gd name="connsiteY10" fmla="*/ 686753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0" h="704850">
                    <a:moveTo>
                      <a:pt x="0" y="686753"/>
                    </a:moveTo>
                    <a:cubicBezTo>
                      <a:pt x="47625" y="646748"/>
                      <a:pt x="85725" y="596265"/>
                      <a:pt x="113347" y="540068"/>
                    </a:cubicBezTo>
                    <a:cubicBezTo>
                      <a:pt x="140970" y="483870"/>
                      <a:pt x="156210" y="422910"/>
                      <a:pt x="158115" y="360998"/>
                    </a:cubicBezTo>
                    <a:cubicBezTo>
                      <a:pt x="160972" y="299085"/>
                      <a:pt x="150495" y="236220"/>
                      <a:pt x="127635" y="179070"/>
                    </a:cubicBezTo>
                    <a:cubicBezTo>
                      <a:pt x="104775" y="120968"/>
                      <a:pt x="70485" y="68580"/>
                      <a:pt x="26670" y="23813"/>
                    </a:cubicBezTo>
                    <a:lnTo>
                      <a:pt x="49530" y="0"/>
                    </a:lnTo>
                    <a:cubicBezTo>
                      <a:pt x="96202" y="47625"/>
                      <a:pt x="133350" y="103823"/>
                      <a:pt x="158115" y="166688"/>
                    </a:cubicBezTo>
                    <a:cubicBezTo>
                      <a:pt x="181927" y="228600"/>
                      <a:pt x="193357" y="296228"/>
                      <a:pt x="190500" y="361950"/>
                    </a:cubicBezTo>
                    <a:cubicBezTo>
                      <a:pt x="187642" y="428625"/>
                      <a:pt x="171450" y="494348"/>
                      <a:pt x="141922" y="554355"/>
                    </a:cubicBezTo>
                    <a:cubicBezTo>
                      <a:pt x="112395" y="614363"/>
                      <a:pt x="71438" y="667703"/>
                      <a:pt x="20955" y="711518"/>
                    </a:cubicBezTo>
                    <a:lnTo>
                      <a:pt x="0" y="686753"/>
                    </a:lnTo>
                    <a:close/>
                  </a:path>
                </a:pathLst>
              </a:custGeom>
              <a:solidFill>
                <a:schemeClr val="accent1"/>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2A285F6D-8175-4F44-A2D0-D9E67DF14732}"/>
                  </a:ext>
                </a:extLst>
              </p:cNvPr>
              <p:cNvSpPr/>
              <p:nvPr/>
            </p:nvSpPr>
            <p:spPr>
              <a:xfrm>
                <a:off x="7317437" y="2189668"/>
                <a:ext cx="576214" cy="1423584"/>
              </a:xfrm>
              <a:custGeom>
                <a:avLst/>
                <a:gdLst>
                  <a:gd name="connsiteX0" fmla="*/ 122873 w 161925"/>
                  <a:gd name="connsiteY0" fmla="*/ 397192 h 400050"/>
                  <a:gd name="connsiteX1" fmla="*/ 100965 w 161925"/>
                  <a:gd name="connsiteY1" fmla="*/ 200977 h 400050"/>
                  <a:gd name="connsiteX2" fmla="*/ 0 w 161925"/>
                  <a:gd name="connsiteY2" fmla="*/ 31432 h 400050"/>
                  <a:gd name="connsiteX3" fmla="*/ 34290 w 161925"/>
                  <a:gd name="connsiteY3" fmla="*/ 0 h 400050"/>
                  <a:gd name="connsiteX4" fmla="*/ 144780 w 161925"/>
                  <a:gd name="connsiteY4" fmla="*/ 186690 h 400050"/>
                  <a:gd name="connsiteX5" fmla="*/ 168592 w 161925"/>
                  <a:gd name="connsiteY5" fmla="*/ 402907 h 400050"/>
                  <a:gd name="connsiteX6" fmla="*/ 122873 w 161925"/>
                  <a:gd name="connsiteY6" fmla="*/ 397192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400050">
                    <a:moveTo>
                      <a:pt x="122873" y="397192"/>
                    </a:moveTo>
                    <a:cubicBezTo>
                      <a:pt x="129540" y="331470"/>
                      <a:pt x="121920" y="263842"/>
                      <a:pt x="100965" y="200977"/>
                    </a:cubicBezTo>
                    <a:cubicBezTo>
                      <a:pt x="80010" y="138113"/>
                      <a:pt x="44767" y="80010"/>
                      <a:pt x="0" y="31432"/>
                    </a:cubicBezTo>
                    <a:lnTo>
                      <a:pt x="34290" y="0"/>
                    </a:lnTo>
                    <a:cubicBezTo>
                      <a:pt x="83820" y="53340"/>
                      <a:pt x="121920" y="117157"/>
                      <a:pt x="144780" y="186690"/>
                    </a:cubicBezTo>
                    <a:cubicBezTo>
                      <a:pt x="167640" y="256223"/>
                      <a:pt x="176213" y="329565"/>
                      <a:pt x="168592" y="402907"/>
                    </a:cubicBezTo>
                    <a:lnTo>
                      <a:pt x="122873" y="397192"/>
                    </a:lnTo>
                    <a:close/>
                  </a:path>
                </a:pathLst>
              </a:custGeom>
              <a:solidFill>
                <a:schemeClr val="accent1">
                  <a:alpha val="60000"/>
                </a:schemeClr>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51CC3E1-542F-4889-B30C-9A22B793BE77}"/>
                  </a:ext>
                </a:extLst>
              </p:cNvPr>
              <p:cNvSpPr/>
              <p:nvPr/>
            </p:nvSpPr>
            <p:spPr>
              <a:xfrm>
                <a:off x="6093832" y="4436895"/>
                <a:ext cx="1254112" cy="677897"/>
              </a:xfrm>
              <a:custGeom>
                <a:avLst/>
                <a:gdLst>
                  <a:gd name="connsiteX0" fmla="*/ 952 w 352425"/>
                  <a:gd name="connsiteY0" fmla="*/ 145733 h 190500"/>
                  <a:gd name="connsiteX1" fmla="*/ 177165 w 352425"/>
                  <a:gd name="connsiteY1" fmla="*/ 107633 h 190500"/>
                  <a:gd name="connsiteX2" fmla="*/ 321945 w 352425"/>
                  <a:gd name="connsiteY2" fmla="*/ 0 h 190500"/>
                  <a:gd name="connsiteX3" fmla="*/ 357188 w 352425"/>
                  <a:gd name="connsiteY3" fmla="*/ 30480 h 190500"/>
                  <a:gd name="connsiteX4" fmla="*/ 196215 w 352425"/>
                  <a:gd name="connsiteY4" fmla="*/ 149543 h 190500"/>
                  <a:gd name="connsiteX5" fmla="*/ 0 w 352425"/>
                  <a:gd name="connsiteY5" fmla="*/ 192405 h 190500"/>
                  <a:gd name="connsiteX6" fmla="*/ 0 w 352425"/>
                  <a:gd name="connsiteY6" fmla="*/ 14573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425" h="190500">
                    <a:moveTo>
                      <a:pt x="952" y="145733"/>
                    </a:moveTo>
                    <a:cubicBezTo>
                      <a:pt x="61913" y="145733"/>
                      <a:pt x="121920" y="132398"/>
                      <a:pt x="177165" y="107633"/>
                    </a:cubicBezTo>
                    <a:cubicBezTo>
                      <a:pt x="232410" y="82868"/>
                      <a:pt x="281940" y="45720"/>
                      <a:pt x="321945" y="0"/>
                    </a:cubicBezTo>
                    <a:lnTo>
                      <a:pt x="357188" y="30480"/>
                    </a:lnTo>
                    <a:cubicBezTo>
                      <a:pt x="312420" y="80963"/>
                      <a:pt x="257175" y="121920"/>
                      <a:pt x="196215" y="149543"/>
                    </a:cubicBezTo>
                    <a:cubicBezTo>
                      <a:pt x="135255" y="177165"/>
                      <a:pt x="67627" y="192405"/>
                      <a:pt x="0" y="192405"/>
                    </a:cubicBezTo>
                    <a:lnTo>
                      <a:pt x="0" y="145733"/>
                    </a:lnTo>
                    <a:close/>
                  </a:path>
                </a:pathLst>
              </a:custGeom>
              <a:solidFill>
                <a:schemeClr val="accent1"/>
              </a:solidFill>
              <a:ln w="9525" cap="flat">
                <a:noFill/>
                <a:prstDash val="solid"/>
                <a:miter/>
              </a:ln>
            </p:spPr>
            <p:txBody>
              <a:bodyPr rtlCol="0" anchor="ctr"/>
              <a:lstStyle/>
              <a:p>
                <a:endParaRPr lang="en-US"/>
              </a:p>
            </p:txBody>
          </p:sp>
        </p:grpSp>
        <p:sp>
          <p:nvSpPr>
            <p:cNvPr id="173" name="Freeform: Shape 172">
              <a:extLst>
                <a:ext uri="{FF2B5EF4-FFF2-40B4-BE49-F238E27FC236}">
                  <a16:creationId xmlns:a16="http://schemas.microsoft.com/office/drawing/2014/main" id="{601EEEB5-D940-4EF5-8E6B-D402997949BD}"/>
                </a:ext>
              </a:extLst>
            </p:cNvPr>
            <p:cNvSpPr/>
            <p:nvPr/>
          </p:nvSpPr>
          <p:spPr>
            <a:xfrm>
              <a:off x="4826162" y="3420052"/>
              <a:ext cx="2540205" cy="1280796"/>
            </a:xfrm>
            <a:custGeom>
              <a:avLst/>
              <a:gdLst>
                <a:gd name="connsiteX0" fmla="*/ 1301865 w 2540205"/>
                <a:gd name="connsiteY0" fmla="*/ 1198871 h 1280796"/>
                <a:gd name="connsiteX1" fmla="*/ 1302548 w 2540205"/>
                <a:gd name="connsiteY1" fmla="*/ 1280187 h 1280796"/>
                <a:gd name="connsiteX2" fmla="*/ 1296835 w 2540205"/>
                <a:gd name="connsiteY2" fmla="*/ 1280796 h 1280796"/>
                <a:gd name="connsiteX3" fmla="*/ 1296152 w 2540205"/>
                <a:gd name="connsiteY3" fmla="*/ 1199480 h 1280796"/>
                <a:gd name="connsiteX4" fmla="*/ 1145440 w 2540205"/>
                <a:gd name="connsiteY4" fmla="*/ 1195704 h 1280796"/>
                <a:gd name="connsiteX5" fmla="*/ 1151131 w 2540205"/>
                <a:gd name="connsiteY5" fmla="*/ 1197597 h 1280796"/>
                <a:gd name="connsiteX6" fmla="*/ 1149004 w 2540205"/>
                <a:gd name="connsiteY6" fmla="*/ 1278593 h 1280796"/>
                <a:gd name="connsiteX7" fmla="*/ 1143314 w 2540205"/>
                <a:gd name="connsiteY7" fmla="*/ 1276704 h 1280796"/>
                <a:gd name="connsiteX8" fmla="*/ 1446217 w 2540205"/>
                <a:gd name="connsiteY8" fmla="*/ 1184516 h 1280796"/>
                <a:gd name="connsiteX9" fmla="*/ 1449685 w 2540205"/>
                <a:gd name="connsiteY9" fmla="*/ 1264921 h 1280796"/>
                <a:gd name="connsiteX10" fmla="*/ 1444036 w 2540205"/>
                <a:gd name="connsiteY10" fmla="*/ 1268006 h 1280796"/>
                <a:gd name="connsiteX11" fmla="*/ 1440568 w 2540205"/>
                <a:gd name="connsiteY11" fmla="*/ 1187601 h 1280796"/>
                <a:gd name="connsiteX12" fmla="*/ 1005603 w 2540205"/>
                <a:gd name="connsiteY12" fmla="*/ 1172424 h 1280796"/>
                <a:gd name="connsiteX13" fmla="*/ 1025467 w 2540205"/>
                <a:gd name="connsiteY13" fmla="*/ 1176787 h 1280796"/>
                <a:gd name="connsiteX14" fmla="*/ 1008008 w 2540205"/>
                <a:gd name="connsiteY14" fmla="*/ 1256242 h 1280796"/>
                <a:gd name="connsiteX15" fmla="*/ 988145 w 2540205"/>
                <a:gd name="connsiteY15" fmla="*/ 1251876 h 1280796"/>
                <a:gd name="connsiteX16" fmla="*/ 1605747 w 2540205"/>
                <a:gd name="connsiteY16" fmla="*/ 1153105 h 1280796"/>
                <a:gd name="connsiteX17" fmla="*/ 1627970 w 2540205"/>
                <a:gd name="connsiteY17" fmla="*/ 1231361 h 1280796"/>
                <a:gd name="connsiteX18" fmla="*/ 1608405 w 2540205"/>
                <a:gd name="connsiteY18" fmla="*/ 1236919 h 1280796"/>
                <a:gd name="connsiteX19" fmla="*/ 1586182 w 2540205"/>
                <a:gd name="connsiteY19" fmla="*/ 1158660 h 1280796"/>
                <a:gd name="connsiteX20" fmla="*/ 865112 w 2540205"/>
                <a:gd name="connsiteY20" fmla="*/ 1130167 h 1280796"/>
                <a:gd name="connsiteX21" fmla="*/ 884292 w 2540205"/>
                <a:gd name="connsiteY21" fmla="*/ 1136918 h 1280796"/>
                <a:gd name="connsiteX22" fmla="*/ 857287 w 2540205"/>
                <a:gd name="connsiteY22" fmla="*/ 1213654 h 1280796"/>
                <a:gd name="connsiteX23" fmla="*/ 838103 w 2540205"/>
                <a:gd name="connsiteY23" fmla="*/ 1206903 h 1280796"/>
                <a:gd name="connsiteX24" fmla="*/ 1744401 w 2540205"/>
                <a:gd name="connsiteY24" fmla="*/ 1104022 h 1280796"/>
                <a:gd name="connsiteX25" fmla="*/ 1775997 w 2540205"/>
                <a:gd name="connsiteY25" fmla="*/ 1178986 h 1280796"/>
                <a:gd name="connsiteX26" fmla="*/ 1757258 w 2540205"/>
                <a:gd name="connsiteY26" fmla="*/ 1186883 h 1280796"/>
                <a:gd name="connsiteX27" fmla="*/ 1725662 w 2540205"/>
                <a:gd name="connsiteY27" fmla="*/ 1111922 h 1280796"/>
                <a:gd name="connsiteX28" fmla="*/ 731045 w 2540205"/>
                <a:gd name="connsiteY28" fmla="*/ 1070490 h 1280796"/>
                <a:gd name="connsiteX29" fmla="*/ 749250 w 2540205"/>
                <a:gd name="connsiteY29" fmla="*/ 1079557 h 1280796"/>
                <a:gd name="connsiteX30" fmla="*/ 712985 w 2540205"/>
                <a:gd name="connsiteY30" fmla="*/ 1152372 h 1280796"/>
                <a:gd name="connsiteX31" fmla="*/ 694780 w 2540205"/>
                <a:gd name="connsiteY31" fmla="*/ 1143305 h 1280796"/>
                <a:gd name="connsiteX32" fmla="*/ 1875597 w 2540205"/>
                <a:gd name="connsiteY32" fmla="*/ 1037745 h 1280796"/>
                <a:gd name="connsiteX33" fmla="*/ 1916175 w 2540205"/>
                <a:gd name="connsiteY33" fmla="*/ 1108250 h 1280796"/>
                <a:gd name="connsiteX34" fmla="*/ 1898550 w 2540205"/>
                <a:gd name="connsiteY34" fmla="*/ 1118392 h 1280796"/>
                <a:gd name="connsiteX35" fmla="*/ 1857972 w 2540205"/>
                <a:gd name="connsiteY35" fmla="*/ 1047891 h 1280796"/>
                <a:gd name="connsiteX36" fmla="*/ 601742 w 2540205"/>
                <a:gd name="connsiteY36" fmla="*/ 996566 h 1280796"/>
                <a:gd name="connsiteX37" fmla="*/ 618688 w 2540205"/>
                <a:gd name="connsiteY37" fmla="*/ 1007808 h 1280796"/>
                <a:gd name="connsiteX38" fmla="*/ 573718 w 2540205"/>
                <a:gd name="connsiteY38" fmla="*/ 1075594 h 1280796"/>
                <a:gd name="connsiteX39" fmla="*/ 556773 w 2540205"/>
                <a:gd name="connsiteY39" fmla="*/ 1064353 h 1280796"/>
                <a:gd name="connsiteX40" fmla="*/ 1993939 w 2540205"/>
                <a:gd name="connsiteY40" fmla="*/ 955732 h 1280796"/>
                <a:gd name="connsiteX41" fmla="*/ 2042855 w 2540205"/>
                <a:gd name="connsiteY41" fmla="*/ 1020729 h 1280796"/>
                <a:gd name="connsiteX42" fmla="*/ 2026606 w 2540205"/>
                <a:gd name="connsiteY42" fmla="*/ 1032959 h 1280796"/>
                <a:gd name="connsiteX43" fmla="*/ 1977691 w 2540205"/>
                <a:gd name="connsiteY43" fmla="*/ 967959 h 1280796"/>
                <a:gd name="connsiteX44" fmla="*/ 486510 w 2540205"/>
                <a:gd name="connsiteY44" fmla="*/ 907760 h 1280796"/>
                <a:gd name="connsiteX45" fmla="*/ 501958 w 2540205"/>
                <a:gd name="connsiteY45" fmla="*/ 920987 h 1280796"/>
                <a:gd name="connsiteX46" fmla="*/ 449049 w 2540205"/>
                <a:gd name="connsiteY46" fmla="*/ 982778 h 1280796"/>
                <a:gd name="connsiteX47" fmla="*/ 433602 w 2540205"/>
                <a:gd name="connsiteY47" fmla="*/ 969551 h 1280796"/>
                <a:gd name="connsiteX48" fmla="*/ 2104424 w 2540205"/>
                <a:gd name="connsiteY48" fmla="*/ 859648 h 1280796"/>
                <a:gd name="connsiteX49" fmla="*/ 2161001 w 2540205"/>
                <a:gd name="connsiteY49" fmla="*/ 918097 h 1280796"/>
                <a:gd name="connsiteX50" fmla="*/ 2146390 w 2540205"/>
                <a:gd name="connsiteY50" fmla="*/ 932242 h 1280796"/>
                <a:gd name="connsiteX51" fmla="*/ 2089813 w 2540205"/>
                <a:gd name="connsiteY51" fmla="*/ 873793 h 1280796"/>
                <a:gd name="connsiteX52" fmla="*/ 382694 w 2540205"/>
                <a:gd name="connsiteY52" fmla="*/ 804314 h 1280796"/>
                <a:gd name="connsiteX53" fmla="*/ 396390 w 2540205"/>
                <a:gd name="connsiteY53" fmla="*/ 819345 h 1280796"/>
                <a:gd name="connsiteX54" fmla="*/ 336269 w 2540205"/>
                <a:gd name="connsiteY54" fmla="*/ 874140 h 1280796"/>
                <a:gd name="connsiteX55" fmla="*/ 322569 w 2540205"/>
                <a:gd name="connsiteY55" fmla="*/ 859112 h 1280796"/>
                <a:gd name="connsiteX56" fmla="*/ 2202746 w 2540205"/>
                <a:gd name="connsiteY56" fmla="*/ 750352 h 1280796"/>
                <a:gd name="connsiteX57" fmla="*/ 2266017 w 2540205"/>
                <a:gd name="connsiteY57" fmla="*/ 801481 h 1280796"/>
                <a:gd name="connsiteX58" fmla="*/ 2253238 w 2540205"/>
                <a:gd name="connsiteY58" fmla="*/ 817299 h 1280796"/>
                <a:gd name="connsiteX59" fmla="*/ 2189964 w 2540205"/>
                <a:gd name="connsiteY59" fmla="*/ 766170 h 1280796"/>
                <a:gd name="connsiteX60" fmla="*/ 291187 w 2540205"/>
                <a:gd name="connsiteY60" fmla="*/ 689352 h 1280796"/>
                <a:gd name="connsiteX61" fmla="*/ 302944 w 2540205"/>
                <a:gd name="connsiteY61" fmla="*/ 705946 h 1280796"/>
                <a:gd name="connsiteX62" fmla="*/ 236563 w 2540205"/>
                <a:gd name="connsiteY62" fmla="*/ 752975 h 1280796"/>
                <a:gd name="connsiteX63" fmla="*/ 224806 w 2540205"/>
                <a:gd name="connsiteY63" fmla="*/ 736378 h 1280796"/>
                <a:gd name="connsiteX64" fmla="*/ 2287987 w 2540205"/>
                <a:gd name="connsiteY64" fmla="*/ 632103 h 1280796"/>
                <a:gd name="connsiteX65" fmla="*/ 2357093 w 2540205"/>
                <a:gd name="connsiteY65" fmla="*/ 675023 h 1280796"/>
                <a:gd name="connsiteX66" fmla="*/ 2346364 w 2540205"/>
                <a:gd name="connsiteY66" fmla="*/ 692299 h 1280796"/>
                <a:gd name="connsiteX67" fmla="*/ 2277258 w 2540205"/>
                <a:gd name="connsiteY67" fmla="*/ 649380 h 1280796"/>
                <a:gd name="connsiteX68" fmla="*/ 215899 w 2540205"/>
                <a:gd name="connsiteY68" fmla="*/ 565544 h 1280796"/>
                <a:gd name="connsiteX69" fmla="*/ 225503 w 2540205"/>
                <a:gd name="connsiteY69" fmla="*/ 583468 h 1280796"/>
                <a:gd name="connsiteX70" fmla="*/ 153802 w 2540205"/>
                <a:gd name="connsiteY70" fmla="*/ 621890 h 1280796"/>
                <a:gd name="connsiteX71" fmla="*/ 144198 w 2540205"/>
                <a:gd name="connsiteY71" fmla="*/ 603966 h 1280796"/>
                <a:gd name="connsiteX72" fmla="*/ 2355966 w 2540205"/>
                <a:gd name="connsiteY72" fmla="*/ 501409 h 1280796"/>
                <a:gd name="connsiteX73" fmla="*/ 2429812 w 2540205"/>
                <a:gd name="connsiteY73" fmla="*/ 535525 h 1280796"/>
                <a:gd name="connsiteX74" fmla="*/ 2421282 w 2540205"/>
                <a:gd name="connsiteY74" fmla="*/ 553990 h 1280796"/>
                <a:gd name="connsiteX75" fmla="*/ 2347436 w 2540205"/>
                <a:gd name="connsiteY75" fmla="*/ 519871 h 1280796"/>
                <a:gd name="connsiteX76" fmla="*/ 156789 w 2540205"/>
                <a:gd name="connsiteY76" fmla="*/ 428709 h 1280796"/>
                <a:gd name="connsiteX77" fmla="*/ 164123 w 2540205"/>
                <a:gd name="connsiteY77" fmla="*/ 447676 h 1280796"/>
                <a:gd name="connsiteX78" fmla="*/ 88248 w 2540205"/>
                <a:gd name="connsiteY78" fmla="*/ 477020 h 1280796"/>
                <a:gd name="connsiteX79" fmla="*/ 80914 w 2540205"/>
                <a:gd name="connsiteY79" fmla="*/ 458053 h 1280796"/>
                <a:gd name="connsiteX80" fmla="*/ 2409536 w 2540205"/>
                <a:gd name="connsiteY80" fmla="*/ 364235 h 1280796"/>
                <a:gd name="connsiteX81" fmla="*/ 2487020 w 2540205"/>
                <a:gd name="connsiteY81" fmla="*/ 389006 h 1280796"/>
                <a:gd name="connsiteX82" fmla="*/ 2480828 w 2540205"/>
                <a:gd name="connsiteY82" fmla="*/ 408375 h 1280796"/>
                <a:gd name="connsiteX83" fmla="*/ 2403344 w 2540205"/>
                <a:gd name="connsiteY83" fmla="*/ 383608 h 1280796"/>
                <a:gd name="connsiteX84" fmla="*/ 112929 w 2540205"/>
                <a:gd name="connsiteY84" fmla="*/ 290652 h 1280796"/>
                <a:gd name="connsiteX85" fmla="*/ 117883 w 2540205"/>
                <a:gd name="connsiteY85" fmla="*/ 310377 h 1280796"/>
                <a:gd name="connsiteX86" fmla="*/ 38983 w 2540205"/>
                <a:gd name="connsiteY86" fmla="*/ 330195 h 1280796"/>
                <a:gd name="connsiteX87" fmla="*/ 34030 w 2540205"/>
                <a:gd name="connsiteY87" fmla="*/ 310470 h 1280796"/>
                <a:gd name="connsiteX88" fmla="*/ 2443228 w 2540205"/>
                <a:gd name="connsiteY88" fmla="*/ 221792 h 1280796"/>
                <a:gd name="connsiteX89" fmla="*/ 2523178 w 2540205"/>
                <a:gd name="connsiteY89" fmla="*/ 236827 h 1280796"/>
                <a:gd name="connsiteX90" fmla="*/ 2519420 w 2540205"/>
                <a:gd name="connsiteY90" fmla="*/ 256812 h 1280796"/>
                <a:gd name="connsiteX91" fmla="*/ 2439470 w 2540205"/>
                <a:gd name="connsiteY91" fmla="*/ 241780 h 1280796"/>
                <a:gd name="connsiteX92" fmla="*/ 86888 w 2540205"/>
                <a:gd name="connsiteY92" fmla="*/ 145483 h 1280796"/>
                <a:gd name="connsiteX93" fmla="*/ 89365 w 2540205"/>
                <a:gd name="connsiteY93" fmla="*/ 151156 h 1280796"/>
                <a:gd name="connsiteX94" fmla="*/ 8618 w 2540205"/>
                <a:gd name="connsiteY94" fmla="*/ 153940 h 1280796"/>
                <a:gd name="connsiteX95" fmla="*/ 6142 w 2540205"/>
                <a:gd name="connsiteY95" fmla="*/ 148267 h 1280796"/>
                <a:gd name="connsiteX96" fmla="*/ 2459021 w 2540205"/>
                <a:gd name="connsiteY96" fmla="*/ 77394 h 1280796"/>
                <a:gd name="connsiteX97" fmla="*/ 2540205 w 2540205"/>
                <a:gd name="connsiteY97" fmla="*/ 78838 h 1280796"/>
                <a:gd name="connsiteX98" fmla="*/ 2538921 w 2540205"/>
                <a:gd name="connsiteY98" fmla="*/ 84542 h 1280796"/>
                <a:gd name="connsiteX99" fmla="*/ 2457736 w 2540205"/>
                <a:gd name="connsiteY99" fmla="*/ 83098 h 1280796"/>
                <a:gd name="connsiteX100" fmla="*/ 0 w 2540205"/>
                <a:gd name="connsiteY100" fmla="*/ 0 h 1280796"/>
                <a:gd name="connsiteX101" fmla="*/ 81348 w 2540205"/>
                <a:gd name="connsiteY101" fmla="*/ 0 h 1280796"/>
                <a:gd name="connsiteX102" fmla="*/ 81348 w 2540205"/>
                <a:gd name="connsiteY102" fmla="*/ 5715 h 1280796"/>
                <a:gd name="connsiteX103" fmla="*/ 0 w 2540205"/>
                <a:gd name="connsiteY103" fmla="*/ 5715 h 1280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540205" h="1280796">
                  <a:moveTo>
                    <a:pt x="1301865" y="1198871"/>
                  </a:moveTo>
                  <a:lnTo>
                    <a:pt x="1302548" y="1280187"/>
                  </a:lnTo>
                  <a:lnTo>
                    <a:pt x="1296835" y="1280796"/>
                  </a:lnTo>
                  <a:lnTo>
                    <a:pt x="1296152" y="1199480"/>
                  </a:lnTo>
                  <a:close/>
                  <a:moveTo>
                    <a:pt x="1145440" y="1195704"/>
                  </a:moveTo>
                  <a:lnTo>
                    <a:pt x="1151131" y="1197597"/>
                  </a:lnTo>
                  <a:lnTo>
                    <a:pt x="1149004" y="1278593"/>
                  </a:lnTo>
                  <a:lnTo>
                    <a:pt x="1143314" y="1276704"/>
                  </a:lnTo>
                  <a:close/>
                  <a:moveTo>
                    <a:pt x="1446217" y="1184516"/>
                  </a:moveTo>
                  <a:lnTo>
                    <a:pt x="1449685" y="1264921"/>
                  </a:lnTo>
                  <a:lnTo>
                    <a:pt x="1444036" y="1268006"/>
                  </a:lnTo>
                  <a:lnTo>
                    <a:pt x="1440568" y="1187601"/>
                  </a:lnTo>
                  <a:close/>
                  <a:moveTo>
                    <a:pt x="1005603" y="1172424"/>
                  </a:moveTo>
                  <a:lnTo>
                    <a:pt x="1025467" y="1176787"/>
                  </a:lnTo>
                  <a:lnTo>
                    <a:pt x="1008008" y="1256242"/>
                  </a:lnTo>
                  <a:lnTo>
                    <a:pt x="988145" y="1251876"/>
                  </a:lnTo>
                  <a:close/>
                  <a:moveTo>
                    <a:pt x="1605747" y="1153105"/>
                  </a:moveTo>
                  <a:lnTo>
                    <a:pt x="1627970" y="1231361"/>
                  </a:lnTo>
                  <a:lnTo>
                    <a:pt x="1608405" y="1236919"/>
                  </a:lnTo>
                  <a:lnTo>
                    <a:pt x="1586182" y="1158660"/>
                  </a:lnTo>
                  <a:close/>
                  <a:moveTo>
                    <a:pt x="865112" y="1130167"/>
                  </a:moveTo>
                  <a:lnTo>
                    <a:pt x="884292" y="1136918"/>
                  </a:lnTo>
                  <a:lnTo>
                    <a:pt x="857287" y="1213654"/>
                  </a:lnTo>
                  <a:lnTo>
                    <a:pt x="838103" y="1206903"/>
                  </a:lnTo>
                  <a:close/>
                  <a:moveTo>
                    <a:pt x="1744401" y="1104022"/>
                  </a:moveTo>
                  <a:lnTo>
                    <a:pt x="1775997" y="1178986"/>
                  </a:lnTo>
                  <a:lnTo>
                    <a:pt x="1757258" y="1186883"/>
                  </a:lnTo>
                  <a:lnTo>
                    <a:pt x="1725662" y="1111922"/>
                  </a:lnTo>
                  <a:close/>
                  <a:moveTo>
                    <a:pt x="731045" y="1070490"/>
                  </a:moveTo>
                  <a:lnTo>
                    <a:pt x="749250" y="1079557"/>
                  </a:lnTo>
                  <a:lnTo>
                    <a:pt x="712985" y="1152372"/>
                  </a:lnTo>
                  <a:lnTo>
                    <a:pt x="694780" y="1143305"/>
                  </a:lnTo>
                  <a:close/>
                  <a:moveTo>
                    <a:pt x="1875597" y="1037745"/>
                  </a:moveTo>
                  <a:lnTo>
                    <a:pt x="1916175" y="1108250"/>
                  </a:lnTo>
                  <a:lnTo>
                    <a:pt x="1898550" y="1118392"/>
                  </a:lnTo>
                  <a:lnTo>
                    <a:pt x="1857972" y="1047891"/>
                  </a:lnTo>
                  <a:close/>
                  <a:moveTo>
                    <a:pt x="601742" y="996566"/>
                  </a:moveTo>
                  <a:lnTo>
                    <a:pt x="618688" y="1007808"/>
                  </a:lnTo>
                  <a:lnTo>
                    <a:pt x="573718" y="1075594"/>
                  </a:lnTo>
                  <a:lnTo>
                    <a:pt x="556773" y="1064353"/>
                  </a:lnTo>
                  <a:close/>
                  <a:moveTo>
                    <a:pt x="1993939" y="955732"/>
                  </a:moveTo>
                  <a:lnTo>
                    <a:pt x="2042855" y="1020729"/>
                  </a:lnTo>
                  <a:lnTo>
                    <a:pt x="2026606" y="1032959"/>
                  </a:lnTo>
                  <a:lnTo>
                    <a:pt x="1977691" y="967959"/>
                  </a:lnTo>
                  <a:close/>
                  <a:moveTo>
                    <a:pt x="486510" y="907760"/>
                  </a:moveTo>
                  <a:lnTo>
                    <a:pt x="501958" y="920987"/>
                  </a:lnTo>
                  <a:lnTo>
                    <a:pt x="449049" y="982778"/>
                  </a:lnTo>
                  <a:lnTo>
                    <a:pt x="433602" y="969551"/>
                  </a:lnTo>
                  <a:close/>
                  <a:moveTo>
                    <a:pt x="2104424" y="859648"/>
                  </a:moveTo>
                  <a:lnTo>
                    <a:pt x="2161001" y="918097"/>
                  </a:lnTo>
                  <a:lnTo>
                    <a:pt x="2146390" y="932242"/>
                  </a:lnTo>
                  <a:lnTo>
                    <a:pt x="2089813" y="873793"/>
                  </a:lnTo>
                  <a:close/>
                  <a:moveTo>
                    <a:pt x="382694" y="804314"/>
                  </a:moveTo>
                  <a:lnTo>
                    <a:pt x="396390" y="819345"/>
                  </a:lnTo>
                  <a:lnTo>
                    <a:pt x="336269" y="874140"/>
                  </a:lnTo>
                  <a:lnTo>
                    <a:pt x="322569" y="859112"/>
                  </a:lnTo>
                  <a:close/>
                  <a:moveTo>
                    <a:pt x="2202746" y="750352"/>
                  </a:moveTo>
                  <a:lnTo>
                    <a:pt x="2266017" y="801481"/>
                  </a:lnTo>
                  <a:lnTo>
                    <a:pt x="2253238" y="817299"/>
                  </a:lnTo>
                  <a:lnTo>
                    <a:pt x="2189964" y="766170"/>
                  </a:lnTo>
                  <a:close/>
                  <a:moveTo>
                    <a:pt x="291187" y="689352"/>
                  </a:moveTo>
                  <a:lnTo>
                    <a:pt x="302944" y="705946"/>
                  </a:lnTo>
                  <a:lnTo>
                    <a:pt x="236563" y="752975"/>
                  </a:lnTo>
                  <a:lnTo>
                    <a:pt x="224806" y="736378"/>
                  </a:lnTo>
                  <a:close/>
                  <a:moveTo>
                    <a:pt x="2287987" y="632103"/>
                  </a:moveTo>
                  <a:lnTo>
                    <a:pt x="2357093" y="675023"/>
                  </a:lnTo>
                  <a:lnTo>
                    <a:pt x="2346364" y="692299"/>
                  </a:lnTo>
                  <a:lnTo>
                    <a:pt x="2277258" y="649380"/>
                  </a:lnTo>
                  <a:close/>
                  <a:moveTo>
                    <a:pt x="215899" y="565544"/>
                  </a:moveTo>
                  <a:lnTo>
                    <a:pt x="225503" y="583468"/>
                  </a:lnTo>
                  <a:lnTo>
                    <a:pt x="153802" y="621890"/>
                  </a:lnTo>
                  <a:lnTo>
                    <a:pt x="144198" y="603966"/>
                  </a:lnTo>
                  <a:close/>
                  <a:moveTo>
                    <a:pt x="2355966" y="501409"/>
                  </a:moveTo>
                  <a:lnTo>
                    <a:pt x="2429812" y="535525"/>
                  </a:lnTo>
                  <a:lnTo>
                    <a:pt x="2421282" y="553990"/>
                  </a:lnTo>
                  <a:lnTo>
                    <a:pt x="2347436" y="519871"/>
                  </a:lnTo>
                  <a:close/>
                  <a:moveTo>
                    <a:pt x="156789" y="428709"/>
                  </a:moveTo>
                  <a:lnTo>
                    <a:pt x="164123" y="447676"/>
                  </a:lnTo>
                  <a:lnTo>
                    <a:pt x="88248" y="477020"/>
                  </a:lnTo>
                  <a:lnTo>
                    <a:pt x="80914" y="458053"/>
                  </a:lnTo>
                  <a:close/>
                  <a:moveTo>
                    <a:pt x="2409536" y="364235"/>
                  </a:moveTo>
                  <a:lnTo>
                    <a:pt x="2487020" y="389006"/>
                  </a:lnTo>
                  <a:lnTo>
                    <a:pt x="2480828" y="408375"/>
                  </a:lnTo>
                  <a:lnTo>
                    <a:pt x="2403344" y="383608"/>
                  </a:lnTo>
                  <a:close/>
                  <a:moveTo>
                    <a:pt x="112929" y="290652"/>
                  </a:moveTo>
                  <a:lnTo>
                    <a:pt x="117883" y="310377"/>
                  </a:lnTo>
                  <a:lnTo>
                    <a:pt x="38983" y="330195"/>
                  </a:lnTo>
                  <a:lnTo>
                    <a:pt x="34030" y="310470"/>
                  </a:lnTo>
                  <a:close/>
                  <a:moveTo>
                    <a:pt x="2443228" y="221792"/>
                  </a:moveTo>
                  <a:lnTo>
                    <a:pt x="2523178" y="236827"/>
                  </a:lnTo>
                  <a:lnTo>
                    <a:pt x="2519420" y="256812"/>
                  </a:lnTo>
                  <a:lnTo>
                    <a:pt x="2439470" y="241780"/>
                  </a:lnTo>
                  <a:close/>
                  <a:moveTo>
                    <a:pt x="86888" y="145483"/>
                  </a:moveTo>
                  <a:lnTo>
                    <a:pt x="89365" y="151156"/>
                  </a:lnTo>
                  <a:lnTo>
                    <a:pt x="8618" y="153940"/>
                  </a:lnTo>
                  <a:lnTo>
                    <a:pt x="6142" y="148267"/>
                  </a:lnTo>
                  <a:close/>
                  <a:moveTo>
                    <a:pt x="2459021" y="77394"/>
                  </a:moveTo>
                  <a:lnTo>
                    <a:pt x="2540205" y="78838"/>
                  </a:lnTo>
                  <a:lnTo>
                    <a:pt x="2538921" y="84542"/>
                  </a:lnTo>
                  <a:lnTo>
                    <a:pt x="2457736" y="83098"/>
                  </a:lnTo>
                  <a:close/>
                  <a:moveTo>
                    <a:pt x="0" y="0"/>
                  </a:moveTo>
                  <a:lnTo>
                    <a:pt x="81348" y="0"/>
                  </a:lnTo>
                  <a:lnTo>
                    <a:pt x="81348" y="5715"/>
                  </a:lnTo>
                  <a:lnTo>
                    <a:pt x="0" y="5715"/>
                  </a:lnTo>
                  <a:close/>
                </a:path>
              </a:pathLst>
            </a:custGeom>
            <a:solidFill>
              <a:schemeClr val="accent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94F426B-137F-4F20-900B-2472ECF7E9D0}"/>
                </a:ext>
              </a:extLst>
            </p:cNvPr>
            <p:cNvSpPr/>
            <p:nvPr/>
          </p:nvSpPr>
          <p:spPr>
            <a:xfrm>
              <a:off x="3521206" y="3386155"/>
              <a:ext cx="5152027" cy="88127"/>
            </a:xfrm>
            <a:custGeom>
              <a:avLst/>
              <a:gdLst>
                <a:gd name="connsiteX0" fmla="*/ 105076 w 5152027"/>
                <a:gd name="connsiteY0" fmla="*/ 0 h 88127"/>
                <a:gd name="connsiteX1" fmla="*/ 93342 w 5152027"/>
                <a:gd name="connsiteY1" fmla="*/ 30507 h 88127"/>
                <a:gd name="connsiteX2" fmla="*/ 2576014 w 5152027"/>
                <a:gd name="connsiteY2" fmla="*/ 30507 h 88127"/>
                <a:gd name="connsiteX3" fmla="*/ 2576017 w 5152027"/>
                <a:gd name="connsiteY3" fmla="*/ 30507 h 88127"/>
                <a:gd name="connsiteX4" fmla="*/ 5058685 w 5152027"/>
                <a:gd name="connsiteY4" fmla="*/ 30507 h 88127"/>
                <a:gd name="connsiteX5" fmla="*/ 5046951 w 5152027"/>
                <a:gd name="connsiteY5" fmla="*/ 0 h 88127"/>
                <a:gd name="connsiteX6" fmla="*/ 5152027 w 5152027"/>
                <a:gd name="connsiteY6" fmla="*/ 44065 h 88127"/>
                <a:gd name="connsiteX7" fmla="*/ 5046951 w 5152027"/>
                <a:gd name="connsiteY7" fmla="*/ 88127 h 88127"/>
                <a:gd name="connsiteX8" fmla="*/ 5063900 w 5152027"/>
                <a:gd name="connsiteY8" fmla="*/ 44065 h 88127"/>
                <a:gd name="connsiteX9" fmla="*/ 5061249 w 5152027"/>
                <a:gd name="connsiteY9" fmla="*/ 37174 h 88127"/>
                <a:gd name="connsiteX10" fmla="*/ 2576017 w 5152027"/>
                <a:gd name="connsiteY10" fmla="*/ 37174 h 88127"/>
                <a:gd name="connsiteX11" fmla="*/ 2576014 w 5152027"/>
                <a:gd name="connsiteY11" fmla="*/ 37174 h 88127"/>
                <a:gd name="connsiteX12" fmla="*/ 90778 w 5152027"/>
                <a:gd name="connsiteY12" fmla="*/ 37174 h 88127"/>
                <a:gd name="connsiteX13" fmla="*/ 88127 w 5152027"/>
                <a:gd name="connsiteY13" fmla="*/ 44065 h 88127"/>
                <a:gd name="connsiteX14" fmla="*/ 105076 w 5152027"/>
                <a:gd name="connsiteY14" fmla="*/ 88127 h 88127"/>
                <a:gd name="connsiteX15" fmla="*/ 0 w 5152027"/>
                <a:gd name="connsiteY15" fmla="*/ 44065 h 8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52027" h="88127">
                  <a:moveTo>
                    <a:pt x="105076" y="0"/>
                  </a:moveTo>
                  <a:lnTo>
                    <a:pt x="93342" y="30507"/>
                  </a:lnTo>
                  <a:lnTo>
                    <a:pt x="2576014" y="30507"/>
                  </a:lnTo>
                  <a:lnTo>
                    <a:pt x="2576017" y="30507"/>
                  </a:lnTo>
                  <a:lnTo>
                    <a:pt x="5058685" y="30507"/>
                  </a:lnTo>
                  <a:lnTo>
                    <a:pt x="5046951" y="0"/>
                  </a:lnTo>
                  <a:lnTo>
                    <a:pt x="5152027" y="44065"/>
                  </a:lnTo>
                  <a:lnTo>
                    <a:pt x="5046951" y="88127"/>
                  </a:lnTo>
                  <a:lnTo>
                    <a:pt x="5063900" y="44065"/>
                  </a:lnTo>
                  <a:lnTo>
                    <a:pt x="5061249" y="37174"/>
                  </a:lnTo>
                  <a:lnTo>
                    <a:pt x="2576017" y="37174"/>
                  </a:lnTo>
                  <a:lnTo>
                    <a:pt x="2576014" y="37174"/>
                  </a:lnTo>
                  <a:lnTo>
                    <a:pt x="90778" y="37174"/>
                  </a:lnTo>
                  <a:lnTo>
                    <a:pt x="88127" y="44065"/>
                  </a:lnTo>
                  <a:lnTo>
                    <a:pt x="105076" y="88127"/>
                  </a:lnTo>
                  <a:lnTo>
                    <a:pt x="0" y="44065"/>
                  </a:lnTo>
                  <a:close/>
                </a:path>
              </a:pathLst>
            </a:custGeom>
            <a:solidFill>
              <a:schemeClr val="accent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C80E3E23-53C7-4BD6-88C9-45F721C09E19}"/>
                </a:ext>
              </a:extLst>
            </p:cNvPr>
            <p:cNvSpPr/>
            <p:nvPr/>
          </p:nvSpPr>
          <p:spPr>
            <a:xfrm>
              <a:off x="6053154" y="854209"/>
              <a:ext cx="88127" cy="5152020"/>
            </a:xfrm>
            <a:custGeom>
              <a:avLst/>
              <a:gdLst>
                <a:gd name="connsiteX0" fmla="*/ 44066 w 88127"/>
                <a:gd name="connsiteY0" fmla="*/ 0 h 5152020"/>
                <a:gd name="connsiteX1" fmla="*/ 88127 w 88127"/>
                <a:gd name="connsiteY1" fmla="*/ 105076 h 5152020"/>
                <a:gd name="connsiteX2" fmla="*/ 44066 w 88127"/>
                <a:gd name="connsiteY2" fmla="*/ 88127 h 5152020"/>
                <a:gd name="connsiteX3" fmla="*/ 37175 w 88127"/>
                <a:gd name="connsiteY3" fmla="*/ 90777 h 5152020"/>
                <a:gd name="connsiteX4" fmla="*/ 37175 w 88127"/>
                <a:gd name="connsiteY4" fmla="*/ 2576010 h 5152020"/>
                <a:gd name="connsiteX5" fmla="*/ 37175 w 88127"/>
                <a:gd name="connsiteY5" fmla="*/ 2576013 h 5152020"/>
                <a:gd name="connsiteX6" fmla="*/ 37175 w 88127"/>
                <a:gd name="connsiteY6" fmla="*/ 5061242 h 5152020"/>
                <a:gd name="connsiteX7" fmla="*/ 44066 w 88127"/>
                <a:gd name="connsiteY7" fmla="*/ 5063893 h 5152020"/>
                <a:gd name="connsiteX8" fmla="*/ 88127 w 88127"/>
                <a:gd name="connsiteY8" fmla="*/ 5046943 h 5152020"/>
                <a:gd name="connsiteX9" fmla="*/ 44066 w 88127"/>
                <a:gd name="connsiteY9" fmla="*/ 5152020 h 5152020"/>
                <a:gd name="connsiteX10" fmla="*/ 0 w 88127"/>
                <a:gd name="connsiteY10" fmla="*/ 5046943 h 5152020"/>
                <a:gd name="connsiteX11" fmla="*/ 30508 w 88127"/>
                <a:gd name="connsiteY11" fmla="*/ 5058678 h 5152020"/>
                <a:gd name="connsiteX12" fmla="*/ 30508 w 88127"/>
                <a:gd name="connsiteY12" fmla="*/ 2576013 h 5152020"/>
                <a:gd name="connsiteX13" fmla="*/ 30508 w 88127"/>
                <a:gd name="connsiteY13" fmla="*/ 2576010 h 5152020"/>
                <a:gd name="connsiteX14" fmla="*/ 30508 w 88127"/>
                <a:gd name="connsiteY14" fmla="*/ 93342 h 5152020"/>
                <a:gd name="connsiteX15" fmla="*/ 0 w 88127"/>
                <a:gd name="connsiteY15" fmla="*/ 105076 h 515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127" h="5152020">
                  <a:moveTo>
                    <a:pt x="44066" y="0"/>
                  </a:moveTo>
                  <a:lnTo>
                    <a:pt x="88127" y="105076"/>
                  </a:lnTo>
                  <a:lnTo>
                    <a:pt x="44066" y="88127"/>
                  </a:lnTo>
                  <a:lnTo>
                    <a:pt x="37175" y="90777"/>
                  </a:lnTo>
                  <a:lnTo>
                    <a:pt x="37175" y="2576010"/>
                  </a:lnTo>
                  <a:lnTo>
                    <a:pt x="37175" y="2576013"/>
                  </a:lnTo>
                  <a:lnTo>
                    <a:pt x="37175" y="5061242"/>
                  </a:lnTo>
                  <a:lnTo>
                    <a:pt x="44066" y="5063893"/>
                  </a:lnTo>
                  <a:lnTo>
                    <a:pt x="88127" y="5046943"/>
                  </a:lnTo>
                  <a:lnTo>
                    <a:pt x="44066" y="5152020"/>
                  </a:lnTo>
                  <a:lnTo>
                    <a:pt x="0" y="5046943"/>
                  </a:lnTo>
                  <a:lnTo>
                    <a:pt x="30508" y="5058678"/>
                  </a:lnTo>
                  <a:lnTo>
                    <a:pt x="30508" y="2576013"/>
                  </a:lnTo>
                  <a:lnTo>
                    <a:pt x="30508" y="2576010"/>
                  </a:lnTo>
                  <a:lnTo>
                    <a:pt x="30508" y="93342"/>
                  </a:lnTo>
                  <a:lnTo>
                    <a:pt x="0" y="105076"/>
                  </a:lnTo>
                  <a:close/>
                </a:path>
              </a:pathLst>
            </a:custGeom>
            <a:solidFill>
              <a:schemeClr val="accent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B5A2EBC9-856D-4CB2-A2D9-8F209AB47EC6}"/>
                </a:ext>
              </a:extLst>
            </p:cNvPr>
            <p:cNvSpPr/>
            <p:nvPr/>
          </p:nvSpPr>
          <p:spPr>
            <a:xfrm>
              <a:off x="4561781" y="1894783"/>
              <a:ext cx="3070876" cy="3070872"/>
            </a:xfrm>
            <a:custGeom>
              <a:avLst/>
              <a:gdLst>
                <a:gd name="connsiteX0" fmla="*/ 98293 w 3070876"/>
                <a:gd name="connsiteY0" fmla="*/ 2955633 h 3070872"/>
                <a:gd name="connsiteX1" fmla="*/ 115238 w 3070876"/>
                <a:gd name="connsiteY1" fmla="*/ 2972578 h 3070872"/>
                <a:gd name="connsiteX2" fmla="*/ 75994 w 3070876"/>
                <a:gd name="connsiteY2" fmla="*/ 3011825 h 3070872"/>
                <a:gd name="connsiteX3" fmla="*/ 108464 w 3070876"/>
                <a:gd name="connsiteY3" fmla="*/ 3026811 h 3070872"/>
                <a:gd name="connsiteX4" fmla="*/ 0 w 3070876"/>
                <a:gd name="connsiteY4" fmla="*/ 3070872 h 3070872"/>
                <a:gd name="connsiteX5" fmla="*/ 44061 w 3070876"/>
                <a:gd name="connsiteY5" fmla="*/ 2962408 h 3070872"/>
                <a:gd name="connsiteX6" fmla="*/ 59046 w 3070876"/>
                <a:gd name="connsiteY6" fmla="*/ 2994877 h 3070872"/>
                <a:gd name="connsiteX7" fmla="*/ 257597 w 3070876"/>
                <a:gd name="connsiteY7" fmla="*/ 2796325 h 3070872"/>
                <a:gd name="connsiteX8" fmla="*/ 274546 w 3070876"/>
                <a:gd name="connsiteY8" fmla="*/ 2813271 h 3070872"/>
                <a:gd name="connsiteX9" fmla="*/ 162695 w 3070876"/>
                <a:gd name="connsiteY9" fmla="*/ 2925126 h 3070872"/>
                <a:gd name="connsiteX10" fmla="*/ 145745 w 3070876"/>
                <a:gd name="connsiteY10" fmla="*/ 2908176 h 3070872"/>
                <a:gd name="connsiteX11" fmla="*/ 416905 w 3070876"/>
                <a:gd name="connsiteY11" fmla="*/ 2637017 h 3070872"/>
                <a:gd name="connsiteX12" fmla="*/ 433854 w 3070876"/>
                <a:gd name="connsiteY12" fmla="*/ 2653967 h 3070872"/>
                <a:gd name="connsiteX13" fmla="*/ 321999 w 3070876"/>
                <a:gd name="connsiteY13" fmla="*/ 2765821 h 3070872"/>
                <a:gd name="connsiteX14" fmla="*/ 305053 w 3070876"/>
                <a:gd name="connsiteY14" fmla="*/ 2748872 h 3070872"/>
                <a:gd name="connsiteX15" fmla="*/ 576213 w 3070876"/>
                <a:gd name="connsiteY15" fmla="*/ 2477713 h 3070872"/>
                <a:gd name="connsiteX16" fmla="*/ 593158 w 3070876"/>
                <a:gd name="connsiteY16" fmla="*/ 2494663 h 3070872"/>
                <a:gd name="connsiteX17" fmla="*/ 481307 w 3070876"/>
                <a:gd name="connsiteY17" fmla="*/ 2606514 h 3070872"/>
                <a:gd name="connsiteX18" fmla="*/ 464358 w 3070876"/>
                <a:gd name="connsiteY18" fmla="*/ 2589565 h 3070872"/>
                <a:gd name="connsiteX19" fmla="*/ 732129 w 3070876"/>
                <a:gd name="connsiteY19" fmla="*/ 2321797 h 3070872"/>
                <a:gd name="connsiteX20" fmla="*/ 749075 w 3070876"/>
                <a:gd name="connsiteY20" fmla="*/ 2338743 h 3070872"/>
                <a:gd name="connsiteX21" fmla="*/ 637223 w 3070876"/>
                <a:gd name="connsiteY21" fmla="*/ 2450598 h 3070872"/>
                <a:gd name="connsiteX22" fmla="*/ 620274 w 3070876"/>
                <a:gd name="connsiteY22" fmla="*/ 2433648 h 3070872"/>
                <a:gd name="connsiteX23" fmla="*/ 891434 w 3070876"/>
                <a:gd name="connsiteY23" fmla="*/ 2162489 h 3070872"/>
                <a:gd name="connsiteX24" fmla="*/ 908383 w 3070876"/>
                <a:gd name="connsiteY24" fmla="*/ 2179439 h 3070872"/>
                <a:gd name="connsiteX25" fmla="*/ 796528 w 3070876"/>
                <a:gd name="connsiteY25" fmla="*/ 2291293 h 3070872"/>
                <a:gd name="connsiteX26" fmla="*/ 779582 w 3070876"/>
                <a:gd name="connsiteY26" fmla="*/ 2274344 h 3070872"/>
                <a:gd name="connsiteX27" fmla="*/ 1050741 w 3070876"/>
                <a:gd name="connsiteY27" fmla="*/ 2003185 h 3070872"/>
                <a:gd name="connsiteX28" fmla="*/ 1067687 w 3070876"/>
                <a:gd name="connsiteY28" fmla="*/ 2020134 h 3070872"/>
                <a:gd name="connsiteX29" fmla="*/ 955836 w 3070876"/>
                <a:gd name="connsiteY29" fmla="*/ 2131986 h 3070872"/>
                <a:gd name="connsiteX30" fmla="*/ 938886 w 3070876"/>
                <a:gd name="connsiteY30" fmla="*/ 2115037 h 3070872"/>
                <a:gd name="connsiteX31" fmla="*/ 1206658 w 3070876"/>
                <a:gd name="connsiteY31" fmla="*/ 1847269 h 3070872"/>
                <a:gd name="connsiteX32" fmla="*/ 1226995 w 3070876"/>
                <a:gd name="connsiteY32" fmla="*/ 1860827 h 3070872"/>
                <a:gd name="connsiteX33" fmla="*/ 1111752 w 3070876"/>
                <a:gd name="connsiteY33" fmla="*/ 1976069 h 3070872"/>
                <a:gd name="connsiteX34" fmla="*/ 1094803 w 3070876"/>
                <a:gd name="connsiteY34" fmla="*/ 1959120 h 3070872"/>
                <a:gd name="connsiteX35" fmla="*/ 1369354 w 3070876"/>
                <a:gd name="connsiteY35" fmla="*/ 1684574 h 3070872"/>
                <a:gd name="connsiteX36" fmla="*/ 1386299 w 3070876"/>
                <a:gd name="connsiteY36" fmla="*/ 1701519 h 3070872"/>
                <a:gd name="connsiteX37" fmla="*/ 1274448 w 3070876"/>
                <a:gd name="connsiteY37" fmla="*/ 1813374 h 3070872"/>
                <a:gd name="connsiteX38" fmla="*/ 1257499 w 3070876"/>
                <a:gd name="connsiteY38" fmla="*/ 1796425 h 3070872"/>
                <a:gd name="connsiteX39" fmla="*/ 1528658 w 3070876"/>
                <a:gd name="connsiteY39" fmla="*/ 1528657 h 3070872"/>
                <a:gd name="connsiteX40" fmla="*/ 1545607 w 3070876"/>
                <a:gd name="connsiteY40" fmla="*/ 1545606 h 3070872"/>
                <a:gd name="connsiteX41" fmla="*/ 1433752 w 3070876"/>
                <a:gd name="connsiteY41" fmla="*/ 1657458 h 3070872"/>
                <a:gd name="connsiteX42" fmla="*/ 1416806 w 3070876"/>
                <a:gd name="connsiteY42" fmla="*/ 1640508 h 3070872"/>
                <a:gd name="connsiteX43" fmla="*/ 1640510 w 3070876"/>
                <a:gd name="connsiteY43" fmla="*/ 1413415 h 3070872"/>
                <a:gd name="connsiteX44" fmla="*/ 1657459 w 3070876"/>
                <a:gd name="connsiteY44" fmla="*/ 1430364 h 3070872"/>
                <a:gd name="connsiteX45" fmla="*/ 1545608 w 3070876"/>
                <a:gd name="connsiteY45" fmla="*/ 1542215 h 3070872"/>
                <a:gd name="connsiteX46" fmla="*/ 1528659 w 3070876"/>
                <a:gd name="connsiteY46" fmla="*/ 1525266 h 3070872"/>
                <a:gd name="connsiteX47" fmla="*/ 1799818 w 3070876"/>
                <a:gd name="connsiteY47" fmla="*/ 1254107 h 3070872"/>
                <a:gd name="connsiteX48" fmla="*/ 1816767 w 3070876"/>
                <a:gd name="connsiteY48" fmla="*/ 1271056 h 3070872"/>
                <a:gd name="connsiteX49" fmla="*/ 1704912 w 3070876"/>
                <a:gd name="connsiteY49" fmla="*/ 1382911 h 3070872"/>
                <a:gd name="connsiteX50" fmla="*/ 1687963 w 3070876"/>
                <a:gd name="connsiteY50" fmla="*/ 1365962 h 3070872"/>
                <a:gd name="connsiteX51" fmla="*/ 1959122 w 3070876"/>
                <a:gd name="connsiteY51" fmla="*/ 1094803 h 3070872"/>
                <a:gd name="connsiteX52" fmla="*/ 1976072 w 3070876"/>
                <a:gd name="connsiteY52" fmla="*/ 1111752 h 3070872"/>
                <a:gd name="connsiteX53" fmla="*/ 1864217 w 3070876"/>
                <a:gd name="connsiteY53" fmla="*/ 1223603 h 3070872"/>
                <a:gd name="connsiteX54" fmla="*/ 1847271 w 3070876"/>
                <a:gd name="connsiteY54" fmla="*/ 1206658 h 3070872"/>
                <a:gd name="connsiteX55" fmla="*/ 2115039 w 3070876"/>
                <a:gd name="connsiteY55" fmla="*/ 938887 h 3070872"/>
                <a:gd name="connsiteX56" fmla="*/ 2131988 w 3070876"/>
                <a:gd name="connsiteY56" fmla="*/ 955836 h 3070872"/>
                <a:gd name="connsiteX57" fmla="*/ 2020137 w 3070876"/>
                <a:gd name="connsiteY57" fmla="*/ 1067687 h 3070872"/>
                <a:gd name="connsiteX58" fmla="*/ 2003187 w 3070876"/>
                <a:gd name="connsiteY58" fmla="*/ 1050741 h 3070872"/>
                <a:gd name="connsiteX59" fmla="*/ 2274347 w 3070876"/>
                <a:gd name="connsiteY59" fmla="*/ 779582 h 3070872"/>
                <a:gd name="connsiteX60" fmla="*/ 2291296 w 3070876"/>
                <a:gd name="connsiteY60" fmla="*/ 796528 h 3070872"/>
                <a:gd name="connsiteX61" fmla="*/ 2179441 w 3070876"/>
                <a:gd name="connsiteY61" fmla="*/ 908383 h 3070872"/>
                <a:gd name="connsiteX62" fmla="*/ 2162492 w 3070876"/>
                <a:gd name="connsiteY62" fmla="*/ 891434 h 3070872"/>
                <a:gd name="connsiteX63" fmla="*/ 2433651 w 3070876"/>
                <a:gd name="connsiteY63" fmla="*/ 620275 h 3070872"/>
                <a:gd name="connsiteX64" fmla="*/ 2450600 w 3070876"/>
                <a:gd name="connsiteY64" fmla="*/ 637224 h 3070872"/>
                <a:gd name="connsiteX65" fmla="*/ 2338745 w 3070876"/>
                <a:gd name="connsiteY65" fmla="*/ 749075 h 3070872"/>
                <a:gd name="connsiteX66" fmla="*/ 2321800 w 3070876"/>
                <a:gd name="connsiteY66" fmla="*/ 732130 h 3070872"/>
                <a:gd name="connsiteX67" fmla="*/ 2592959 w 3070876"/>
                <a:gd name="connsiteY67" fmla="*/ 460967 h 3070872"/>
                <a:gd name="connsiteX68" fmla="*/ 2609905 w 3070876"/>
                <a:gd name="connsiteY68" fmla="*/ 477916 h 3070872"/>
                <a:gd name="connsiteX69" fmla="*/ 2498053 w 3070876"/>
                <a:gd name="connsiteY69" fmla="*/ 589768 h 3070872"/>
                <a:gd name="connsiteX70" fmla="*/ 2481108 w 3070876"/>
                <a:gd name="connsiteY70" fmla="*/ 572822 h 3070872"/>
                <a:gd name="connsiteX71" fmla="*/ 2752267 w 3070876"/>
                <a:gd name="connsiteY71" fmla="*/ 301663 h 3070872"/>
                <a:gd name="connsiteX72" fmla="*/ 2769212 w 3070876"/>
                <a:gd name="connsiteY72" fmla="*/ 318609 h 3070872"/>
                <a:gd name="connsiteX73" fmla="*/ 2657358 w 3070876"/>
                <a:gd name="connsiteY73" fmla="*/ 430464 h 3070872"/>
                <a:gd name="connsiteX74" fmla="*/ 2640412 w 3070876"/>
                <a:gd name="connsiteY74" fmla="*/ 413518 h 3070872"/>
                <a:gd name="connsiteX75" fmla="*/ 2911571 w 3070876"/>
                <a:gd name="connsiteY75" fmla="*/ 142359 h 3070872"/>
                <a:gd name="connsiteX76" fmla="*/ 2928517 w 3070876"/>
                <a:gd name="connsiteY76" fmla="*/ 159305 h 3070872"/>
                <a:gd name="connsiteX77" fmla="*/ 2816665 w 3070876"/>
                <a:gd name="connsiteY77" fmla="*/ 271159 h 3070872"/>
                <a:gd name="connsiteX78" fmla="*/ 2799720 w 3070876"/>
                <a:gd name="connsiteY78" fmla="*/ 254210 h 3070872"/>
                <a:gd name="connsiteX79" fmla="*/ 3070876 w 3070876"/>
                <a:gd name="connsiteY79" fmla="*/ 0 h 3070872"/>
                <a:gd name="connsiteX80" fmla="*/ 3026815 w 3070876"/>
                <a:gd name="connsiteY80" fmla="*/ 108464 h 3070872"/>
                <a:gd name="connsiteX81" fmla="*/ 3011830 w 3070876"/>
                <a:gd name="connsiteY81" fmla="*/ 75995 h 3070872"/>
                <a:gd name="connsiteX82" fmla="*/ 2972582 w 3070876"/>
                <a:gd name="connsiteY82" fmla="*/ 115240 h 3070872"/>
                <a:gd name="connsiteX83" fmla="*/ 2955636 w 3070876"/>
                <a:gd name="connsiteY83" fmla="*/ 98294 h 3070872"/>
                <a:gd name="connsiteX84" fmla="*/ 2994881 w 3070876"/>
                <a:gd name="connsiteY84" fmla="*/ 59047 h 3070872"/>
                <a:gd name="connsiteX85" fmla="*/ 2962412 w 3070876"/>
                <a:gd name="connsiteY85" fmla="*/ 44062 h 307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070876" h="3070872">
                  <a:moveTo>
                    <a:pt x="98293" y="2955633"/>
                  </a:moveTo>
                  <a:lnTo>
                    <a:pt x="115238" y="2972578"/>
                  </a:lnTo>
                  <a:lnTo>
                    <a:pt x="75994" y="3011825"/>
                  </a:lnTo>
                  <a:lnTo>
                    <a:pt x="108464" y="3026811"/>
                  </a:lnTo>
                  <a:lnTo>
                    <a:pt x="0" y="3070872"/>
                  </a:lnTo>
                  <a:lnTo>
                    <a:pt x="44061" y="2962408"/>
                  </a:lnTo>
                  <a:lnTo>
                    <a:pt x="59046" y="2994877"/>
                  </a:lnTo>
                  <a:close/>
                  <a:moveTo>
                    <a:pt x="257597" y="2796325"/>
                  </a:moveTo>
                  <a:lnTo>
                    <a:pt x="274546" y="2813271"/>
                  </a:lnTo>
                  <a:lnTo>
                    <a:pt x="162695" y="2925126"/>
                  </a:lnTo>
                  <a:lnTo>
                    <a:pt x="145745" y="2908176"/>
                  </a:lnTo>
                  <a:close/>
                  <a:moveTo>
                    <a:pt x="416905" y="2637017"/>
                  </a:moveTo>
                  <a:lnTo>
                    <a:pt x="433854" y="2653967"/>
                  </a:lnTo>
                  <a:lnTo>
                    <a:pt x="321999" y="2765821"/>
                  </a:lnTo>
                  <a:lnTo>
                    <a:pt x="305053" y="2748872"/>
                  </a:lnTo>
                  <a:close/>
                  <a:moveTo>
                    <a:pt x="576213" y="2477713"/>
                  </a:moveTo>
                  <a:lnTo>
                    <a:pt x="593158" y="2494663"/>
                  </a:lnTo>
                  <a:lnTo>
                    <a:pt x="481307" y="2606514"/>
                  </a:lnTo>
                  <a:lnTo>
                    <a:pt x="464358" y="2589565"/>
                  </a:lnTo>
                  <a:close/>
                  <a:moveTo>
                    <a:pt x="732129" y="2321797"/>
                  </a:moveTo>
                  <a:lnTo>
                    <a:pt x="749075" y="2338743"/>
                  </a:lnTo>
                  <a:lnTo>
                    <a:pt x="637223" y="2450598"/>
                  </a:lnTo>
                  <a:lnTo>
                    <a:pt x="620274" y="2433648"/>
                  </a:lnTo>
                  <a:close/>
                  <a:moveTo>
                    <a:pt x="891434" y="2162489"/>
                  </a:moveTo>
                  <a:lnTo>
                    <a:pt x="908383" y="2179439"/>
                  </a:lnTo>
                  <a:lnTo>
                    <a:pt x="796528" y="2291293"/>
                  </a:lnTo>
                  <a:lnTo>
                    <a:pt x="779582" y="2274344"/>
                  </a:lnTo>
                  <a:close/>
                  <a:moveTo>
                    <a:pt x="1050741" y="2003185"/>
                  </a:moveTo>
                  <a:lnTo>
                    <a:pt x="1067687" y="2020134"/>
                  </a:lnTo>
                  <a:lnTo>
                    <a:pt x="955836" y="2131986"/>
                  </a:lnTo>
                  <a:lnTo>
                    <a:pt x="938886" y="2115037"/>
                  </a:lnTo>
                  <a:close/>
                  <a:moveTo>
                    <a:pt x="1206658" y="1847269"/>
                  </a:moveTo>
                  <a:lnTo>
                    <a:pt x="1226995" y="1860827"/>
                  </a:lnTo>
                  <a:lnTo>
                    <a:pt x="1111752" y="1976069"/>
                  </a:lnTo>
                  <a:lnTo>
                    <a:pt x="1094803" y="1959120"/>
                  </a:lnTo>
                  <a:close/>
                  <a:moveTo>
                    <a:pt x="1369354" y="1684574"/>
                  </a:moveTo>
                  <a:lnTo>
                    <a:pt x="1386299" y="1701519"/>
                  </a:lnTo>
                  <a:lnTo>
                    <a:pt x="1274448" y="1813374"/>
                  </a:lnTo>
                  <a:lnTo>
                    <a:pt x="1257499" y="1796425"/>
                  </a:lnTo>
                  <a:close/>
                  <a:moveTo>
                    <a:pt x="1528658" y="1528657"/>
                  </a:moveTo>
                  <a:lnTo>
                    <a:pt x="1545607" y="1545606"/>
                  </a:lnTo>
                  <a:lnTo>
                    <a:pt x="1433752" y="1657458"/>
                  </a:lnTo>
                  <a:lnTo>
                    <a:pt x="1416806" y="1640508"/>
                  </a:lnTo>
                  <a:close/>
                  <a:moveTo>
                    <a:pt x="1640510" y="1413415"/>
                  </a:moveTo>
                  <a:lnTo>
                    <a:pt x="1657459" y="1430364"/>
                  </a:lnTo>
                  <a:lnTo>
                    <a:pt x="1545608" y="1542215"/>
                  </a:lnTo>
                  <a:lnTo>
                    <a:pt x="1528659" y="1525266"/>
                  </a:lnTo>
                  <a:close/>
                  <a:moveTo>
                    <a:pt x="1799818" y="1254107"/>
                  </a:moveTo>
                  <a:lnTo>
                    <a:pt x="1816767" y="1271056"/>
                  </a:lnTo>
                  <a:lnTo>
                    <a:pt x="1704912" y="1382911"/>
                  </a:lnTo>
                  <a:lnTo>
                    <a:pt x="1687963" y="1365962"/>
                  </a:lnTo>
                  <a:close/>
                  <a:moveTo>
                    <a:pt x="1959122" y="1094803"/>
                  </a:moveTo>
                  <a:lnTo>
                    <a:pt x="1976072" y="1111752"/>
                  </a:lnTo>
                  <a:lnTo>
                    <a:pt x="1864217" y="1223603"/>
                  </a:lnTo>
                  <a:lnTo>
                    <a:pt x="1847271" y="1206658"/>
                  </a:lnTo>
                  <a:close/>
                  <a:moveTo>
                    <a:pt x="2115039" y="938887"/>
                  </a:moveTo>
                  <a:lnTo>
                    <a:pt x="2131988" y="955836"/>
                  </a:lnTo>
                  <a:lnTo>
                    <a:pt x="2020137" y="1067687"/>
                  </a:lnTo>
                  <a:lnTo>
                    <a:pt x="2003187" y="1050741"/>
                  </a:lnTo>
                  <a:close/>
                  <a:moveTo>
                    <a:pt x="2274347" y="779582"/>
                  </a:moveTo>
                  <a:lnTo>
                    <a:pt x="2291296" y="796528"/>
                  </a:lnTo>
                  <a:lnTo>
                    <a:pt x="2179441" y="908383"/>
                  </a:lnTo>
                  <a:lnTo>
                    <a:pt x="2162492" y="891434"/>
                  </a:lnTo>
                  <a:close/>
                  <a:moveTo>
                    <a:pt x="2433651" y="620275"/>
                  </a:moveTo>
                  <a:lnTo>
                    <a:pt x="2450600" y="637224"/>
                  </a:lnTo>
                  <a:lnTo>
                    <a:pt x="2338745" y="749075"/>
                  </a:lnTo>
                  <a:lnTo>
                    <a:pt x="2321800" y="732130"/>
                  </a:lnTo>
                  <a:close/>
                  <a:moveTo>
                    <a:pt x="2592959" y="460967"/>
                  </a:moveTo>
                  <a:lnTo>
                    <a:pt x="2609905" y="477916"/>
                  </a:lnTo>
                  <a:lnTo>
                    <a:pt x="2498053" y="589768"/>
                  </a:lnTo>
                  <a:lnTo>
                    <a:pt x="2481108" y="572822"/>
                  </a:lnTo>
                  <a:close/>
                  <a:moveTo>
                    <a:pt x="2752267" y="301663"/>
                  </a:moveTo>
                  <a:lnTo>
                    <a:pt x="2769212" y="318609"/>
                  </a:lnTo>
                  <a:lnTo>
                    <a:pt x="2657358" y="430464"/>
                  </a:lnTo>
                  <a:lnTo>
                    <a:pt x="2640412" y="413518"/>
                  </a:lnTo>
                  <a:close/>
                  <a:moveTo>
                    <a:pt x="2911571" y="142359"/>
                  </a:moveTo>
                  <a:lnTo>
                    <a:pt x="2928517" y="159305"/>
                  </a:lnTo>
                  <a:lnTo>
                    <a:pt x="2816665" y="271159"/>
                  </a:lnTo>
                  <a:lnTo>
                    <a:pt x="2799720" y="254210"/>
                  </a:lnTo>
                  <a:close/>
                  <a:moveTo>
                    <a:pt x="3070876" y="0"/>
                  </a:moveTo>
                  <a:lnTo>
                    <a:pt x="3026815" y="108464"/>
                  </a:lnTo>
                  <a:lnTo>
                    <a:pt x="3011830" y="75995"/>
                  </a:lnTo>
                  <a:lnTo>
                    <a:pt x="2972582" y="115240"/>
                  </a:lnTo>
                  <a:lnTo>
                    <a:pt x="2955636" y="98294"/>
                  </a:lnTo>
                  <a:lnTo>
                    <a:pt x="2994881" y="59047"/>
                  </a:lnTo>
                  <a:lnTo>
                    <a:pt x="2962412" y="44062"/>
                  </a:lnTo>
                  <a:close/>
                </a:path>
              </a:pathLst>
            </a:custGeom>
            <a:solidFill>
              <a:schemeClr val="accent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272ED2C7-C6EA-4126-B273-5F3D627642F0}"/>
                </a:ext>
              </a:extLst>
            </p:cNvPr>
            <p:cNvSpPr/>
            <p:nvPr/>
          </p:nvSpPr>
          <p:spPr>
            <a:xfrm>
              <a:off x="4561781" y="1894783"/>
              <a:ext cx="3070876" cy="3070872"/>
            </a:xfrm>
            <a:custGeom>
              <a:avLst/>
              <a:gdLst>
                <a:gd name="connsiteX0" fmla="*/ 2972582 w 3070876"/>
                <a:gd name="connsiteY0" fmla="*/ 2955632 h 3070872"/>
                <a:gd name="connsiteX1" fmla="*/ 3011830 w 3070876"/>
                <a:gd name="connsiteY1" fmla="*/ 2994878 h 3070872"/>
                <a:gd name="connsiteX2" fmla="*/ 3026815 w 3070876"/>
                <a:gd name="connsiteY2" fmla="*/ 2962408 h 3070872"/>
                <a:gd name="connsiteX3" fmla="*/ 3070876 w 3070876"/>
                <a:gd name="connsiteY3" fmla="*/ 3070872 h 3070872"/>
                <a:gd name="connsiteX4" fmla="*/ 2962412 w 3070876"/>
                <a:gd name="connsiteY4" fmla="*/ 3026811 h 3070872"/>
                <a:gd name="connsiteX5" fmla="*/ 2994882 w 3070876"/>
                <a:gd name="connsiteY5" fmla="*/ 3011826 h 3070872"/>
                <a:gd name="connsiteX6" fmla="*/ 2955636 w 3070876"/>
                <a:gd name="connsiteY6" fmla="*/ 2972578 h 3070872"/>
                <a:gd name="connsiteX7" fmla="*/ 2816665 w 3070876"/>
                <a:gd name="connsiteY7" fmla="*/ 2799716 h 3070872"/>
                <a:gd name="connsiteX8" fmla="*/ 2928517 w 3070876"/>
                <a:gd name="connsiteY8" fmla="*/ 2911567 h 3070872"/>
                <a:gd name="connsiteX9" fmla="*/ 2911571 w 3070876"/>
                <a:gd name="connsiteY9" fmla="*/ 2928513 h 3070872"/>
                <a:gd name="connsiteX10" fmla="*/ 2799720 w 3070876"/>
                <a:gd name="connsiteY10" fmla="*/ 2816662 h 3070872"/>
                <a:gd name="connsiteX11" fmla="*/ 2657358 w 3070876"/>
                <a:gd name="connsiteY11" fmla="*/ 2640408 h 3070872"/>
                <a:gd name="connsiteX12" fmla="*/ 2769212 w 3070876"/>
                <a:gd name="connsiteY12" fmla="*/ 2752263 h 3070872"/>
                <a:gd name="connsiteX13" fmla="*/ 2752267 w 3070876"/>
                <a:gd name="connsiteY13" fmla="*/ 2769209 h 3070872"/>
                <a:gd name="connsiteX14" fmla="*/ 2640412 w 3070876"/>
                <a:gd name="connsiteY14" fmla="*/ 2657354 h 3070872"/>
                <a:gd name="connsiteX15" fmla="*/ 2498053 w 3070876"/>
                <a:gd name="connsiteY15" fmla="*/ 2481104 h 3070872"/>
                <a:gd name="connsiteX16" fmla="*/ 2609905 w 3070876"/>
                <a:gd name="connsiteY16" fmla="*/ 2592956 h 3070872"/>
                <a:gd name="connsiteX17" fmla="*/ 2592959 w 3070876"/>
                <a:gd name="connsiteY17" fmla="*/ 2609901 h 3070872"/>
                <a:gd name="connsiteX18" fmla="*/ 2481108 w 3070876"/>
                <a:gd name="connsiteY18" fmla="*/ 2498050 h 3070872"/>
                <a:gd name="connsiteX19" fmla="*/ 2338745 w 3070876"/>
                <a:gd name="connsiteY19" fmla="*/ 2321797 h 3070872"/>
                <a:gd name="connsiteX20" fmla="*/ 2450600 w 3070876"/>
                <a:gd name="connsiteY20" fmla="*/ 2433648 h 3070872"/>
                <a:gd name="connsiteX21" fmla="*/ 2433651 w 3070876"/>
                <a:gd name="connsiteY21" fmla="*/ 2450597 h 3070872"/>
                <a:gd name="connsiteX22" fmla="*/ 2321800 w 3070876"/>
                <a:gd name="connsiteY22" fmla="*/ 2338742 h 3070872"/>
                <a:gd name="connsiteX23" fmla="*/ 2179441 w 3070876"/>
                <a:gd name="connsiteY23" fmla="*/ 2162489 h 3070872"/>
                <a:gd name="connsiteX24" fmla="*/ 2291296 w 3070876"/>
                <a:gd name="connsiteY24" fmla="*/ 2274344 h 3070872"/>
                <a:gd name="connsiteX25" fmla="*/ 2274347 w 3070876"/>
                <a:gd name="connsiteY25" fmla="*/ 2291293 h 3070872"/>
                <a:gd name="connsiteX26" fmla="*/ 2162492 w 3070876"/>
                <a:gd name="connsiteY26" fmla="*/ 2179438 h 3070872"/>
                <a:gd name="connsiteX27" fmla="*/ 2020137 w 3070876"/>
                <a:gd name="connsiteY27" fmla="*/ 2003185 h 3070872"/>
                <a:gd name="connsiteX28" fmla="*/ 2131988 w 3070876"/>
                <a:gd name="connsiteY28" fmla="*/ 2115036 h 3070872"/>
                <a:gd name="connsiteX29" fmla="*/ 2115039 w 3070876"/>
                <a:gd name="connsiteY29" fmla="*/ 2131985 h 3070872"/>
                <a:gd name="connsiteX30" fmla="*/ 2003187 w 3070876"/>
                <a:gd name="connsiteY30" fmla="*/ 2020134 h 3070872"/>
                <a:gd name="connsiteX31" fmla="*/ 1864217 w 3070876"/>
                <a:gd name="connsiteY31" fmla="*/ 1847269 h 3070872"/>
                <a:gd name="connsiteX32" fmla="*/ 1976072 w 3070876"/>
                <a:gd name="connsiteY32" fmla="*/ 1959120 h 3070872"/>
                <a:gd name="connsiteX33" fmla="*/ 1959122 w 3070876"/>
                <a:gd name="connsiteY33" fmla="*/ 1976069 h 3070872"/>
                <a:gd name="connsiteX34" fmla="*/ 1847271 w 3070876"/>
                <a:gd name="connsiteY34" fmla="*/ 1864214 h 3070872"/>
                <a:gd name="connsiteX35" fmla="*/ 1704912 w 3070876"/>
                <a:gd name="connsiteY35" fmla="*/ 1687961 h 3070872"/>
                <a:gd name="connsiteX36" fmla="*/ 1816767 w 3070876"/>
                <a:gd name="connsiteY36" fmla="*/ 1799816 h 3070872"/>
                <a:gd name="connsiteX37" fmla="*/ 1799818 w 3070876"/>
                <a:gd name="connsiteY37" fmla="*/ 1816765 h 3070872"/>
                <a:gd name="connsiteX38" fmla="*/ 1687963 w 3070876"/>
                <a:gd name="connsiteY38" fmla="*/ 1704910 h 3070872"/>
                <a:gd name="connsiteX39" fmla="*/ 1545608 w 3070876"/>
                <a:gd name="connsiteY39" fmla="*/ 1528657 h 3070872"/>
                <a:gd name="connsiteX40" fmla="*/ 1657459 w 3070876"/>
                <a:gd name="connsiteY40" fmla="*/ 1640508 h 3070872"/>
                <a:gd name="connsiteX41" fmla="*/ 1640510 w 3070876"/>
                <a:gd name="connsiteY41" fmla="*/ 1657457 h 3070872"/>
                <a:gd name="connsiteX42" fmla="*/ 1528659 w 3070876"/>
                <a:gd name="connsiteY42" fmla="*/ 1545606 h 3070872"/>
                <a:gd name="connsiteX43" fmla="*/ 1433752 w 3070876"/>
                <a:gd name="connsiteY43" fmla="*/ 1416806 h 3070872"/>
                <a:gd name="connsiteX44" fmla="*/ 1545607 w 3070876"/>
                <a:gd name="connsiteY44" fmla="*/ 1528657 h 3070872"/>
                <a:gd name="connsiteX45" fmla="*/ 1528658 w 3070876"/>
                <a:gd name="connsiteY45" fmla="*/ 1545606 h 3070872"/>
                <a:gd name="connsiteX46" fmla="*/ 1416806 w 3070876"/>
                <a:gd name="connsiteY46" fmla="*/ 1433751 h 3070872"/>
                <a:gd name="connsiteX47" fmla="*/ 1274448 w 3070876"/>
                <a:gd name="connsiteY47" fmla="*/ 1257498 h 3070872"/>
                <a:gd name="connsiteX48" fmla="*/ 1386299 w 3070876"/>
                <a:gd name="connsiteY48" fmla="*/ 1369353 h 3070872"/>
                <a:gd name="connsiteX49" fmla="*/ 1369354 w 3070876"/>
                <a:gd name="connsiteY49" fmla="*/ 1386298 h 3070872"/>
                <a:gd name="connsiteX50" fmla="*/ 1257499 w 3070876"/>
                <a:gd name="connsiteY50" fmla="*/ 1274447 h 3070872"/>
                <a:gd name="connsiteX51" fmla="*/ 1111752 w 3070876"/>
                <a:gd name="connsiteY51" fmla="*/ 1094803 h 3070872"/>
                <a:gd name="connsiteX52" fmla="*/ 1226995 w 3070876"/>
                <a:gd name="connsiteY52" fmla="*/ 1210045 h 3070872"/>
                <a:gd name="connsiteX53" fmla="*/ 1210046 w 3070876"/>
                <a:gd name="connsiteY53" fmla="*/ 1226994 h 3070872"/>
                <a:gd name="connsiteX54" fmla="*/ 1094803 w 3070876"/>
                <a:gd name="connsiteY54" fmla="*/ 1111752 h 3070872"/>
                <a:gd name="connsiteX55" fmla="*/ 955836 w 3070876"/>
                <a:gd name="connsiteY55" fmla="*/ 938886 h 3070872"/>
                <a:gd name="connsiteX56" fmla="*/ 1067687 w 3070876"/>
                <a:gd name="connsiteY56" fmla="*/ 1050741 h 3070872"/>
                <a:gd name="connsiteX57" fmla="*/ 1050741 w 3070876"/>
                <a:gd name="connsiteY57" fmla="*/ 1067687 h 3070872"/>
                <a:gd name="connsiteX58" fmla="*/ 938886 w 3070876"/>
                <a:gd name="connsiteY58" fmla="*/ 955835 h 3070872"/>
                <a:gd name="connsiteX59" fmla="*/ 796528 w 3070876"/>
                <a:gd name="connsiteY59" fmla="*/ 779582 h 3070872"/>
                <a:gd name="connsiteX60" fmla="*/ 908383 w 3070876"/>
                <a:gd name="connsiteY60" fmla="*/ 891433 h 3070872"/>
                <a:gd name="connsiteX61" fmla="*/ 891434 w 3070876"/>
                <a:gd name="connsiteY61" fmla="*/ 908383 h 3070872"/>
                <a:gd name="connsiteX62" fmla="*/ 779582 w 3070876"/>
                <a:gd name="connsiteY62" fmla="*/ 796528 h 3070872"/>
                <a:gd name="connsiteX63" fmla="*/ 637223 w 3070876"/>
                <a:gd name="connsiteY63" fmla="*/ 620275 h 3070872"/>
                <a:gd name="connsiteX64" fmla="*/ 749075 w 3070876"/>
                <a:gd name="connsiteY64" fmla="*/ 732129 h 3070872"/>
                <a:gd name="connsiteX65" fmla="*/ 732129 w 3070876"/>
                <a:gd name="connsiteY65" fmla="*/ 749075 h 3070872"/>
                <a:gd name="connsiteX66" fmla="*/ 620274 w 3070876"/>
                <a:gd name="connsiteY66" fmla="*/ 637224 h 3070872"/>
                <a:gd name="connsiteX67" fmla="*/ 481307 w 3070876"/>
                <a:gd name="connsiteY67" fmla="*/ 464358 h 3070872"/>
                <a:gd name="connsiteX68" fmla="*/ 593158 w 3070876"/>
                <a:gd name="connsiteY68" fmla="*/ 576213 h 3070872"/>
                <a:gd name="connsiteX69" fmla="*/ 576213 w 3070876"/>
                <a:gd name="connsiteY69" fmla="*/ 593159 h 3070872"/>
                <a:gd name="connsiteX70" fmla="*/ 464358 w 3070876"/>
                <a:gd name="connsiteY70" fmla="*/ 481307 h 3070872"/>
                <a:gd name="connsiteX71" fmla="*/ 321999 w 3070876"/>
                <a:gd name="connsiteY71" fmla="*/ 305054 h 3070872"/>
                <a:gd name="connsiteX72" fmla="*/ 433854 w 3070876"/>
                <a:gd name="connsiteY72" fmla="*/ 416905 h 3070872"/>
                <a:gd name="connsiteX73" fmla="*/ 416905 w 3070876"/>
                <a:gd name="connsiteY73" fmla="*/ 433855 h 3070872"/>
                <a:gd name="connsiteX74" fmla="*/ 305053 w 3070876"/>
                <a:gd name="connsiteY74" fmla="*/ 322000 h 3070872"/>
                <a:gd name="connsiteX75" fmla="*/ 162695 w 3070876"/>
                <a:gd name="connsiteY75" fmla="*/ 145747 h 3070872"/>
                <a:gd name="connsiteX76" fmla="*/ 274546 w 3070876"/>
                <a:gd name="connsiteY76" fmla="*/ 257598 h 3070872"/>
                <a:gd name="connsiteX77" fmla="*/ 257597 w 3070876"/>
                <a:gd name="connsiteY77" fmla="*/ 274547 h 3070872"/>
                <a:gd name="connsiteX78" fmla="*/ 145745 w 3070876"/>
                <a:gd name="connsiteY78" fmla="*/ 162696 h 3070872"/>
                <a:gd name="connsiteX79" fmla="*/ 0 w 3070876"/>
                <a:gd name="connsiteY79" fmla="*/ 0 h 3070872"/>
                <a:gd name="connsiteX80" fmla="*/ 108464 w 3070876"/>
                <a:gd name="connsiteY80" fmla="*/ 44062 h 3070872"/>
                <a:gd name="connsiteX81" fmla="*/ 75994 w 3070876"/>
                <a:gd name="connsiteY81" fmla="*/ 59047 h 3070872"/>
                <a:gd name="connsiteX82" fmla="*/ 115238 w 3070876"/>
                <a:gd name="connsiteY82" fmla="*/ 98294 h 3070872"/>
                <a:gd name="connsiteX83" fmla="*/ 98293 w 3070876"/>
                <a:gd name="connsiteY83" fmla="*/ 115239 h 3070872"/>
                <a:gd name="connsiteX84" fmla="*/ 59046 w 3070876"/>
                <a:gd name="connsiteY84" fmla="*/ 75996 h 3070872"/>
                <a:gd name="connsiteX85" fmla="*/ 44061 w 3070876"/>
                <a:gd name="connsiteY85" fmla="*/ 108464 h 307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070876" h="3070872">
                  <a:moveTo>
                    <a:pt x="2972582" y="2955632"/>
                  </a:moveTo>
                  <a:lnTo>
                    <a:pt x="3011830" y="2994878"/>
                  </a:lnTo>
                  <a:lnTo>
                    <a:pt x="3026815" y="2962408"/>
                  </a:lnTo>
                  <a:lnTo>
                    <a:pt x="3070876" y="3070872"/>
                  </a:lnTo>
                  <a:lnTo>
                    <a:pt x="2962412" y="3026811"/>
                  </a:lnTo>
                  <a:lnTo>
                    <a:pt x="2994882" y="3011826"/>
                  </a:lnTo>
                  <a:lnTo>
                    <a:pt x="2955636" y="2972578"/>
                  </a:lnTo>
                  <a:close/>
                  <a:moveTo>
                    <a:pt x="2816665" y="2799716"/>
                  </a:moveTo>
                  <a:lnTo>
                    <a:pt x="2928517" y="2911567"/>
                  </a:lnTo>
                  <a:lnTo>
                    <a:pt x="2911571" y="2928513"/>
                  </a:lnTo>
                  <a:lnTo>
                    <a:pt x="2799720" y="2816662"/>
                  </a:lnTo>
                  <a:close/>
                  <a:moveTo>
                    <a:pt x="2657358" y="2640408"/>
                  </a:moveTo>
                  <a:lnTo>
                    <a:pt x="2769212" y="2752263"/>
                  </a:lnTo>
                  <a:lnTo>
                    <a:pt x="2752267" y="2769209"/>
                  </a:lnTo>
                  <a:lnTo>
                    <a:pt x="2640412" y="2657354"/>
                  </a:lnTo>
                  <a:close/>
                  <a:moveTo>
                    <a:pt x="2498053" y="2481104"/>
                  </a:moveTo>
                  <a:lnTo>
                    <a:pt x="2609905" y="2592956"/>
                  </a:lnTo>
                  <a:lnTo>
                    <a:pt x="2592959" y="2609901"/>
                  </a:lnTo>
                  <a:lnTo>
                    <a:pt x="2481108" y="2498050"/>
                  </a:lnTo>
                  <a:close/>
                  <a:moveTo>
                    <a:pt x="2338745" y="2321797"/>
                  </a:moveTo>
                  <a:lnTo>
                    <a:pt x="2450600" y="2433648"/>
                  </a:lnTo>
                  <a:lnTo>
                    <a:pt x="2433651" y="2450597"/>
                  </a:lnTo>
                  <a:lnTo>
                    <a:pt x="2321800" y="2338742"/>
                  </a:lnTo>
                  <a:close/>
                  <a:moveTo>
                    <a:pt x="2179441" y="2162489"/>
                  </a:moveTo>
                  <a:lnTo>
                    <a:pt x="2291296" y="2274344"/>
                  </a:lnTo>
                  <a:lnTo>
                    <a:pt x="2274347" y="2291293"/>
                  </a:lnTo>
                  <a:lnTo>
                    <a:pt x="2162492" y="2179438"/>
                  </a:lnTo>
                  <a:close/>
                  <a:moveTo>
                    <a:pt x="2020137" y="2003185"/>
                  </a:moveTo>
                  <a:lnTo>
                    <a:pt x="2131988" y="2115036"/>
                  </a:lnTo>
                  <a:lnTo>
                    <a:pt x="2115039" y="2131985"/>
                  </a:lnTo>
                  <a:lnTo>
                    <a:pt x="2003187" y="2020134"/>
                  </a:lnTo>
                  <a:close/>
                  <a:moveTo>
                    <a:pt x="1864217" y="1847269"/>
                  </a:moveTo>
                  <a:lnTo>
                    <a:pt x="1976072" y="1959120"/>
                  </a:lnTo>
                  <a:lnTo>
                    <a:pt x="1959122" y="1976069"/>
                  </a:lnTo>
                  <a:lnTo>
                    <a:pt x="1847271" y="1864214"/>
                  </a:lnTo>
                  <a:close/>
                  <a:moveTo>
                    <a:pt x="1704912" y="1687961"/>
                  </a:moveTo>
                  <a:lnTo>
                    <a:pt x="1816767" y="1799816"/>
                  </a:lnTo>
                  <a:lnTo>
                    <a:pt x="1799818" y="1816765"/>
                  </a:lnTo>
                  <a:lnTo>
                    <a:pt x="1687963" y="1704910"/>
                  </a:lnTo>
                  <a:close/>
                  <a:moveTo>
                    <a:pt x="1545608" y="1528657"/>
                  </a:moveTo>
                  <a:lnTo>
                    <a:pt x="1657459" y="1640508"/>
                  </a:lnTo>
                  <a:lnTo>
                    <a:pt x="1640510" y="1657457"/>
                  </a:lnTo>
                  <a:lnTo>
                    <a:pt x="1528659" y="1545606"/>
                  </a:lnTo>
                  <a:close/>
                  <a:moveTo>
                    <a:pt x="1433752" y="1416806"/>
                  </a:moveTo>
                  <a:lnTo>
                    <a:pt x="1545607" y="1528657"/>
                  </a:lnTo>
                  <a:lnTo>
                    <a:pt x="1528658" y="1545606"/>
                  </a:lnTo>
                  <a:lnTo>
                    <a:pt x="1416806" y="1433751"/>
                  </a:lnTo>
                  <a:close/>
                  <a:moveTo>
                    <a:pt x="1274448" y="1257498"/>
                  </a:moveTo>
                  <a:lnTo>
                    <a:pt x="1386299" y="1369353"/>
                  </a:lnTo>
                  <a:lnTo>
                    <a:pt x="1369354" y="1386298"/>
                  </a:lnTo>
                  <a:lnTo>
                    <a:pt x="1257499" y="1274447"/>
                  </a:lnTo>
                  <a:close/>
                  <a:moveTo>
                    <a:pt x="1111752" y="1094803"/>
                  </a:moveTo>
                  <a:lnTo>
                    <a:pt x="1226995" y="1210045"/>
                  </a:lnTo>
                  <a:lnTo>
                    <a:pt x="1210046" y="1226994"/>
                  </a:lnTo>
                  <a:lnTo>
                    <a:pt x="1094803" y="1111752"/>
                  </a:lnTo>
                  <a:close/>
                  <a:moveTo>
                    <a:pt x="955836" y="938886"/>
                  </a:moveTo>
                  <a:lnTo>
                    <a:pt x="1067687" y="1050741"/>
                  </a:lnTo>
                  <a:lnTo>
                    <a:pt x="1050741" y="1067687"/>
                  </a:lnTo>
                  <a:lnTo>
                    <a:pt x="938886" y="955835"/>
                  </a:lnTo>
                  <a:close/>
                  <a:moveTo>
                    <a:pt x="796528" y="779582"/>
                  </a:moveTo>
                  <a:lnTo>
                    <a:pt x="908383" y="891433"/>
                  </a:lnTo>
                  <a:lnTo>
                    <a:pt x="891434" y="908383"/>
                  </a:lnTo>
                  <a:lnTo>
                    <a:pt x="779582" y="796528"/>
                  </a:lnTo>
                  <a:close/>
                  <a:moveTo>
                    <a:pt x="637223" y="620275"/>
                  </a:moveTo>
                  <a:lnTo>
                    <a:pt x="749075" y="732129"/>
                  </a:lnTo>
                  <a:lnTo>
                    <a:pt x="732129" y="749075"/>
                  </a:lnTo>
                  <a:lnTo>
                    <a:pt x="620274" y="637224"/>
                  </a:lnTo>
                  <a:close/>
                  <a:moveTo>
                    <a:pt x="481307" y="464358"/>
                  </a:moveTo>
                  <a:lnTo>
                    <a:pt x="593158" y="576213"/>
                  </a:lnTo>
                  <a:lnTo>
                    <a:pt x="576213" y="593159"/>
                  </a:lnTo>
                  <a:lnTo>
                    <a:pt x="464358" y="481307"/>
                  </a:lnTo>
                  <a:close/>
                  <a:moveTo>
                    <a:pt x="321999" y="305054"/>
                  </a:moveTo>
                  <a:lnTo>
                    <a:pt x="433854" y="416905"/>
                  </a:lnTo>
                  <a:lnTo>
                    <a:pt x="416905" y="433855"/>
                  </a:lnTo>
                  <a:lnTo>
                    <a:pt x="305053" y="322000"/>
                  </a:lnTo>
                  <a:close/>
                  <a:moveTo>
                    <a:pt x="162695" y="145747"/>
                  </a:moveTo>
                  <a:lnTo>
                    <a:pt x="274546" y="257598"/>
                  </a:lnTo>
                  <a:lnTo>
                    <a:pt x="257597" y="274547"/>
                  </a:lnTo>
                  <a:lnTo>
                    <a:pt x="145745" y="162696"/>
                  </a:lnTo>
                  <a:close/>
                  <a:moveTo>
                    <a:pt x="0" y="0"/>
                  </a:moveTo>
                  <a:lnTo>
                    <a:pt x="108464" y="44062"/>
                  </a:lnTo>
                  <a:lnTo>
                    <a:pt x="75994" y="59047"/>
                  </a:lnTo>
                  <a:lnTo>
                    <a:pt x="115238" y="98294"/>
                  </a:lnTo>
                  <a:lnTo>
                    <a:pt x="98293" y="115239"/>
                  </a:lnTo>
                  <a:lnTo>
                    <a:pt x="59046" y="75996"/>
                  </a:lnTo>
                  <a:lnTo>
                    <a:pt x="44061" y="108464"/>
                  </a:lnTo>
                  <a:close/>
                </a:path>
              </a:pathLst>
            </a:custGeom>
            <a:solidFill>
              <a:schemeClr val="accent1"/>
            </a:solidFill>
            <a:ln w="9525" cap="flat">
              <a:noFill/>
              <a:prstDash val="solid"/>
              <a:miter/>
            </a:ln>
          </p:spPr>
          <p:txBody>
            <a:bodyPr rtlCol="0" anchor="ctr"/>
            <a:lstStyle/>
            <a:p>
              <a:endParaRPr lang="en-US"/>
            </a:p>
          </p:txBody>
        </p:sp>
      </p:grpSp>
      <p:grpSp>
        <p:nvGrpSpPr>
          <p:cNvPr id="196" name="Group 195">
            <a:extLst>
              <a:ext uri="{FF2B5EF4-FFF2-40B4-BE49-F238E27FC236}">
                <a16:creationId xmlns:a16="http://schemas.microsoft.com/office/drawing/2014/main" id="{18FE7F8D-FD8D-48DD-9C92-EC46A9572635}"/>
              </a:ext>
            </a:extLst>
          </p:cNvPr>
          <p:cNvGrpSpPr/>
          <p:nvPr/>
        </p:nvGrpSpPr>
        <p:grpSpPr>
          <a:xfrm>
            <a:off x="8434769" y="1218888"/>
            <a:ext cx="2095047" cy="770853"/>
            <a:chOff x="1206679" y="3433621"/>
            <a:chExt cx="2095047" cy="770853"/>
          </a:xfrm>
        </p:grpSpPr>
        <p:sp>
          <p:nvSpPr>
            <p:cNvPr id="197" name="TextBox 196">
              <a:extLst>
                <a:ext uri="{FF2B5EF4-FFF2-40B4-BE49-F238E27FC236}">
                  <a16:creationId xmlns:a16="http://schemas.microsoft.com/office/drawing/2014/main" id="{3E619F08-615D-4B5A-AE44-46ED90D24DDB}"/>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CAPABILITIES MANAGER</a:t>
              </a:r>
            </a:p>
          </p:txBody>
        </p:sp>
        <p:sp>
          <p:nvSpPr>
            <p:cNvPr id="198" name="TextBox 197">
              <a:extLst>
                <a:ext uri="{FF2B5EF4-FFF2-40B4-BE49-F238E27FC236}">
                  <a16:creationId xmlns:a16="http://schemas.microsoft.com/office/drawing/2014/main" id="{9A6A89BB-8C01-4B58-909D-79F99A0F9F7B}"/>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latin typeface="+mj-lt"/>
                  <a:cs typeface="Rajdhani" panose="02000000000000000000" pitchFamily="2" charset="0"/>
                </a:rPr>
                <a:t>DEVELOPMENTAL</a:t>
              </a:r>
            </a:p>
          </p:txBody>
        </p:sp>
      </p:grpSp>
      <p:grpSp>
        <p:nvGrpSpPr>
          <p:cNvPr id="230" name="Group 229">
            <a:extLst>
              <a:ext uri="{FF2B5EF4-FFF2-40B4-BE49-F238E27FC236}">
                <a16:creationId xmlns:a16="http://schemas.microsoft.com/office/drawing/2014/main" id="{441A0B4E-F5CA-41A9-9DB8-C09E7DD78B96}"/>
              </a:ext>
            </a:extLst>
          </p:cNvPr>
          <p:cNvGrpSpPr/>
          <p:nvPr/>
        </p:nvGrpSpPr>
        <p:grpSpPr>
          <a:xfrm>
            <a:off x="8683441" y="2177397"/>
            <a:ext cx="2659749" cy="770853"/>
            <a:chOff x="1206679" y="3433621"/>
            <a:chExt cx="2095047" cy="770853"/>
          </a:xfrm>
        </p:grpSpPr>
        <p:sp>
          <p:nvSpPr>
            <p:cNvPr id="231" name="TextBox 230">
              <a:extLst>
                <a:ext uri="{FF2B5EF4-FFF2-40B4-BE49-F238E27FC236}">
                  <a16:creationId xmlns:a16="http://schemas.microsoft.com/office/drawing/2014/main" id="{6265644B-10BD-4D89-8FED-D00D79C0149A}"/>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BN/BDE SR </a:t>
              </a:r>
            </a:p>
            <a:p>
              <a:r>
                <a:rPr lang="en-GB" sz="1600" spc="30">
                  <a:solidFill>
                    <a:schemeClr val="bg1"/>
                  </a:solidFill>
                  <a:latin typeface="+mj-lt"/>
                </a:rPr>
                <a:t>TECHNICAL ADVISOR</a:t>
              </a:r>
            </a:p>
          </p:txBody>
        </p:sp>
        <p:sp>
          <p:nvSpPr>
            <p:cNvPr id="232" name="TextBox 231">
              <a:extLst>
                <a:ext uri="{FF2B5EF4-FFF2-40B4-BE49-F238E27FC236}">
                  <a16:creationId xmlns:a16="http://schemas.microsoft.com/office/drawing/2014/main" id="{5CE85784-5A14-4356-9CFF-B0B823E91C0A}"/>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cs typeface="Rajdhani" panose="02000000000000000000" pitchFamily="2" charset="0"/>
                </a:rPr>
                <a:t>DEVELOPMENTAL</a:t>
              </a:r>
              <a:endParaRPr lang="en-GB" sz="1200" b="1" spc="30">
                <a:solidFill>
                  <a:srgbClr val="FFC001"/>
                </a:solidFill>
                <a:latin typeface="+mj-lt"/>
                <a:cs typeface="Rajdhani" panose="02000000000000000000" pitchFamily="2" charset="0"/>
              </a:endParaRPr>
            </a:p>
          </p:txBody>
        </p:sp>
      </p:grpSp>
      <p:grpSp>
        <p:nvGrpSpPr>
          <p:cNvPr id="233" name="Group 232">
            <a:extLst>
              <a:ext uri="{FF2B5EF4-FFF2-40B4-BE49-F238E27FC236}">
                <a16:creationId xmlns:a16="http://schemas.microsoft.com/office/drawing/2014/main" id="{C7E67DD1-A8F8-4551-9B94-83404AE63BF7}"/>
              </a:ext>
            </a:extLst>
          </p:cNvPr>
          <p:cNvGrpSpPr/>
          <p:nvPr/>
        </p:nvGrpSpPr>
        <p:grpSpPr>
          <a:xfrm>
            <a:off x="8903868" y="3135906"/>
            <a:ext cx="2439322" cy="770853"/>
            <a:chOff x="1206679" y="3433621"/>
            <a:chExt cx="2095047" cy="770853"/>
          </a:xfrm>
        </p:grpSpPr>
        <p:sp>
          <p:nvSpPr>
            <p:cNvPr id="234" name="TextBox 233">
              <a:extLst>
                <a:ext uri="{FF2B5EF4-FFF2-40B4-BE49-F238E27FC236}">
                  <a16:creationId xmlns:a16="http://schemas.microsoft.com/office/drawing/2014/main" id="{E5FE04FA-3B8A-462E-B3E6-6BCA090D7B9E}"/>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INSTRUCTOR COURSE MANAGER</a:t>
              </a:r>
            </a:p>
          </p:txBody>
        </p:sp>
        <p:sp>
          <p:nvSpPr>
            <p:cNvPr id="235" name="TextBox 234">
              <a:extLst>
                <a:ext uri="{FF2B5EF4-FFF2-40B4-BE49-F238E27FC236}">
                  <a16:creationId xmlns:a16="http://schemas.microsoft.com/office/drawing/2014/main" id="{032EE944-5917-4EEB-A304-781466137224}"/>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latin typeface="+mj-lt"/>
                  <a:cs typeface="Rajdhani" panose="02000000000000000000" pitchFamily="2" charset="0"/>
                </a:rPr>
                <a:t>BROADENING</a:t>
              </a:r>
            </a:p>
          </p:txBody>
        </p:sp>
      </p:grpSp>
      <p:grpSp>
        <p:nvGrpSpPr>
          <p:cNvPr id="236" name="Group 235">
            <a:extLst>
              <a:ext uri="{FF2B5EF4-FFF2-40B4-BE49-F238E27FC236}">
                <a16:creationId xmlns:a16="http://schemas.microsoft.com/office/drawing/2014/main" id="{73E098EA-2774-4B22-9B57-678125F4D6B7}"/>
              </a:ext>
            </a:extLst>
          </p:cNvPr>
          <p:cNvGrpSpPr/>
          <p:nvPr/>
        </p:nvGrpSpPr>
        <p:grpSpPr>
          <a:xfrm>
            <a:off x="8683441" y="4094415"/>
            <a:ext cx="2095047" cy="770853"/>
            <a:chOff x="1206679" y="3433621"/>
            <a:chExt cx="2095047" cy="770853"/>
          </a:xfrm>
        </p:grpSpPr>
        <p:sp>
          <p:nvSpPr>
            <p:cNvPr id="237" name="TextBox 236">
              <a:extLst>
                <a:ext uri="{FF2B5EF4-FFF2-40B4-BE49-F238E27FC236}">
                  <a16:creationId xmlns:a16="http://schemas.microsoft.com/office/drawing/2014/main" id="{1F0E6742-29AA-4084-8360-1E094D6CFAF0}"/>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DOCTRINE WRITER</a:t>
              </a:r>
            </a:p>
          </p:txBody>
        </p:sp>
        <p:sp>
          <p:nvSpPr>
            <p:cNvPr id="238" name="TextBox 237">
              <a:extLst>
                <a:ext uri="{FF2B5EF4-FFF2-40B4-BE49-F238E27FC236}">
                  <a16:creationId xmlns:a16="http://schemas.microsoft.com/office/drawing/2014/main" id="{BD529753-7C44-4BF5-8917-9E5FFAD8056D}"/>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cs typeface="Rajdhani" panose="02000000000000000000" pitchFamily="2" charset="0"/>
                </a:rPr>
                <a:t>BROADENING</a:t>
              </a:r>
              <a:endParaRPr lang="en-GB" sz="1200" b="1" spc="30">
                <a:solidFill>
                  <a:srgbClr val="FFC001"/>
                </a:solidFill>
                <a:latin typeface="+mj-lt"/>
                <a:cs typeface="Rajdhani" panose="02000000000000000000" pitchFamily="2" charset="0"/>
              </a:endParaRPr>
            </a:p>
          </p:txBody>
        </p:sp>
      </p:grpSp>
      <p:grpSp>
        <p:nvGrpSpPr>
          <p:cNvPr id="239" name="Group 238">
            <a:extLst>
              <a:ext uri="{FF2B5EF4-FFF2-40B4-BE49-F238E27FC236}">
                <a16:creationId xmlns:a16="http://schemas.microsoft.com/office/drawing/2014/main" id="{0CD8410D-6EB8-4642-B1D7-2E5D5A241184}"/>
              </a:ext>
            </a:extLst>
          </p:cNvPr>
          <p:cNvGrpSpPr/>
          <p:nvPr/>
        </p:nvGrpSpPr>
        <p:grpSpPr>
          <a:xfrm>
            <a:off x="8434769" y="5052924"/>
            <a:ext cx="2095047" cy="770853"/>
            <a:chOff x="1206679" y="3433621"/>
            <a:chExt cx="2095047" cy="770853"/>
          </a:xfrm>
        </p:grpSpPr>
        <p:sp>
          <p:nvSpPr>
            <p:cNvPr id="240" name="TextBox 239">
              <a:extLst>
                <a:ext uri="{FF2B5EF4-FFF2-40B4-BE49-F238E27FC236}">
                  <a16:creationId xmlns:a16="http://schemas.microsoft.com/office/drawing/2014/main" id="{FEEA43E7-EEDA-4C94-B4FB-F06DB7F8B223}"/>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ASSIGNMENTS MANAGER</a:t>
              </a:r>
            </a:p>
          </p:txBody>
        </p:sp>
        <p:sp>
          <p:nvSpPr>
            <p:cNvPr id="241" name="TextBox 240">
              <a:extLst>
                <a:ext uri="{FF2B5EF4-FFF2-40B4-BE49-F238E27FC236}">
                  <a16:creationId xmlns:a16="http://schemas.microsoft.com/office/drawing/2014/main" id="{C964F734-6B05-4786-ABDF-5A4A671B2A43}"/>
                </a:ext>
              </a:extLst>
            </p:cNvPr>
            <p:cNvSpPr txBox="1"/>
            <p:nvPr/>
          </p:nvSpPr>
          <p:spPr>
            <a:xfrm>
              <a:off x="1206680" y="3433621"/>
              <a:ext cx="1710930" cy="276999"/>
            </a:xfrm>
            <a:prstGeom prst="rect">
              <a:avLst/>
            </a:prstGeom>
            <a:noFill/>
          </p:spPr>
          <p:txBody>
            <a:bodyPr wrap="square" rtlCol="0">
              <a:spAutoFit/>
            </a:bodyPr>
            <a:lstStyle/>
            <a:p>
              <a:r>
                <a:rPr lang="en-GB" sz="1200" b="1" spc="30">
                  <a:solidFill>
                    <a:schemeClr val="accent1"/>
                  </a:solidFill>
                  <a:cs typeface="Rajdhani" panose="02000000000000000000" pitchFamily="2" charset="0"/>
                </a:rPr>
                <a:t>BROADENING</a:t>
              </a:r>
              <a:endParaRPr lang="en-GB" sz="1200" b="1" spc="30">
                <a:solidFill>
                  <a:schemeClr val="accent1"/>
                </a:solidFill>
                <a:latin typeface="+mj-lt"/>
                <a:cs typeface="Rajdhani" panose="02000000000000000000" pitchFamily="2" charset="0"/>
              </a:endParaRPr>
            </a:p>
          </p:txBody>
        </p:sp>
      </p:grpSp>
      <p:grpSp>
        <p:nvGrpSpPr>
          <p:cNvPr id="245" name="Group 244">
            <a:extLst>
              <a:ext uri="{FF2B5EF4-FFF2-40B4-BE49-F238E27FC236}">
                <a16:creationId xmlns:a16="http://schemas.microsoft.com/office/drawing/2014/main" id="{7151BB05-B275-44CF-BBC5-C07B3A3588EB}"/>
              </a:ext>
            </a:extLst>
          </p:cNvPr>
          <p:cNvGrpSpPr/>
          <p:nvPr/>
        </p:nvGrpSpPr>
        <p:grpSpPr>
          <a:xfrm flipH="1">
            <a:off x="1750702" y="1218888"/>
            <a:ext cx="2095047" cy="709298"/>
            <a:chOff x="1206679" y="3433621"/>
            <a:chExt cx="2095047" cy="709298"/>
          </a:xfrm>
        </p:grpSpPr>
        <p:sp>
          <p:nvSpPr>
            <p:cNvPr id="258" name="TextBox 257">
              <a:extLst>
                <a:ext uri="{FF2B5EF4-FFF2-40B4-BE49-F238E27FC236}">
                  <a16:creationId xmlns:a16="http://schemas.microsoft.com/office/drawing/2014/main" id="{02F669AD-1878-4A50-ADF2-5F7A5559097D}"/>
                </a:ext>
              </a:extLst>
            </p:cNvPr>
            <p:cNvSpPr txBox="1"/>
            <p:nvPr/>
          </p:nvSpPr>
          <p:spPr>
            <a:xfrm>
              <a:off x="1206679" y="3619699"/>
              <a:ext cx="2095047" cy="523220"/>
            </a:xfrm>
            <a:prstGeom prst="rect">
              <a:avLst/>
            </a:prstGeom>
            <a:noFill/>
          </p:spPr>
          <p:txBody>
            <a:bodyPr wrap="square" rtlCol="0">
              <a:spAutoFit/>
            </a:bodyPr>
            <a:lstStyle/>
            <a:p>
              <a:pPr algn="r"/>
              <a:r>
                <a:rPr lang="en-GB" sz="1400" spc="30">
                  <a:solidFill>
                    <a:schemeClr val="bg1"/>
                  </a:solidFill>
                  <a:latin typeface="+mj-lt"/>
                </a:rPr>
                <a:t>INTERACTIVE  OPERATOR</a:t>
              </a:r>
            </a:p>
          </p:txBody>
        </p:sp>
        <p:sp>
          <p:nvSpPr>
            <p:cNvPr id="259" name="TextBox 258">
              <a:extLst>
                <a:ext uri="{FF2B5EF4-FFF2-40B4-BE49-F238E27FC236}">
                  <a16:creationId xmlns:a16="http://schemas.microsoft.com/office/drawing/2014/main" id="{BF4C31F4-E0E0-4735-9140-BA1D2418FD3B}"/>
                </a:ext>
              </a:extLst>
            </p:cNvPr>
            <p:cNvSpPr txBox="1"/>
            <p:nvPr/>
          </p:nvSpPr>
          <p:spPr>
            <a:xfrm>
              <a:off x="1206679" y="3433621"/>
              <a:ext cx="1710930" cy="276999"/>
            </a:xfrm>
            <a:prstGeom prst="rect">
              <a:avLst/>
            </a:prstGeom>
            <a:noFill/>
          </p:spPr>
          <p:txBody>
            <a:bodyPr wrap="square" rtlCol="0">
              <a:spAutoFit/>
            </a:bodyPr>
            <a:lstStyle/>
            <a:p>
              <a:pPr algn="r"/>
              <a:r>
                <a:rPr lang="en-GB" sz="1200" b="1" spc="30">
                  <a:solidFill>
                    <a:srgbClr val="00B050"/>
                  </a:solidFill>
                  <a:latin typeface="+mj-lt"/>
                  <a:cs typeface="Rajdhani" panose="02000000000000000000" pitchFamily="2" charset="0"/>
                </a:rPr>
                <a:t>OPERATIONAL</a:t>
              </a:r>
              <a:r>
                <a:rPr lang="en-GB" sz="1200" spc="30">
                  <a:solidFill>
                    <a:schemeClr val="accent1"/>
                  </a:solidFill>
                  <a:latin typeface="+mj-lt"/>
                  <a:cs typeface="Rajdhani" panose="02000000000000000000" pitchFamily="2" charset="0"/>
                </a:rPr>
                <a:t> </a:t>
              </a:r>
            </a:p>
          </p:txBody>
        </p:sp>
      </p:grpSp>
      <p:grpSp>
        <p:nvGrpSpPr>
          <p:cNvPr id="246" name="Group 245">
            <a:extLst>
              <a:ext uri="{FF2B5EF4-FFF2-40B4-BE49-F238E27FC236}">
                <a16:creationId xmlns:a16="http://schemas.microsoft.com/office/drawing/2014/main" id="{EFE84FF9-9736-4E77-B3F3-C1943AE6949C}"/>
              </a:ext>
            </a:extLst>
          </p:cNvPr>
          <p:cNvGrpSpPr/>
          <p:nvPr/>
        </p:nvGrpSpPr>
        <p:grpSpPr>
          <a:xfrm flipH="1">
            <a:off x="1413512" y="2177397"/>
            <a:ext cx="2095047" cy="770853"/>
            <a:chOff x="1206679" y="3433621"/>
            <a:chExt cx="2095047" cy="770853"/>
          </a:xfrm>
        </p:grpSpPr>
        <p:sp>
          <p:nvSpPr>
            <p:cNvPr id="256" name="TextBox 255">
              <a:extLst>
                <a:ext uri="{FF2B5EF4-FFF2-40B4-BE49-F238E27FC236}">
                  <a16:creationId xmlns:a16="http://schemas.microsoft.com/office/drawing/2014/main" id="{E2D88F5A-CCA0-429A-B800-F3CF5C7FF636}"/>
                </a:ext>
              </a:extLst>
            </p:cNvPr>
            <p:cNvSpPr txBox="1"/>
            <p:nvPr/>
          </p:nvSpPr>
          <p:spPr>
            <a:xfrm>
              <a:off x="1206679" y="3619699"/>
              <a:ext cx="2095047" cy="584775"/>
            </a:xfrm>
            <a:prstGeom prst="rect">
              <a:avLst/>
            </a:prstGeom>
            <a:noFill/>
          </p:spPr>
          <p:txBody>
            <a:bodyPr wrap="square" rtlCol="0">
              <a:spAutoFit/>
            </a:bodyPr>
            <a:lstStyle/>
            <a:p>
              <a:pPr algn="r"/>
              <a:r>
                <a:rPr lang="en-GB" sz="1600" spc="30">
                  <a:solidFill>
                    <a:schemeClr val="bg1"/>
                  </a:solidFill>
                  <a:latin typeface="+mj-lt"/>
                </a:rPr>
                <a:t>EXPLOITATION</a:t>
              </a:r>
            </a:p>
            <a:p>
              <a:pPr algn="r"/>
              <a:r>
                <a:rPr lang="en-GB" sz="1600" spc="30">
                  <a:solidFill>
                    <a:schemeClr val="bg1"/>
                  </a:solidFill>
                  <a:latin typeface="+mj-lt"/>
                </a:rPr>
                <a:t>ANALYST</a:t>
              </a:r>
            </a:p>
          </p:txBody>
        </p:sp>
        <p:sp>
          <p:nvSpPr>
            <p:cNvPr id="257" name="TextBox 256">
              <a:extLst>
                <a:ext uri="{FF2B5EF4-FFF2-40B4-BE49-F238E27FC236}">
                  <a16:creationId xmlns:a16="http://schemas.microsoft.com/office/drawing/2014/main" id="{F08A93C4-D8C2-4DBA-8559-1F92BCA377A1}"/>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00B050"/>
                  </a:solidFill>
                  <a:cs typeface="Rajdhani" panose="02000000000000000000" pitchFamily="2" charset="0"/>
                </a:rPr>
                <a:t>OPERATIONAL</a:t>
              </a:r>
              <a:endParaRPr lang="en-GB" sz="1200" b="1" spc="30">
                <a:solidFill>
                  <a:srgbClr val="00B050"/>
                </a:solidFill>
                <a:latin typeface="+mj-lt"/>
                <a:cs typeface="Rajdhani" panose="02000000000000000000" pitchFamily="2" charset="0"/>
              </a:endParaRPr>
            </a:p>
          </p:txBody>
        </p:sp>
      </p:grpSp>
      <p:grpSp>
        <p:nvGrpSpPr>
          <p:cNvPr id="247" name="Group 246">
            <a:extLst>
              <a:ext uri="{FF2B5EF4-FFF2-40B4-BE49-F238E27FC236}">
                <a16:creationId xmlns:a16="http://schemas.microsoft.com/office/drawing/2014/main" id="{EB34C88C-6B00-4543-AA4C-BEE6E73B3A0B}"/>
              </a:ext>
            </a:extLst>
          </p:cNvPr>
          <p:cNvGrpSpPr/>
          <p:nvPr/>
        </p:nvGrpSpPr>
        <p:grpSpPr>
          <a:xfrm flipH="1">
            <a:off x="1193085" y="3268428"/>
            <a:ext cx="2095047" cy="524632"/>
            <a:chOff x="1206679" y="3433621"/>
            <a:chExt cx="2095047" cy="524632"/>
          </a:xfrm>
        </p:grpSpPr>
        <p:sp>
          <p:nvSpPr>
            <p:cNvPr id="254" name="TextBox 253">
              <a:extLst>
                <a:ext uri="{FF2B5EF4-FFF2-40B4-BE49-F238E27FC236}">
                  <a16:creationId xmlns:a16="http://schemas.microsoft.com/office/drawing/2014/main" id="{8001986E-8476-458D-940C-BA8FD7E531B2}"/>
                </a:ext>
              </a:extLst>
            </p:cNvPr>
            <p:cNvSpPr txBox="1"/>
            <p:nvPr/>
          </p:nvSpPr>
          <p:spPr>
            <a:xfrm>
              <a:off x="1206679" y="3619699"/>
              <a:ext cx="2095047" cy="338554"/>
            </a:xfrm>
            <a:prstGeom prst="rect">
              <a:avLst/>
            </a:prstGeom>
            <a:noFill/>
          </p:spPr>
          <p:txBody>
            <a:bodyPr wrap="square" rtlCol="0">
              <a:spAutoFit/>
            </a:bodyPr>
            <a:lstStyle/>
            <a:p>
              <a:pPr algn="r"/>
              <a:r>
                <a:rPr lang="en-GB" sz="1600" spc="30">
                  <a:solidFill>
                    <a:schemeClr val="bg1"/>
                  </a:solidFill>
                  <a:latin typeface="+mj-lt"/>
                </a:rPr>
                <a:t>DATA ENGINEER</a:t>
              </a:r>
            </a:p>
          </p:txBody>
        </p:sp>
        <p:sp>
          <p:nvSpPr>
            <p:cNvPr id="255" name="TextBox 254">
              <a:extLst>
                <a:ext uri="{FF2B5EF4-FFF2-40B4-BE49-F238E27FC236}">
                  <a16:creationId xmlns:a16="http://schemas.microsoft.com/office/drawing/2014/main" id="{92DD5761-7621-4726-BDAC-DFB620A32AF8}"/>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00B0F0"/>
                  </a:solidFill>
                  <a:cs typeface="Rajdhani" panose="02000000000000000000" pitchFamily="2" charset="0"/>
                </a:rPr>
                <a:t>OPERATIONAL</a:t>
              </a:r>
              <a:endParaRPr lang="en-GB" sz="1200" b="1" spc="30">
                <a:solidFill>
                  <a:srgbClr val="00B0F0"/>
                </a:solidFill>
                <a:latin typeface="+mj-lt"/>
                <a:cs typeface="Rajdhani" panose="02000000000000000000" pitchFamily="2" charset="0"/>
              </a:endParaRPr>
            </a:p>
          </p:txBody>
        </p:sp>
      </p:grpSp>
      <p:grpSp>
        <p:nvGrpSpPr>
          <p:cNvPr id="248" name="Group 247">
            <a:extLst>
              <a:ext uri="{FF2B5EF4-FFF2-40B4-BE49-F238E27FC236}">
                <a16:creationId xmlns:a16="http://schemas.microsoft.com/office/drawing/2014/main" id="{6CD0BCF8-86F5-4AA4-B262-5FF1237F8674}"/>
              </a:ext>
            </a:extLst>
          </p:cNvPr>
          <p:cNvGrpSpPr/>
          <p:nvPr/>
        </p:nvGrpSpPr>
        <p:grpSpPr>
          <a:xfrm flipH="1">
            <a:off x="1413512" y="4094415"/>
            <a:ext cx="2095047" cy="524632"/>
            <a:chOff x="1206679" y="3433621"/>
            <a:chExt cx="2095047" cy="524632"/>
          </a:xfrm>
        </p:grpSpPr>
        <p:sp>
          <p:nvSpPr>
            <p:cNvPr id="252" name="TextBox 251">
              <a:extLst>
                <a:ext uri="{FF2B5EF4-FFF2-40B4-BE49-F238E27FC236}">
                  <a16:creationId xmlns:a16="http://schemas.microsoft.com/office/drawing/2014/main" id="{B4DE8491-2A76-4AEC-8634-E6DDD0496B82}"/>
                </a:ext>
              </a:extLst>
            </p:cNvPr>
            <p:cNvSpPr txBox="1"/>
            <p:nvPr/>
          </p:nvSpPr>
          <p:spPr>
            <a:xfrm>
              <a:off x="1206679" y="3619699"/>
              <a:ext cx="2095047" cy="338554"/>
            </a:xfrm>
            <a:prstGeom prst="rect">
              <a:avLst/>
            </a:prstGeom>
            <a:noFill/>
          </p:spPr>
          <p:txBody>
            <a:bodyPr wrap="square" rtlCol="0">
              <a:spAutoFit/>
            </a:bodyPr>
            <a:lstStyle/>
            <a:p>
              <a:pPr algn="r"/>
              <a:r>
                <a:rPr lang="en-GB" sz="1600" spc="30">
                  <a:solidFill>
                    <a:schemeClr val="bg1"/>
                  </a:solidFill>
                  <a:latin typeface="+mj-lt"/>
                </a:rPr>
                <a:t>HOST ANALYST </a:t>
              </a:r>
            </a:p>
          </p:txBody>
        </p:sp>
        <p:sp>
          <p:nvSpPr>
            <p:cNvPr id="253" name="TextBox 252">
              <a:extLst>
                <a:ext uri="{FF2B5EF4-FFF2-40B4-BE49-F238E27FC236}">
                  <a16:creationId xmlns:a16="http://schemas.microsoft.com/office/drawing/2014/main" id="{5D4BD957-C1AA-4597-9760-321955678AC3}"/>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00B0F0"/>
                  </a:solidFill>
                  <a:cs typeface="Rajdhani" panose="02000000000000000000" pitchFamily="2" charset="0"/>
                </a:rPr>
                <a:t>OPERATIONAL</a:t>
              </a:r>
              <a:r>
                <a:rPr lang="en-GB" sz="1200" b="1" spc="30">
                  <a:solidFill>
                    <a:schemeClr val="accent1"/>
                  </a:solidFill>
                  <a:cs typeface="Rajdhani" panose="02000000000000000000" pitchFamily="2" charset="0"/>
                </a:rPr>
                <a:t> </a:t>
              </a:r>
              <a:endParaRPr lang="en-GB" sz="1200" b="1" spc="30">
                <a:solidFill>
                  <a:schemeClr val="accent1"/>
                </a:solidFill>
                <a:latin typeface="+mj-lt"/>
                <a:cs typeface="Rajdhani" panose="02000000000000000000" pitchFamily="2" charset="0"/>
              </a:endParaRPr>
            </a:p>
          </p:txBody>
        </p:sp>
      </p:grpSp>
      <p:grpSp>
        <p:nvGrpSpPr>
          <p:cNvPr id="249" name="Group 248">
            <a:extLst>
              <a:ext uri="{FF2B5EF4-FFF2-40B4-BE49-F238E27FC236}">
                <a16:creationId xmlns:a16="http://schemas.microsoft.com/office/drawing/2014/main" id="{476B5E56-8820-4A0C-95C0-7498A66477CC}"/>
              </a:ext>
            </a:extLst>
          </p:cNvPr>
          <p:cNvGrpSpPr/>
          <p:nvPr/>
        </p:nvGrpSpPr>
        <p:grpSpPr>
          <a:xfrm flipH="1">
            <a:off x="1662184" y="5052924"/>
            <a:ext cx="2095047" cy="770853"/>
            <a:chOff x="1206679" y="3433621"/>
            <a:chExt cx="2095047" cy="770853"/>
          </a:xfrm>
        </p:grpSpPr>
        <p:sp>
          <p:nvSpPr>
            <p:cNvPr id="250" name="TextBox 249">
              <a:extLst>
                <a:ext uri="{FF2B5EF4-FFF2-40B4-BE49-F238E27FC236}">
                  <a16:creationId xmlns:a16="http://schemas.microsoft.com/office/drawing/2014/main" id="{0EF5D6AB-79C2-4EFF-83DA-2E7569003052}"/>
                </a:ext>
              </a:extLst>
            </p:cNvPr>
            <p:cNvSpPr txBox="1"/>
            <p:nvPr/>
          </p:nvSpPr>
          <p:spPr>
            <a:xfrm>
              <a:off x="1206679" y="3619699"/>
              <a:ext cx="2095047" cy="584775"/>
            </a:xfrm>
            <a:prstGeom prst="rect">
              <a:avLst/>
            </a:prstGeom>
            <a:noFill/>
          </p:spPr>
          <p:txBody>
            <a:bodyPr wrap="square" rtlCol="0">
              <a:spAutoFit/>
            </a:bodyPr>
            <a:lstStyle/>
            <a:p>
              <a:pPr algn="r"/>
              <a:r>
                <a:rPr lang="en-GB" sz="1600" spc="30">
                  <a:solidFill>
                    <a:schemeClr val="bg1"/>
                  </a:solidFill>
                  <a:latin typeface="+mj-lt"/>
                </a:rPr>
                <a:t>NETWORK ANALYST</a:t>
              </a:r>
            </a:p>
          </p:txBody>
        </p:sp>
        <p:sp>
          <p:nvSpPr>
            <p:cNvPr id="251" name="TextBox 250">
              <a:extLst>
                <a:ext uri="{FF2B5EF4-FFF2-40B4-BE49-F238E27FC236}">
                  <a16:creationId xmlns:a16="http://schemas.microsoft.com/office/drawing/2014/main" id="{FC94CD01-5DE0-4A1C-BEF4-553BFA123442}"/>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00B0F0"/>
                  </a:solidFill>
                  <a:cs typeface="Rajdhani" panose="02000000000000000000" pitchFamily="2" charset="0"/>
                </a:rPr>
                <a:t>OPERATIONAL</a:t>
              </a:r>
              <a:endParaRPr lang="en-GB" sz="1200" b="1" spc="30">
                <a:solidFill>
                  <a:srgbClr val="00B0F0"/>
                </a:solidFill>
                <a:latin typeface="+mj-lt"/>
                <a:cs typeface="Rajdhani" panose="02000000000000000000" pitchFamily="2" charset="0"/>
              </a:endParaRPr>
            </a:p>
          </p:txBody>
        </p:sp>
      </p:grpSp>
      <p:sp>
        <p:nvSpPr>
          <p:cNvPr id="266" name="Rectangle 265">
            <a:extLst>
              <a:ext uri="{FF2B5EF4-FFF2-40B4-BE49-F238E27FC236}">
                <a16:creationId xmlns:a16="http://schemas.microsoft.com/office/drawing/2014/main" id="{24859EB0-9A48-4B8D-A74F-04F115F9805A}"/>
              </a:ext>
            </a:extLst>
          </p:cNvPr>
          <p:cNvSpPr/>
          <p:nvPr/>
        </p:nvSpPr>
        <p:spPr>
          <a:xfrm>
            <a:off x="4587773" y="3429000"/>
            <a:ext cx="1955460" cy="613270"/>
          </a:xfrm>
          <a:prstGeom prst="rect">
            <a:avLst/>
          </a:prstGeom>
          <a:solidFill>
            <a:schemeClr val="bg1"/>
          </a:solidFill>
          <a:ln w="6350">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spc="30">
                <a:solidFill>
                  <a:schemeClr val="tx1">
                    <a:lumMod val="75000"/>
                    <a:lumOff val="25000"/>
                  </a:schemeClr>
                </a:solidFill>
                <a:latin typeface="+mj-lt"/>
              </a:rPr>
              <a:t>JOBS</a:t>
            </a:r>
            <a:endParaRPr lang="en-US" sz="3600" spc="30">
              <a:solidFill>
                <a:schemeClr val="tx1">
                  <a:lumMod val="75000"/>
                  <a:lumOff val="25000"/>
                </a:schemeClr>
              </a:solidFill>
              <a:latin typeface="+mj-lt"/>
            </a:endParaRPr>
          </a:p>
        </p:txBody>
      </p:sp>
      <p:sp>
        <p:nvSpPr>
          <p:cNvPr id="267" name="Rectangle 266">
            <a:extLst>
              <a:ext uri="{FF2B5EF4-FFF2-40B4-BE49-F238E27FC236}">
                <a16:creationId xmlns:a16="http://schemas.microsoft.com/office/drawing/2014/main" id="{5D35A359-C5B4-4E7E-8E97-47D8A5DCFFEA}"/>
              </a:ext>
            </a:extLst>
          </p:cNvPr>
          <p:cNvSpPr/>
          <p:nvPr/>
        </p:nvSpPr>
        <p:spPr>
          <a:xfrm>
            <a:off x="5300744" y="2815730"/>
            <a:ext cx="2305090" cy="613270"/>
          </a:xfrm>
          <a:prstGeom prst="rect">
            <a:avLst/>
          </a:prstGeom>
          <a:solidFill>
            <a:schemeClr val="accent1"/>
          </a:solidFill>
          <a:ln w="6350">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spc="30" dirty="0">
                <a:latin typeface="+mj-lt"/>
              </a:rPr>
              <a:t>CYBER +</a:t>
            </a:r>
            <a:endParaRPr lang="en-US" sz="3600" spc="30" dirty="0">
              <a:latin typeface="+mj-lt"/>
            </a:endParaRPr>
          </a:p>
        </p:txBody>
      </p:sp>
    </p:spTree>
    <p:extLst>
      <p:ext uri="{BB962C8B-B14F-4D97-AF65-F5344CB8AC3E}">
        <p14:creationId xmlns:p14="http://schemas.microsoft.com/office/powerpoint/2010/main" val="109378912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49" presetClass="entr" presetSubtype="0" decel="100000" fill="hold" nodeType="withEffect">
                                  <p:stCondLst>
                                    <p:cond delay="500"/>
                                  </p:stCondLst>
                                  <p:childTnLst>
                                    <p:set>
                                      <p:cBhvr>
                                        <p:cTn id="14" dur="1" fill="hold">
                                          <p:stCondLst>
                                            <p:cond delay="0"/>
                                          </p:stCondLst>
                                        </p:cTn>
                                        <p:tgtEl>
                                          <p:spTgt spid="1070"/>
                                        </p:tgtEl>
                                        <p:attrNameLst>
                                          <p:attrName>style.visibility</p:attrName>
                                        </p:attrNameLst>
                                      </p:cBhvr>
                                      <p:to>
                                        <p:strVal val="visible"/>
                                      </p:to>
                                    </p:set>
                                    <p:anim calcmode="lin" valueType="num">
                                      <p:cBhvr>
                                        <p:cTn id="15" dur="750" fill="hold"/>
                                        <p:tgtEl>
                                          <p:spTgt spid="1070"/>
                                        </p:tgtEl>
                                        <p:attrNameLst>
                                          <p:attrName>ppt_w</p:attrName>
                                        </p:attrNameLst>
                                      </p:cBhvr>
                                      <p:tavLst>
                                        <p:tav tm="0">
                                          <p:val>
                                            <p:fltVal val="0"/>
                                          </p:val>
                                        </p:tav>
                                        <p:tav tm="100000">
                                          <p:val>
                                            <p:strVal val="#ppt_w"/>
                                          </p:val>
                                        </p:tav>
                                      </p:tavLst>
                                    </p:anim>
                                    <p:anim calcmode="lin" valueType="num">
                                      <p:cBhvr>
                                        <p:cTn id="16" dur="750" fill="hold"/>
                                        <p:tgtEl>
                                          <p:spTgt spid="1070"/>
                                        </p:tgtEl>
                                        <p:attrNameLst>
                                          <p:attrName>ppt_h</p:attrName>
                                        </p:attrNameLst>
                                      </p:cBhvr>
                                      <p:tavLst>
                                        <p:tav tm="0">
                                          <p:val>
                                            <p:fltVal val="0"/>
                                          </p:val>
                                        </p:tav>
                                        <p:tav tm="100000">
                                          <p:val>
                                            <p:strVal val="#ppt_h"/>
                                          </p:val>
                                        </p:tav>
                                      </p:tavLst>
                                    </p:anim>
                                    <p:anim calcmode="lin" valueType="num">
                                      <p:cBhvr>
                                        <p:cTn id="17" dur="750" fill="hold"/>
                                        <p:tgtEl>
                                          <p:spTgt spid="1070"/>
                                        </p:tgtEl>
                                        <p:attrNameLst>
                                          <p:attrName>style.rotation</p:attrName>
                                        </p:attrNameLst>
                                      </p:cBhvr>
                                      <p:tavLst>
                                        <p:tav tm="0">
                                          <p:val>
                                            <p:fltVal val="360"/>
                                          </p:val>
                                        </p:tav>
                                        <p:tav tm="100000">
                                          <p:val>
                                            <p:fltVal val="0"/>
                                          </p:val>
                                        </p:tav>
                                      </p:tavLst>
                                    </p:anim>
                                    <p:animEffect transition="in" filter="fade">
                                      <p:cBhvr>
                                        <p:cTn id="18" dur="750"/>
                                        <p:tgtEl>
                                          <p:spTgt spid="1070"/>
                                        </p:tgtEl>
                                      </p:cBhvr>
                                    </p:animEffect>
                                  </p:childTnLst>
                                </p:cTn>
                              </p:par>
                              <p:par>
                                <p:cTn id="19" presetID="9" presetClass="entr" presetSubtype="0" fill="hold" grpId="0" nodeType="withEffect">
                                  <p:stCondLst>
                                    <p:cond delay="500"/>
                                  </p:stCondLst>
                                  <p:childTnLst>
                                    <p:set>
                                      <p:cBhvr>
                                        <p:cTn id="20" dur="1" fill="hold">
                                          <p:stCondLst>
                                            <p:cond delay="0"/>
                                          </p:stCondLst>
                                        </p:cTn>
                                        <p:tgtEl>
                                          <p:spTgt spid="267"/>
                                        </p:tgtEl>
                                        <p:attrNameLst>
                                          <p:attrName>style.visibility</p:attrName>
                                        </p:attrNameLst>
                                      </p:cBhvr>
                                      <p:to>
                                        <p:strVal val="visible"/>
                                      </p:to>
                                    </p:set>
                                    <p:animEffect transition="in" filter="dissolve">
                                      <p:cBhvr>
                                        <p:cTn id="21" dur="750"/>
                                        <p:tgtEl>
                                          <p:spTgt spid="267"/>
                                        </p:tgtEl>
                                      </p:cBhvr>
                                    </p:animEffect>
                                  </p:childTnLst>
                                </p:cTn>
                              </p:par>
                              <p:par>
                                <p:cTn id="22" presetID="9" presetClass="entr" presetSubtype="0" fill="hold" grpId="0" nodeType="withEffect">
                                  <p:stCondLst>
                                    <p:cond delay="750"/>
                                  </p:stCondLst>
                                  <p:childTnLst>
                                    <p:set>
                                      <p:cBhvr>
                                        <p:cTn id="23" dur="1" fill="hold">
                                          <p:stCondLst>
                                            <p:cond delay="0"/>
                                          </p:stCondLst>
                                        </p:cTn>
                                        <p:tgtEl>
                                          <p:spTgt spid="266"/>
                                        </p:tgtEl>
                                        <p:attrNameLst>
                                          <p:attrName>style.visibility</p:attrName>
                                        </p:attrNameLst>
                                      </p:cBhvr>
                                      <p:to>
                                        <p:strVal val="visible"/>
                                      </p:to>
                                    </p:set>
                                    <p:animEffect transition="in" filter="dissolve">
                                      <p:cBhvr>
                                        <p:cTn id="24" dur="750"/>
                                        <p:tgtEl>
                                          <p:spTgt spid="266"/>
                                        </p:tgtEl>
                                      </p:cBhvr>
                                    </p:animEffect>
                                  </p:childTnLst>
                                </p:cTn>
                              </p:par>
                              <p:par>
                                <p:cTn id="25" presetID="10" presetClass="entr" presetSubtype="0" fill="hold" nodeType="withEffect">
                                  <p:stCondLst>
                                    <p:cond delay="1000"/>
                                  </p:stCondLst>
                                  <p:childTnLst>
                                    <p:set>
                                      <p:cBhvr>
                                        <p:cTn id="26" dur="1" fill="hold">
                                          <p:stCondLst>
                                            <p:cond delay="0"/>
                                          </p:stCondLst>
                                        </p:cTn>
                                        <p:tgtEl>
                                          <p:spTgt spid="245"/>
                                        </p:tgtEl>
                                        <p:attrNameLst>
                                          <p:attrName>style.visibility</p:attrName>
                                        </p:attrNameLst>
                                      </p:cBhvr>
                                      <p:to>
                                        <p:strVal val="visible"/>
                                      </p:to>
                                    </p:set>
                                    <p:animEffect transition="in" filter="fade">
                                      <p:cBhvr>
                                        <p:cTn id="27" dur="750"/>
                                        <p:tgtEl>
                                          <p:spTgt spid="245"/>
                                        </p:tgtEl>
                                      </p:cBhvr>
                                    </p:animEffect>
                                  </p:childTnLst>
                                </p:cTn>
                              </p:par>
                              <p:par>
                                <p:cTn id="28" presetID="10" presetClass="entr" presetSubtype="0" fill="hold" nodeType="withEffect">
                                  <p:stCondLst>
                                    <p:cond delay="1000"/>
                                  </p:stCondLst>
                                  <p:childTnLst>
                                    <p:set>
                                      <p:cBhvr>
                                        <p:cTn id="29" dur="1" fill="hold">
                                          <p:stCondLst>
                                            <p:cond delay="0"/>
                                          </p:stCondLst>
                                        </p:cTn>
                                        <p:tgtEl>
                                          <p:spTgt spid="196"/>
                                        </p:tgtEl>
                                        <p:attrNameLst>
                                          <p:attrName>style.visibility</p:attrName>
                                        </p:attrNameLst>
                                      </p:cBhvr>
                                      <p:to>
                                        <p:strVal val="visible"/>
                                      </p:to>
                                    </p:set>
                                    <p:animEffect transition="in" filter="fade">
                                      <p:cBhvr>
                                        <p:cTn id="30" dur="750"/>
                                        <p:tgtEl>
                                          <p:spTgt spid="196"/>
                                        </p:tgtEl>
                                      </p:cBhvr>
                                    </p:animEffect>
                                  </p:childTnLst>
                                </p:cTn>
                              </p:par>
                              <p:par>
                                <p:cTn id="31" presetID="10" presetClass="entr" presetSubtype="0" fill="hold" nodeType="withEffect">
                                  <p:stCondLst>
                                    <p:cond delay="1250"/>
                                  </p:stCondLst>
                                  <p:childTnLst>
                                    <p:set>
                                      <p:cBhvr>
                                        <p:cTn id="32" dur="1" fill="hold">
                                          <p:stCondLst>
                                            <p:cond delay="0"/>
                                          </p:stCondLst>
                                        </p:cTn>
                                        <p:tgtEl>
                                          <p:spTgt spid="246"/>
                                        </p:tgtEl>
                                        <p:attrNameLst>
                                          <p:attrName>style.visibility</p:attrName>
                                        </p:attrNameLst>
                                      </p:cBhvr>
                                      <p:to>
                                        <p:strVal val="visible"/>
                                      </p:to>
                                    </p:set>
                                    <p:animEffect transition="in" filter="fade">
                                      <p:cBhvr>
                                        <p:cTn id="33" dur="750"/>
                                        <p:tgtEl>
                                          <p:spTgt spid="246"/>
                                        </p:tgtEl>
                                      </p:cBhvr>
                                    </p:animEffect>
                                  </p:childTnLst>
                                </p:cTn>
                              </p:par>
                              <p:par>
                                <p:cTn id="34" presetID="10" presetClass="entr" presetSubtype="0" fill="hold" nodeType="withEffect">
                                  <p:stCondLst>
                                    <p:cond delay="1250"/>
                                  </p:stCondLst>
                                  <p:childTnLst>
                                    <p:set>
                                      <p:cBhvr>
                                        <p:cTn id="35" dur="1" fill="hold">
                                          <p:stCondLst>
                                            <p:cond delay="0"/>
                                          </p:stCondLst>
                                        </p:cTn>
                                        <p:tgtEl>
                                          <p:spTgt spid="230"/>
                                        </p:tgtEl>
                                        <p:attrNameLst>
                                          <p:attrName>style.visibility</p:attrName>
                                        </p:attrNameLst>
                                      </p:cBhvr>
                                      <p:to>
                                        <p:strVal val="visible"/>
                                      </p:to>
                                    </p:set>
                                    <p:animEffect transition="in" filter="fade">
                                      <p:cBhvr>
                                        <p:cTn id="36" dur="750"/>
                                        <p:tgtEl>
                                          <p:spTgt spid="230"/>
                                        </p:tgtEl>
                                      </p:cBhvr>
                                    </p:animEffect>
                                  </p:childTnLst>
                                </p:cTn>
                              </p:par>
                              <p:par>
                                <p:cTn id="37" presetID="10" presetClass="entr" presetSubtype="0" fill="hold" nodeType="withEffect">
                                  <p:stCondLst>
                                    <p:cond delay="1500"/>
                                  </p:stCondLst>
                                  <p:childTnLst>
                                    <p:set>
                                      <p:cBhvr>
                                        <p:cTn id="38" dur="1" fill="hold">
                                          <p:stCondLst>
                                            <p:cond delay="0"/>
                                          </p:stCondLst>
                                        </p:cTn>
                                        <p:tgtEl>
                                          <p:spTgt spid="247"/>
                                        </p:tgtEl>
                                        <p:attrNameLst>
                                          <p:attrName>style.visibility</p:attrName>
                                        </p:attrNameLst>
                                      </p:cBhvr>
                                      <p:to>
                                        <p:strVal val="visible"/>
                                      </p:to>
                                    </p:set>
                                    <p:animEffect transition="in" filter="fade">
                                      <p:cBhvr>
                                        <p:cTn id="39" dur="750"/>
                                        <p:tgtEl>
                                          <p:spTgt spid="247"/>
                                        </p:tgtEl>
                                      </p:cBhvr>
                                    </p:animEffect>
                                  </p:childTnLst>
                                </p:cTn>
                              </p:par>
                              <p:par>
                                <p:cTn id="40" presetID="10" presetClass="entr" presetSubtype="0" fill="hold" nodeType="withEffect">
                                  <p:stCondLst>
                                    <p:cond delay="1500"/>
                                  </p:stCondLst>
                                  <p:childTnLst>
                                    <p:set>
                                      <p:cBhvr>
                                        <p:cTn id="41" dur="1" fill="hold">
                                          <p:stCondLst>
                                            <p:cond delay="0"/>
                                          </p:stCondLst>
                                        </p:cTn>
                                        <p:tgtEl>
                                          <p:spTgt spid="233"/>
                                        </p:tgtEl>
                                        <p:attrNameLst>
                                          <p:attrName>style.visibility</p:attrName>
                                        </p:attrNameLst>
                                      </p:cBhvr>
                                      <p:to>
                                        <p:strVal val="visible"/>
                                      </p:to>
                                    </p:set>
                                    <p:animEffect transition="in" filter="fade">
                                      <p:cBhvr>
                                        <p:cTn id="42" dur="750"/>
                                        <p:tgtEl>
                                          <p:spTgt spid="233"/>
                                        </p:tgtEl>
                                      </p:cBhvr>
                                    </p:animEffect>
                                  </p:childTnLst>
                                </p:cTn>
                              </p:par>
                              <p:par>
                                <p:cTn id="43" presetID="10" presetClass="entr" presetSubtype="0" fill="hold" nodeType="withEffect">
                                  <p:stCondLst>
                                    <p:cond delay="1250"/>
                                  </p:stCondLst>
                                  <p:childTnLst>
                                    <p:set>
                                      <p:cBhvr>
                                        <p:cTn id="44" dur="1" fill="hold">
                                          <p:stCondLst>
                                            <p:cond delay="0"/>
                                          </p:stCondLst>
                                        </p:cTn>
                                        <p:tgtEl>
                                          <p:spTgt spid="248"/>
                                        </p:tgtEl>
                                        <p:attrNameLst>
                                          <p:attrName>style.visibility</p:attrName>
                                        </p:attrNameLst>
                                      </p:cBhvr>
                                      <p:to>
                                        <p:strVal val="visible"/>
                                      </p:to>
                                    </p:set>
                                    <p:animEffect transition="in" filter="fade">
                                      <p:cBhvr>
                                        <p:cTn id="45" dur="750"/>
                                        <p:tgtEl>
                                          <p:spTgt spid="248"/>
                                        </p:tgtEl>
                                      </p:cBhvr>
                                    </p:animEffect>
                                  </p:childTnLst>
                                </p:cTn>
                              </p:par>
                              <p:par>
                                <p:cTn id="46" presetID="10" presetClass="entr" presetSubtype="0" fill="hold" nodeType="withEffect">
                                  <p:stCondLst>
                                    <p:cond delay="1250"/>
                                  </p:stCondLst>
                                  <p:childTnLst>
                                    <p:set>
                                      <p:cBhvr>
                                        <p:cTn id="47" dur="1" fill="hold">
                                          <p:stCondLst>
                                            <p:cond delay="0"/>
                                          </p:stCondLst>
                                        </p:cTn>
                                        <p:tgtEl>
                                          <p:spTgt spid="236"/>
                                        </p:tgtEl>
                                        <p:attrNameLst>
                                          <p:attrName>style.visibility</p:attrName>
                                        </p:attrNameLst>
                                      </p:cBhvr>
                                      <p:to>
                                        <p:strVal val="visible"/>
                                      </p:to>
                                    </p:set>
                                    <p:animEffect transition="in" filter="fade">
                                      <p:cBhvr>
                                        <p:cTn id="48" dur="750"/>
                                        <p:tgtEl>
                                          <p:spTgt spid="236"/>
                                        </p:tgtEl>
                                      </p:cBhvr>
                                    </p:animEffect>
                                  </p:childTnLst>
                                </p:cTn>
                              </p:par>
                              <p:par>
                                <p:cTn id="49" presetID="10" presetClass="entr" presetSubtype="0" fill="hold" nodeType="withEffect">
                                  <p:stCondLst>
                                    <p:cond delay="1000"/>
                                  </p:stCondLst>
                                  <p:childTnLst>
                                    <p:set>
                                      <p:cBhvr>
                                        <p:cTn id="50" dur="1" fill="hold">
                                          <p:stCondLst>
                                            <p:cond delay="0"/>
                                          </p:stCondLst>
                                        </p:cTn>
                                        <p:tgtEl>
                                          <p:spTgt spid="249"/>
                                        </p:tgtEl>
                                        <p:attrNameLst>
                                          <p:attrName>style.visibility</p:attrName>
                                        </p:attrNameLst>
                                      </p:cBhvr>
                                      <p:to>
                                        <p:strVal val="visible"/>
                                      </p:to>
                                    </p:set>
                                    <p:animEffect transition="in" filter="fade">
                                      <p:cBhvr>
                                        <p:cTn id="51" dur="750"/>
                                        <p:tgtEl>
                                          <p:spTgt spid="249"/>
                                        </p:tgtEl>
                                      </p:cBhvr>
                                    </p:animEffect>
                                  </p:childTnLst>
                                </p:cTn>
                              </p:par>
                              <p:par>
                                <p:cTn id="52" presetID="10" presetClass="entr" presetSubtype="0" fill="hold" nodeType="withEffect">
                                  <p:stCondLst>
                                    <p:cond delay="1000"/>
                                  </p:stCondLst>
                                  <p:childTnLst>
                                    <p:set>
                                      <p:cBhvr>
                                        <p:cTn id="53" dur="1" fill="hold">
                                          <p:stCondLst>
                                            <p:cond delay="0"/>
                                          </p:stCondLst>
                                        </p:cTn>
                                        <p:tgtEl>
                                          <p:spTgt spid="239"/>
                                        </p:tgtEl>
                                        <p:attrNameLst>
                                          <p:attrName>style.visibility</p:attrName>
                                        </p:attrNameLst>
                                      </p:cBhvr>
                                      <p:to>
                                        <p:strVal val="visible"/>
                                      </p:to>
                                    </p:set>
                                    <p:animEffect transition="in" filter="fade">
                                      <p:cBhvr>
                                        <p:cTn id="54" dur="750"/>
                                        <p:tgtEl>
                                          <p:spTgt spid="2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66" grpId="0" animBg="1"/>
      <p:bldP spid="26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65905F-22C1-481B-A77B-368C1D3B8A03}"/>
              </a:ext>
            </a:extLst>
          </p:cNvPr>
          <p:cNvSpPr>
            <a:spLocks noGrp="1"/>
          </p:cNvSpPr>
          <p:nvPr>
            <p:ph type="title"/>
          </p:nvPr>
        </p:nvSpPr>
        <p:spPr/>
        <p:txBody>
          <a:bodyPr/>
          <a:lstStyle/>
          <a:p>
            <a:r>
              <a:rPr lang="en-US" dirty="0"/>
              <a:t>					DCO Maneuver</a:t>
            </a:r>
          </a:p>
        </p:txBody>
      </p:sp>
      <p:sp>
        <p:nvSpPr>
          <p:cNvPr id="5" name="Slide Number Placeholder 4">
            <a:extLst>
              <a:ext uri="{FF2B5EF4-FFF2-40B4-BE49-F238E27FC236}">
                <a16:creationId xmlns:a16="http://schemas.microsoft.com/office/drawing/2014/main" id="{D38C96D6-B588-4007-B409-34D22F0B2E8D}"/>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716FCB-1D65-4A16-AE9D-F5238DB6642A}" type="slidenum">
              <a:rPr kumimoji="0" lang="en-US" sz="1000" b="1" i="0" u="none" strike="noStrike" kern="1200" cap="none" spc="0" normalizeH="0" baseline="0" noProof="0" smtClean="0">
                <a:ln>
                  <a:noFill/>
                </a:ln>
                <a:solidFill>
                  <a:prstClr val="black"/>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000" b="1" i="0" u="none" strike="noStrike" kern="1200" cap="none" spc="0" normalizeH="0" baseline="0" noProof="0">
              <a:ln>
                <a:noFill/>
              </a:ln>
              <a:solidFill>
                <a:prstClr val="black"/>
              </a:solidFill>
              <a:effectLst/>
              <a:uLnTx/>
              <a:uFillTx/>
              <a:latin typeface="Franklin Gothic Book" panose="020B0503020102020204"/>
              <a:ea typeface="+mn-ea"/>
              <a:cs typeface="+mn-cs"/>
            </a:endParaRPr>
          </a:p>
        </p:txBody>
      </p:sp>
      <p:sp>
        <p:nvSpPr>
          <p:cNvPr id="4" name="Footer Placeholder 3">
            <a:extLst>
              <a:ext uri="{FF2B5EF4-FFF2-40B4-BE49-F238E27FC236}">
                <a16:creationId xmlns:a16="http://schemas.microsoft.com/office/drawing/2014/main" id="{916367C0-211B-45EE-8A84-699455D6A8DF}"/>
              </a:ext>
            </a:extLst>
          </p:cNvPr>
          <p:cNvSpPr>
            <a:spLocks noGrp="1"/>
          </p:cNvSpPr>
          <p:nvPr>
            <p:ph type="ftr" sz="quarter" idx="4294967295"/>
          </p:nvPr>
        </p:nvSpPr>
        <p:spPr>
          <a:xfrm>
            <a:off x="8077200" y="6505575"/>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Franklin Gothic Book" panose="020B0503020102020204"/>
                <a:ea typeface="+mn-ea"/>
                <a:cs typeface="+mn-cs"/>
              </a:rPr>
              <a:t>UNCLASSIFIED//FOUO</a:t>
            </a:r>
          </a:p>
        </p:txBody>
      </p:sp>
      <p:sp>
        <p:nvSpPr>
          <p:cNvPr id="6" name="TextBox 5">
            <a:extLst>
              <a:ext uri="{FF2B5EF4-FFF2-40B4-BE49-F238E27FC236}">
                <a16:creationId xmlns:a16="http://schemas.microsoft.com/office/drawing/2014/main" id="{C9E502F0-18AF-4243-BED3-BBE141829E04}"/>
              </a:ext>
            </a:extLst>
          </p:cNvPr>
          <p:cNvSpPr txBox="1"/>
          <p:nvPr/>
        </p:nvSpPr>
        <p:spPr>
          <a:xfrm>
            <a:off x="2046970" y="3992805"/>
            <a:ext cx="2232025" cy="294953"/>
          </a:xfrm>
          <a:prstGeom prst="rect">
            <a:avLst/>
          </a:prstGeom>
          <a:noFill/>
        </p:spPr>
        <p:txBody>
          <a:bodyPr lIns="0" tIns="0" rIns="0" bIns="0">
            <a:spAutoFit/>
          </a:bodyPr>
          <a:lstStyle/>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1" i="0" u="none" strike="noStrike" kern="1200" cap="none" spc="0" normalizeH="0" baseline="0" noProof="0">
                <a:ln>
                  <a:noFill/>
                </a:ln>
                <a:solidFill>
                  <a:srgbClr val="3F3F3F"/>
                </a:solidFill>
                <a:effectLst/>
                <a:uLnTx/>
                <a:uFillTx/>
                <a:latin typeface="Franklin Gothic Book" panose="020B0503020102020204" pitchFamily="34" charset="0"/>
                <a:ea typeface="+mn-ea"/>
                <a:cs typeface="+mn-cs"/>
              </a:rPr>
              <a:t>Defend </a:t>
            </a:r>
          </a:p>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0" i="1" u="none" strike="noStrike" kern="1200" cap="none" spc="0" normalizeH="0" baseline="0" noProof="0">
                <a:ln>
                  <a:noFill/>
                </a:ln>
                <a:solidFill>
                  <a:srgbClr val="3F3F3F"/>
                </a:solidFill>
                <a:effectLst/>
                <a:uLnTx/>
                <a:uFillTx/>
                <a:latin typeface="Franklin Gothic Book" panose="020B0503020102020204" pitchFamily="34" charset="0"/>
                <a:ea typeface="+mn-ea"/>
                <a:cs typeface="+mn-cs"/>
              </a:rPr>
              <a:t>Threat Oriented , Mission Focused</a:t>
            </a:r>
          </a:p>
        </p:txBody>
      </p:sp>
      <p:sp>
        <p:nvSpPr>
          <p:cNvPr id="7" name="Rectangle 6">
            <a:extLst>
              <a:ext uri="{FF2B5EF4-FFF2-40B4-BE49-F238E27FC236}">
                <a16:creationId xmlns:a16="http://schemas.microsoft.com/office/drawing/2014/main" id="{EDD8EDD3-D477-4343-9F18-1E50E724411E}"/>
              </a:ext>
            </a:extLst>
          </p:cNvPr>
          <p:cNvSpPr/>
          <p:nvPr/>
        </p:nvSpPr>
        <p:spPr>
          <a:xfrm rot="5400000">
            <a:off x="4880916" y="2233742"/>
            <a:ext cx="3084656" cy="965285"/>
          </a:xfrm>
          <a:prstGeom prst="rect">
            <a:avLst/>
          </a:prstGeom>
          <a:gradFill flip="none" rotWithShape="1">
            <a:gsLst>
              <a:gs pos="0">
                <a:srgbClr val="C00000">
                  <a:alpha val="72000"/>
                </a:srgbClr>
              </a:gs>
              <a:gs pos="100000">
                <a:srgbClr val="FF0000">
                  <a:alpha val="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4F4F4"/>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DFFEE679-D9F8-4105-A9A1-AB39DDA35570}"/>
              </a:ext>
            </a:extLst>
          </p:cNvPr>
          <p:cNvSpPr/>
          <p:nvPr/>
        </p:nvSpPr>
        <p:spPr>
          <a:xfrm rot="16200000">
            <a:off x="736510" y="564334"/>
            <a:ext cx="3122756" cy="4307278"/>
          </a:xfrm>
          <a:prstGeom prst="rect">
            <a:avLst/>
          </a:prstGeom>
          <a:gradFill flip="none" rotWithShape="1">
            <a:gsLst>
              <a:gs pos="15000">
                <a:schemeClr val="accent1">
                  <a:lumMod val="60000"/>
                  <a:lumOff val="40000"/>
                </a:schemeClr>
              </a:gs>
              <a:gs pos="0">
                <a:schemeClr val="bg1">
                  <a:lumMod val="6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4F4F4"/>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F9A0E2A0-0912-4A17-B1CF-28815743450C}"/>
              </a:ext>
            </a:extLst>
          </p:cNvPr>
          <p:cNvCxnSpPr/>
          <p:nvPr/>
        </p:nvCxnSpPr>
        <p:spPr>
          <a:xfrm flipH="1">
            <a:off x="2146476" y="1020069"/>
            <a:ext cx="20640" cy="3259282"/>
          </a:xfrm>
          <a:prstGeom prst="line">
            <a:avLst/>
          </a:prstGeom>
          <a:ln w="31750">
            <a:solidFill>
              <a:schemeClr val="tx1">
                <a:lumMod val="50000"/>
                <a:lumOff val="50000"/>
                <a:alpha val="50000"/>
              </a:schemeClr>
            </a:solidFill>
          </a:ln>
          <a:effectLst>
            <a:outerShdw blurRad="152400" dist="25400" algn="l" rotWithShape="0">
              <a:schemeClr val="accent1">
                <a:lumMod val="50000"/>
              </a:schemeClr>
            </a:outerShdw>
          </a:effectLst>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659AA53-8D9C-4B44-B0C8-0D2AA5B4BB1D}"/>
              </a:ext>
            </a:extLst>
          </p:cNvPr>
          <p:cNvCxnSpPr/>
          <p:nvPr/>
        </p:nvCxnSpPr>
        <p:spPr>
          <a:xfrm>
            <a:off x="4451527" y="1155007"/>
            <a:ext cx="11911" cy="3078306"/>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E7100585-CE3D-4755-928A-32C6802F5880}"/>
              </a:ext>
            </a:extLst>
          </p:cNvPr>
          <p:cNvSpPr txBox="1"/>
          <p:nvPr/>
        </p:nvSpPr>
        <p:spPr bwMode="auto">
          <a:xfrm>
            <a:off x="2620180" y="1577110"/>
            <a:ext cx="1528759" cy="313727"/>
          </a:xfrm>
          <a:prstGeom prst="rect">
            <a:avLst/>
          </a:prstGeom>
          <a:gradFill flip="none" rotWithShape="1">
            <a:gsLst>
              <a:gs pos="97345">
                <a:srgbClr val="ED7D0D"/>
              </a:gs>
              <a:gs pos="0">
                <a:schemeClr val="accent2">
                  <a:lumMod val="75000"/>
                </a:schemeClr>
              </a:gs>
            </a:gsLst>
            <a:lin ang="18900000" scaled="1"/>
            <a:tileRect/>
          </a:gradFill>
          <a:ln w="12700">
            <a:noFill/>
          </a:ln>
          <a:effectLst/>
        </p:spPr>
        <p:txBody>
          <a:bodyPr lIns="13716" tIns="18288" rIns="13716" bIns="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Franklin Gothic Book" panose="020B0503020102020204" pitchFamily="34" charset="0"/>
                <a:ea typeface="+mn-ea"/>
                <a:cs typeface="+mn-cs"/>
              </a:rPr>
              <a:t>Cyber Security</a:t>
            </a:r>
          </a:p>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Franklin Gothic Book" panose="020B0503020102020204" pitchFamily="34" charset="0"/>
                <a:ea typeface="+mn-ea"/>
                <a:cs typeface="+mn-cs"/>
              </a:rPr>
              <a:t>Service Provider</a:t>
            </a:r>
          </a:p>
        </p:txBody>
      </p:sp>
      <p:grpSp>
        <p:nvGrpSpPr>
          <p:cNvPr id="12" name="Group 11">
            <a:extLst>
              <a:ext uri="{FF2B5EF4-FFF2-40B4-BE49-F238E27FC236}">
                <a16:creationId xmlns:a16="http://schemas.microsoft.com/office/drawing/2014/main" id="{850B8688-4E30-4D45-B620-A460372149F6}"/>
              </a:ext>
            </a:extLst>
          </p:cNvPr>
          <p:cNvGrpSpPr/>
          <p:nvPr/>
        </p:nvGrpSpPr>
        <p:grpSpPr>
          <a:xfrm>
            <a:off x="419277" y="1128019"/>
            <a:ext cx="1400175" cy="690563"/>
            <a:chOff x="352425" y="1212850"/>
            <a:chExt cx="1400175" cy="690563"/>
          </a:xfrm>
        </p:grpSpPr>
        <p:sp>
          <p:nvSpPr>
            <p:cNvPr id="13" name="TextBox 89">
              <a:extLst>
                <a:ext uri="{FF2B5EF4-FFF2-40B4-BE49-F238E27FC236}">
                  <a16:creationId xmlns:a16="http://schemas.microsoft.com/office/drawing/2014/main" id="{6542AC3F-EC9F-44AC-821F-E5AC91593B19}"/>
                </a:ext>
              </a:extLst>
            </p:cNvPr>
            <p:cNvSpPr txBox="1">
              <a:spLocks noChangeArrowheads="1"/>
            </p:cNvSpPr>
            <p:nvPr/>
          </p:nvSpPr>
          <p:spPr bwMode="auto">
            <a:xfrm>
              <a:off x="352425" y="1695450"/>
              <a:ext cx="1400175" cy="207963"/>
            </a:xfrm>
            <a:prstGeom prst="rect">
              <a:avLst/>
            </a:prstGeom>
            <a:solidFill>
              <a:srgbClr val="ED7D0D"/>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13716" tIns="20574" rIns="13716" bIns="6858" anchor="ctr"/>
            <a:lstStyle>
              <a:lvl1pPr>
                <a:lnSpc>
                  <a:spcPct val="90000"/>
                </a:lnSpc>
                <a:spcBef>
                  <a:spcPts val="1000"/>
                </a:spcBef>
                <a:buFont typeface="Arial" panose="020B0604020202020204" pitchFamily="34" charset="0"/>
                <a:buChar char="•"/>
                <a:defRPr sz="2800" b="1">
                  <a:solidFill>
                    <a:schemeClr val="tx1"/>
                  </a:solidFill>
                  <a:latin typeface="Franklin Gothic Book" panose="020B0503020102020204" pitchFamily="34" charset="0"/>
                </a:defRPr>
              </a:lvl1pPr>
              <a:lvl2pPr marL="742950" indent="-285750">
                <a:lnSpc>
                  <a:spcPct val="90000"/>
                </a:lnSpc>
                <a:spcBef>
                  <a:spcPts val="500"/>
                </a:spcBef>
                <a:buFont typeface="Arial" panose="020B0604020202020204" pitchFamily="34" charset="0"/>
                <a:buChar char="•"/>
                <a:defRPr sz="2400" b="1">
                  <a:solidFill>
                    <a:schemeClr val="tx1"/>
                  </a:solidFill>
                  <a:latin typeface="Franklin Gothic Book" panose="020B0503020102020204" pitchFamily="34" charset="0"/>
                </a:defRPr>
              </a:lvl2pPr>
              <a:lvl3pPr marL="1143000" indent="-228600">
                <a:lnSpc>
                  <a:spcPct val="90000"/>
                </a:lnSpc>
                <a:spcBef>
                  <a:spcPts val="500"/>
                </a:spcBef>
                <a:buFont typeface="Arial" panose="020B0604020202020204" pitchFamily="34" charset="0"/>
                <a:buChar char="•"/>
                <a:defRPr sz="2000" b="1">
                  <a:solidFill>
                    <a:schemeClr val="tx1"/>
                  </a:solidFill>
                  <a:latin typeface="Franklin Gothic Book" panose="020B0503020102020204" pitchFamily="34" charset="0"/>
                </a:defRPr>
              </a:lvl3pPr>
              <a:lvl4pPr marL="1600200" indent="-228600">
                <a:lnSpc>
                  <a:spcPct val="90000"/>
                </a:lnSpc>
                <a:spcBef>
                  <a:spcPts val="500"/>
                </a:spcBef>
                <a:buFont typeface="Arial" panose="020B0604020202020204" pitchFamily="34" charset="0"/>
                <a:buChar char="•"/>
                <a:defRPr b="1">
                  <a:solidFill>
                    <a:schemeClr val="tx1"/>
                  </a:solidFill>
                  <a:latin typeface="Franklin Gothic Book" panose="020B0503020102020204" pitchFamily="34" charset="0"/>
                </a:defRPr>
              </a:lvl4pPr>
              <a:lvl5pPr marL="2057400" indent="-228600">
                <a:lnSpc>
                  <a:spcPct val="90000"/>
                </a:lnSpc>
                <a:spcBef>
                  <a:spcPts val="500"/>
                </a:spcBef>
                <a:buFont typeface="Arial" panose="020B0604020202020204" pitchFamily="34" charset="0"/>
                <a:buChar char="•"/>
                <a:defRPr b="1">
                  <a:solidFill>
                    <a:schemeClr val="tx1"/>
                  </a:solidFill>
                  <a:latin typeface="Franklin Gothic Book" panose="020B0503020102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b="1">
                  <a:solidFill>
                    <a:schemeClr val="tx1"/>
                  </a:solidFill>
                  <a:latin typeface="Franklin Gothic Book" panose="020B0503020102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b="1">
                  <a:solidFill>
                    <a:schemeClr val="tx1"/>
                  </a:solidFill>
                  <a:latin typeface="Franklin Gothic Book" panose="020B0503020102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b="1">
                  <a:solidFill>
                    <a:schemeClr val="tx1"/>
                  </a:solidFill>
                  <a:latin typeface="Franklin Gothic Book" panose="020B0503020102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b="1">
                  <a:solidFill>
                    <a:schemeClr val="tx1"/>
                  </a:solidFill>
                  <a:latin typeface="Franklin Gothic Book" panose="020B0503020102020204" pitchFamily="34" charset="0"/>
                </a:defRPr>
              </a:lvl9p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Franklin Gothic Book" panose="020B0503020102020204" pitchFamily="34" charset="0"/>
                  <a:ea typeface="+mn-ea"/>
                  <a:cs typeface="+mn-cs"/>
                </a:rPr>
                <a:t>IT Workforce</a:t>
              </a:r>
            </a:p>
          </p:txBody>
        </p:sp>
        <p:pic>
          <p:nvPicPr>
            <p:cNvPr id="14" name="Picture 13">
              <a:extLst>
                <a:ext uri="{FF2B5EF4-FFF2-40B4-BE49-F238E27FC236}">
                  <a16:creationId xmlns:a16="http://schemas.microsoft.com/office/drawing/2014/main" id="{7E22055D-9F8C-4F97-B9D8-70BA92979050}"/>
                </a:ext>
              </a:extLst>
            </p:cNvPr>
            <p:cNvPicPr>
              <a:picLocks noChangeAspect="1"/>
            </p:cNvPicPr>
            <p:nvPr/>
          </p:nvPicPr>
          <p:blipFill>
            <a:blip r:embed="rId2"/>
            <a:srcRect/>
            <a:stretch>
              <a:fillRect/>
            </a:stretch>
          </p:blipFill>
          <p:spPr bwMode="auto">
            <a:xfrm>
              <a:off x="795338" y="1212850"/>
              <a:ext cx="525462" cy="522288"/>
            </a:xfrm>
            <a:prstGeom prst="rect">
              <a:avLst/>
            </a:prstGeom>
            <a:noFill/>
            <a:ln>
              <a:noFill/>
            </a:ln>
            <a:effectLst>
              <a:outerShdw blurRad="63500" sx="102000" sy="102000" algn="ctr" rotWithShape="0">
                <a:srgbClr val="ED7D0D">
                  <a:alpha val="3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TextBox 14">
            <a:extLst>
              <a:ext uri="{FF2B5EF4-FFF2-40B4-BE49-F238E27FC236}">
                <a16:creationId xmlns:a16="http://schemas.microsoft.com/office/drawing/2014/main" id="{2C332C81-B087-44ED-8D33-8BEC4700E12F}"/>
              </a:ext>
            </a:extLst>
          </p:cNvPr>
          <p:cNvSpPr txBox="1"/>
          <p:nvPr/>
        </p:nvSpPr>
        <p:spPr>
          <a:xfrm>
            <a:off x="225221" y="1987437"/>
            <a:ext cx="1797431" cy="131511"/>
          </a:xfrm>
          <a:prstGeom prst="rect">
            <a:avLst/>
          </a:prstGeom>
          <a:noFill/>
        </p:spPr>
        <p:txBody>
          <a:bodyPr wrap="square" lIns="0" tIns="0" rIns="0" bIns="0">
            <a:spAutoFit/>
          </a:bodyPr>
          <a:lstStyle/>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1" i="1" u="none" strike="noStrike" kern="1200" cap="none" spc="0" normalizeH="0" baseline="0" noProof="0">
                <a:ln>
                  <a:noFill/>
                </a:ln>
                <a:solidFill>
                  <a:srgbClr val="000000"/>
                </a:solidFill>
                <a:effectLst/>
                <a:uLnTx/>
                <a:uFillTx/>
                <a:latin typeface="Franklin Gothic Book" panose="020B0503020102020204" pitchFamily="34" charset="0"/>
                <a:ea typeface="+mn-ea"/>
                <a:cs typeface="+mn-cs"/>
              </a:rPr>
              <a:t>Operate , Secure, Maintain</a:t>
            </a:r>
          </a:p>
        </p:txBody>
      </p:sp>
      <p:pic>
        <p:nvPicPr>
          <p:cNvPr id="16" name="Picture 15">
            <a:extLst>
              <a:ext uri="{FF2B5EF4-FFF2-40B4-BE49-F238E27FC236}">
                <a16:creationId xmlns:a16="http://schemas.microsoft.com/office/drawing/2014/main" id="{BEC7F6EF-5325-49F4-8CDD-EB57DC06F9AC}"/>
              </a:ext>
            </a:extLst>
          </p:cNvPr>
          <p:cNvPicPr>
            <a:picLocks noChangeAspect="1"/>
          </p:cNvPicPr>
          <p:nvPr/>
        </p:nvPicPr>
        <p:blipFill>
          <a:blip r:embed="rId3"/>
          <a:srcRect/>
          <a:stretch>
            <a:fillRect/>
          </a:stretch>
        </p:blipFill>
        <p:spPr bwMode="auto">
          <a:xfrm>
            <a:off x="2979915" y="1145481"/>
            <a:ext cx="814102" cy="414338"/>
          </a:xfrm>
          <a:prstGeom prst="rect">
            <a:avLst/>
          </a:prstGeom>
          <a:noFill/>
          <a:ln>
            <a:noFill/>
          </a:ln>
          <a:effectLst>
            <a:outerShdw blurRad="63500" sx="102000" sy="102000" algn="ctr" rotWithShape="0">
              <a:srgbClr val="000000">
                <a:alpha val="3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6">
            <a:extLst>
              <a:ext uri="{FF2B5EF4-FFF2-40B4-BE49-F238E27FC236}">
                <a16:creationId xmlns:a16="http://schemas.microsoft.com/office/drawing/2014/main" id="{6C5E6A48-4BCC-4CB0-91D9-EB65751A3F65}"/>
              </a:ext>
            </a:extLst>
          </p:cNvPr>
          <p:cNvSpPr txBox="1"/>
          <p:nvPr/>
        </p:nvSpPr>
        <p:spPr>
          <a:xfrm>
            <a:off x="2258622" y="2002970"/>
            <a:ext cx="2176462" cy="298223"/>
          </a:xfrm>
          <a:prstGeom prst="rect">
            <a:avLst/>
          </a:prstGeom>
          <a:noFill/>
        </p:spPr>
        <p:txBody>
          <a:bodyPr lIns="0" tIns="0" rIns="0" bIns="0">
            <a:spAutoFit/>
          </a:bodyPr>
          <a:lstStyle/>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1" i="1" u="none" strike="noStrike" kern="1200" cap="none" spc="0" normalizeH="0" baseline="0" noProof="0">
                <a:ln>
                  <a:noFill/>
                </a:ln>
                <a:solidFill>
                  <a:srgbClr val="000000"/>
                </a:solidFill>
                <a:effectLst/>
                <a:uLnTx/>
                <a:uFillTx/>
                <a:latin typeface="Franklin Gothic Book" panose="020B0503020102020204" pitchFamily="34" charset="0"/>
                <a:ea typeface="+mn-ea"/>
                <a:cs typeface="+mn-cs"/>
              </a:rPr>
              <a:t>Protect</a:t>
            </a:r>
          </a:p>
          <a:p>
            <a:pPr marL="0" marR="0" lvl="0" indent="0" algn="ctr" defTabSz="914400" rtl="0" eaLnBrk="1" fontAlgn="auto" latinLnBrk="0" hangingPunct="1">
              <a:lnSpc>
                <a:spcPts val="1000"/>
              </a:lnSpc>
              <a:spcBef>
                <a:spcPts val="0"/>
              </a:spcBef>
              <a:spcAft>
                <a:spcPts val="300"/>
              </a:spcAft>
              <a:buClrTx/>
              <a:buSzTx/>
              <a:buFontTx/>
              <a:buNone/>
              <a:tabLst/>
              <a:defRPr/>
            </a:pPr>
            <a:r>
              <a:rPr kumimoji="0" lang="en-US" sz="1200" b="1" i="1" u="none" strike="noStrike" kern="1200" cap="none" spc="0" normalizeH="0" baseline="0" noProof="0">
                <a:ln>
                  <a:noFill/>
                </a:ln>
                <a:solidFill>
                  <a:srgbClr val="000000"/>
                </a:solidFill>
                <a:effectLst/>
                <a:uLnTx/>
                <a:uFillTx/>
                <a:latin typeface="Franklin Gothic Book" panose="020B0503020102020204" pitchFamily="34" charset="0"/>
                <a:ea typeface="+mn-ea"/>
                <a:cs typeface="+mn-cs"/>
              </a:rPr>
              <a:t>Threat Informed, Mission Aware</a:t>
            </a:r>
          </a:p>
        </p:txBody>
      </p:sp>
      <p:sp>
        <p:nvSpPr>
          <p:cNvPr id="18" name="Rectangle 17">
            <a:extLst>
              <a:ext uri="{FF2B5EF4-FFF2-40B4-BE49-F238E27FC236}">
                <a16:creationId xmlns:a16="http://schemas.microsoft.com/office/drawing/2014/main" id="{0D857D63-AD23-436C-8C7D-303831F145D0}"/>
              </a:ext>
            </a:extLst>
          </p:cNvPr>
          <p:cNvSpPr/>
          <p:nvPr/>
        </p:nvSpPr>
        <p:spPr>
          <a:xfrm>
            <a:off x="4445177" y="1174057"/>
            <a:ext cx="1506924" cy="3084656"/>
          </a:xfrm>
          <a:prstGeom prst="rect">
            <a:avLst/>
          </a:prstGeom>
          <a:solidFill>
            <a:schemeClr val="bg1">
              <a:lumMod val="75000"/>
            </a:schemeClr>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4F4F4"/>
              </a:solidFill>
              <a:effectLst/>
              <a:uLnTx/>
              <a:uFillTx/>
              <a:latin typeface="Calibri" panose="020F0502020204030204"/>
              <a:ea typeface="+mn-ea"/>
              <a:cs typeface="+mn-cs"/>
            </a:endParaRPr>
          </a:p>
        </p:txBody>
      </p:sp>
      <p:sp>
        <p:nvSpPr>
          <p:cNvPr id="19" name="Rectangle: Diagonal Corners Snipped 18">
            <a:extLst>
              <a:ext uri="{FF2B5EF4-FFF2-40B4-BE49-F238E27FC236}">
                <a16:creationId xmlns:a16="http://schemas.microsoft.com/office/drawing/2014/main" id="{AF044867-5B38-4CFD-83F5-B4B5B1AF1F6D}"/>
              </a:ext>
            </a:extLst>
          </p:cNvPr>
          <p:cNvSpPr/>
          <p:nvPr/>
        </p:nvSpPr>
        <p:spPr bwMode="auto">
          <a:xfrm>
            <a:off x="770351" y="752037"/>
            <a:ext cx="3508643" cy="339725"/>
          </a:xfrm>
          <a:prstGeom prst="snip2DiagRect">
            <a:avLst/>
          </a:prstGeom>
          <a:solidFill>
            <a:srgbClr val="0075C9"/>
          </a:solidFill>
          <a:ln w="12700" cap="flat" cmpd="sng" algn="ctr">
            <a:no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BDD7E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0E822099-CC5A-4093-AD61-A64755670FB9}"/>
              </a:ext>
            </a:extLst>
          </p:cNvPr>
          <p:cNvSpPr txBox="1"/>
          <p:nvPr/>
        </p:nvSpPr>
        <p:spPr bwMode="auto">
          <a:xfrm>
            <a:off x="1119364" y="746795"/>
            <a:ext cx="2519359" cy="310341"/>
          </a:xfrm>
          <a:prstGeom prst="rect">
            <a:avLst/>
          </a:prstGeom>
          <a:noFill/>
        </p:spPr>
        <p:txBody>
          <a:bodyPr wrap="square">
            <a:spAutoFit/>
          </a:body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200" b="0" i="0" u="none" strike="noStrike" kern="1200" cap="none" spc="-50" normalizeH="0" baseline="0" noProof="0">
                <a:ln>
                  <a:noFill/>
                </a:ln>
                <a:solidFill>
                  <a:prstClr val="white"/>
                </a:solidFill>
                <a:effectLst/>
                <a:uLnTx/>
                <a:uFillTx/>
                <a:latin typeface="Franklin Gothic Demi" panose="020B0603020102020204" pitchFamily="34" charset="0"/>
                <a:ea typeface="+mn-ea"/>
                <a:cs typeface="+mn-cs"/>
              </a:rPr>
              <a:t>DOD / Army Networks</a:t>
            </a:r>
          </a:p>
        </p:txBody>
      </p:sp>
      <p:grpSp>
        <p:nvGrpSpPr>
          <p:cNvPr id="21" name="Group 29">
            <a:extLst>
              <a:ext uri="{FF2B5EF4-FFF2-40B4-BE49-F238E27FC236}">
                <a16:creationId xmlns:a16="http://schemas.microsoft.com/office/drawing/2014/main" id="{2DE6DEE0-50DB-42EF-8A5B-0C12F2ECED68}"/>
              </a:ext>
            </a:extLst>
          </p:cNvPr>
          <p:cNvGrpSpPr>
            <a:grpSpLocks/>
          </p:cNvGrpSpPr>
          <p:nvPr/>
        </p:nvGrpSpPr>
        <p:grpSpPr bwMode="auto">
          <a:xfrm>
            <a:off x="4442424" y="745496"/>
            <a:ext cx="1449722" cy="357015"/>
            <a:chOff x="6151140" y="732861"/>
            <a:chExt cx="1014321" cy="356444"/>
          </a:xfrm>
        </p:grpSpPr>
        <p:sp>
          <p:nvSpPr>
            <p:cNvPr id="22" name="Rectangle 21">
              <a:extLst>
                <a:ext uri="{FF2B5EF4-FFF2-40B4-BE49-F238E27FC236}">
                  <a16:creationId xmlns:a16="http://schemas.microsoft.com/office/drawing/2014/main" id="{A88A308D-9819-486C-A88E-881ACFF6790B}"/>
                </a:ext>
              </a:extLst>
            </p:cNvPr>
            <p:cNvSpPr/>
            <p:nvPr/>
          </p:nvSpPr>
          <p:spPr>
            <a:xfrm>
              <a:off x="6151140" y="732861"/>
              <a:ext cx="1009559" cy="339182"/>
            </a:xfrm>
            <a:prstGeom prst="snip2DiagRect">
              <a:avLst/>
            </a:prstGeom>
            <a:solidFill>
              <a:srgbClr val="F4F4F4">
                <a:lumMod val="75000"/>
              </a:srgbClr>
            </a:solidFill>
            <a:ln w="12700" cap="flat" cmpd="sng" algn="ctr">
              <a:no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23" name="TextBox 22">
              <a:extLst>
                <a:ext uri="{FF2B5EF4-FFF2-40B4-BE49-F238E27FC236}">
                  <a16:creationId xmlns:a16="http://schemas.microsoft.com/office/drawing/2014/main" id="{AD5BC5AB-3493-480A-8DCF-B9503C2036E5}"/>
                </a:ext>
              </a:extLst>
            </p:cNvPr>
            <p:cNvSpPr txBox="1"/>
            <p:nvPr/>
          </p:nvSpPr>
          <p:spPr>
            <a:xfrm>
              <a:off x="6155902" y="742371"/>
              <a:ext cx="1009559" cy="346934"/>
            </a:xfrm>
            <a:prstGeom prst="snip2DiagRect">
              <a:avLst/>
            </a:prstGeom>
            <a:noFill/>
          </p:spPr>
          <p:txBody>
            <a:bodyPr>
              <a:spAutoFit/>
            </a:body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200" b="0" i="0" u="none" strike="noStrike" kern="1200" cap="none" spc="-50" normalizeH="0" baseline="0" noProof="0">
                  <a:ln>
                    <a:noFill/>
                  </a:ln>
                  <a:solidFill>
                    <a:srgbClr val="000000"/>
                  </a:solidFill>
                  <a:effectLst/>
                  <a:uLnTx/>
                  <a:uFillTx/>
                  <a:latin typeface="Franklin Gothic Demi" panose="020B0603020102020204" pitchFamily="34" charset="0"/>
                  <a:ea typeface="+mn-ea"/>
                  <a:cs typeface="+mn-cs"/>
                </a:rPr>
                <a:t>The Internet</a:t>
              </a:r>
            </a:p>
          </p:txBody>
        </p:sp>
      </p:grpSp>
      <p:sp>
        <p:nvSpPr>
          <p:cNvPr id="24" name="Rectangle: Diagonal Corners Snipped 23">
            <a:extLst>
              <a:ext uri="{FF2B5EF4-FFF2-40B4-BE49-F238E27FC236}">
                <a16:creationId xmlns:a16="http://schemas.microsoft.com/office/drawing/2014/main" id="{13888676-DD6A-4512-8C16-C367B6B728D5}"/>
              </a:ext>
            </a:extLst>
          </p:cNvPr>
          <p:cNvSpPr/>
          <p:nvPr/>
        </p:nvSpPr>
        <p:spPr bwMode="auto">
          <a:xfrm>
            <a:off x="5979641" y="744144"/>
            <a:ext cx="958396" cy="325977"/>
          </a:xfrm>
          <a:prstGeom prst="snip2DiagRect">
            <a:avLst/>
          </a:prstGeom>
          <a:solidFill>
            <a:srgbClr val="C00000"/>
          </a:solidFill>
          <a:ln w="12700" cap="flat" cmpd="sng" algn="ctr">
            <a:no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BDD7EE"/>
              </a:solidFill>
              <a:effectLst/>
              <a:uLnTx/>
              <a:uFillTx/>
              <a:latin typeface="Calibri" panose="020F0502020204030204"/>
              <a:ea typeface="+mn-ea"/>
              <a:cs typeface="+mn-cs"/>
            </a:endParaRPr>
          </a:p>
        </p:txBody>
      </p:sp>
      <p:sp>
        <p:nvSpPr>
          <p:cNvPr id="25" name="TextBox 24">
            <a:extLst>
              <a:ext uri="{FF2B5EF4-FFF2-40B4-BE49-F238E27FC236}">
                <a16:creationId xmlns:a16="http://schemas.microsoft.com/office/drawing/2014/main" id="{39D63DE7-F524-44F5-92C6-44DCC93CEBAE}"/>
              </a:ext>
            </a:extLst>
          </p:cNvPr>
          <p:cNvSpPr txBox="1"/>
          <p:nvPr/>
        </p:nvSpPr>
        <p:spPr bwMode="auto">
          <a:xfrm>
            <a:off x="5990164" y="739512"/>
            <a:ext cx="947873" cy="347489"/>
          </a:xfrm>
          <a:prstGeom prst="snip2DiagRect">
            <a:avLst/>
          </a:prstGeom>
          <a:noFill/>
          <a:ln>
            <a:noFill/>
          </a:ln>
        </p:spPr>
        <p:txBody>
          <a:bodyPr wrap="none">
            <a:spAutoFit/>
          </a:body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200" b="0" i="0" u="none" strike="noStrike" kern="1200" cap="none" spc="-50" normalizeH="0" baseline="0" noProof="0" dirty="0">
                <a:ln>
                  <a:noFill/>
                </a:ln>
                <a:solidFill>
                  <a:prstClr val="white"/>
                </a:solidFill>
                <a:effectLst/>
                <a:uLnTx/>
                <a:uFillTx/>
                <a:latin typeface="Franklin Gothic Demi" panose="020B0603020102020204" pitchFamily="34" charset="0"/>
                <a:ea typeface="+mn-ea"/>
                <a:cs typeface="+mn-cs"/>
              </a:rPr>
              <a:t>Adversaries</a:t>
            </a:r>
          </a:p>
        </p:txBody>
      </p:sp>
      <p:sp>
        <p:nvSpPr>
          <p:cNvPr id="26" name="Arc 25">
            <a:extLst>
              <a:ext uri="{FF2B5EF4-FFF2-40B4-BE49-F238E27FC236}">
                <a16:creationId xmlns:a16="http://schemas.microsoft.com/office/drawing/2014/main" id="{58C2745A-C2BC-4C8B-81FA-55A22122FD89}"/>
              </a:ext>
            </a:extLst>
          </p:cNvPr>
          <p:cNvSpPr/>
          <p:nvPr/>
        </p:nvSpPr>
        <p:spPr>
          <a:xfrm rot="11390298">
            <a:off x="1666540" y="2987706"/>
            <a:ext cx="2498261" cy="947737"/>
          </a:xfrm>
          <a:prstGeom prst="arc">
            <a:avLst>
              <a:gd name="adj1" fmla="val 16200000"/>
              <a:gd name="adj2" fmla="val 21501419"/>
            </a:avLst>
          </a:prstGeom>
          <a:ln w="57150">
            <a:solidFill>
              <a:srgbClr val="0000FF"/>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Arc 26">
            <a:extLst>
              <a:ext uri="{FF2B5EF4-FFF2-40B4-BE49-F238E27FC236}">
                <a16:creationId xmlns:a16="http://schemas.microsoft.com/office/drawing/2014/main" id="{24CF14F8-9468-4524-9500-739A3265493F}"/>
              </a:ext>
            </a:extLst>
          </p:cNvPr>
          <p:cNvSpPr/>
          <p:nvPr/>
        </p:nvSpPr>
        <p:spPr>
          <a:xfrm rot="1123159" flipV="1">
            <a:off x="3378519" y="2456701"/>
            <a:ext cx="1247364" cy="1356747"/>
          </a:xfrm>
          <a:prstGeom prst="arc">
            <a:avLst>
              <a:gd name="adj1" fmla="val 16200000"/>
              <a:gd name="adj2" fmla="val 699708"/>
            </a:avLst>
          </a:prstGeom>
          <a:ln w="57150">
            <a:solidFill>
              <a:srgbClr val="0000FF"/>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8" name="Straight Connector 27">
            <a:extLst>
              <a:ext uri="{FF2B5EF4-FFF2-40B4-BE49-F238E27FC236}">
                <a16:creationId xmlns:a16="http://schemas.microsoft.com/office/drawing/2014/main" id="{4D4AFEEB-AF55-46CD-9EAF-08158B71FE68}"/>
              </a:ext>
            </a:extLst>
          </p:cNvPr>
          <p:cNvCxnSpPr/>
          <p:nvPr/>
        </p:nvCxnSpPr>
        <p:spPr>
          <a:xfrm>
            <a:off x="7070412" y="1168913"/>
            <a:ext cx="13354" cy="5556742"/>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6F9E1154-C882-4EDB-9F8E-54709E9BCF9E}"/>
              </a:ext>
            </a:extLst>
          </p:cNvPr>
          <p:cNvSpPr txBox="1"/>
          <p:nvPr/>
        </p:nvSpPr>
        <p:spPr>
          <a:xfrm>
            <a:off x="570093" y="2616662"/>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Networks</a:t>
            </a:r>
          </a:p>
        </p:txBody>
      </p:sp>
      <p:sp>
        <p:nvSpPr>
          <p:cNvPr id="30" name="TextBox 29">
            <a:extLst>
              <a:ext uri="{FF2B5EF4-FFF2-40B4-BE49-F238E27FC236}">
                <a16:creationId xmlns:a16="http://schemas.microsoft.com/office/drawing/2014/main" id="{5ED64936-9134-4DD1-80EA-92BBF6A8C8CE}"/>
              </a:ext>
            </a:extLst>
          </p:cNvPr>
          <p:cNvSpPr txBox="1"/>
          <p:nvPr/>
        </p:nvSpPr>
        <p:spPr>
          <a:xfrm>
            <a:off x="570093" y="2270894"/>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Security</a:t>
            </a:r>
          </a:p>
        </p:txBody>
      </p:sp>
      <p:sp>
        <p:nvSpPr>
          <p:cNvPr id="31" name="TextBox 30">
            <a:extLst>
              <a:ext uri="{FF2B5EF4-FFF2-40B4-BE49-F238E27FC236}">
                <a16:creationId xmlns:a16="http://schemas.microsoft.com/office/drawing/2014/main" id="{83B22767-E3A7-42E5-8B90-21DE55A8EE43}"/>
              </a:ext>
            </a:extLst>
          </p:cNvPr>
          <p:cNvSpPr txBox="1"/>
          <p:nvPr/>
        </p:nvSpPr>
        <p:spPr>
          <a:xfrm>
            <a:off x="570093" y="3053085"/>
            <a:ext cx="947650"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Apps/Data</a:t>
            </a:r>
          </a:p>
        </p:txBody>
      </p:sp>
      <p:sp>
        <p:nvSpPr>
          <p:cNvPr id="32" name="TextBox 31">
            <a:extLst>
              <a:ext uri="{FF2B5EF4-FFF2-40B4-BE49-F238E27FC236}">
                <a16:creationId xmlns:a16="http://schemas.microsoft.com/office/drawing/2014/main" id="{953B1169-58A7-49A9-84B3-FD3E01455461}"/>
              </a:ext>
            </a:extLst>
          </p:cNvPr>
          <p:cNvSpPr txBox="1"/>
          <p:nvPr/>
        </p:nvSpPr>
        <p:spPr>
          <a:xfrm>
            <a:off x="570093" y="3505275"/>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Services</a:t>
            </a:r>
          </a:p>
        </p:txBody>
      </p:sp>
      <p:sp>
        <p:nvSpPr>
          <p:cNvPr id="38" name="TextBox 37">
            <a:extLst>
              <a:ext uri="{FF2B5EF4-FFF2-40B4-BE49-F238E27FC236}">
                <a16:creationId xmlns:a16="http://schemas.microsoft.com/office/drawing/2014/main" id="{6FE1A8B5-C2AC-4C21-82CA-F27B6137A65E}"/>
              </a:ext>
            </a:extLst>
          </p:cNvPr>
          <p:cNvSpPr txBox="1"/>
          <p:nvPr/>
        </p:nvSpPr>
        <p:spPr>
          <a:xfrm>
            <a:off x="570093" y="3941623"/>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Weapons</a:t>
            </a:r>
          </a:p>
        </p:txBody>
      </p:sp>
      <p:sp>
        <p:nvSpPr>
          <p:cNvPr id="43" name="TextBox 42">
            <a:extLst>
              <a:ext uri="{FF2B5EF4-FFF2-40B4-BE49-F238E27FC236}">
                <a16:creationId xmlns:a16="http://schemas.microsoft.com/office/drawing/2014/main" id="{58E43C3A-97FE-4B3C-9A51-C7F5DB40A757}"/>
              </a:ext>
            </a:extLst>
          </p:cNvPr>
          <p:cNvSpPr txBox="1"/>
          <p:nvPr/>
        </p:nvSpPr>
        <p:spPr bwMode="auto">
          <a:xfrm>
            <a:off x="2467658" y="3643555"/>
            <a:ext cx="1398587" cy="319088"/>
          </a:xfrm>
          <a:prstGeom prst="rect">
            <a:avLst/>
          </a:prstGeom>
          <a:solidFill>
            <a:schemeClr val="tx1"/>
          </a:solidFill>
          <a:ln>
            <a:noFill/>
          </a:ln>
          <a:effectLst/>
        </p:spPr>
        <p:txBody>
          <a:bodyPr lIns="13716" tIns="0" rIns="13716" bIns="0" anchor="ct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0" lang="en-US" sz="1200" b="1" i="0" u="none" strike="noStrike" kern="1200" cap="none" spc="0" normalizeH="0" baseline="0" noProof="0">
                <a:ln>
                  <a:noFill/>
                </a:ln>
                <a:solidFill>
                  <a:srgbClr val="FFC000"/>
                </a:solidFill>
                <a:effectLst/>
                <a:uLnTx/>
                <a:uFillTx/>
                <a:latin typeface="Franklin Gothic Book" panose="020B0503020102020204" pitchFamily="34" charset="0"/>
                <a:ea typeface="+mn-ea"/>
                <a:cs typeface="+mn-cs"/>
              </a:rPr>
              <a:t>DCO Forces</a:t>
            </a:r>
          </a:p>
        </p:txBody>
      </p:sp>
      <p:pic>
        <p:nvPicPr>
          <p:cNvPr id="45" name="Picture 44">
            <a:extLst>
              <a:ext uri="{FF2B5EF4-FFF2-40B4-BE49-F238E27FC236}">
                <a16:creationId xmlns:a16="http://schemas.microsoft.com/office/drawing/2014/main" id="{85AF2205-CBFC-4362-AC9F-3A46243A1050}"/>
              </a:ext>
            </a:extLst>
          </p:cNvPr>
          <p:cNvPicPr>
            <a:picLocks noChangeAspect="1"/>
          </p:cNvPicPr>
          <p:nvPr/>
        </p:nvPicPr>
        <p:blipFill>
          <a:blip r:embed="rId4">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4316849" y="2297277"/>
            <a:ext cx="292633" cy="335309"/>
          </a:xfrm>
          <a:prstGeom prst="rect">
            <a:avLst/>
          </a:prstGeom>
        </p:spPr>
      </p:pic>
      <p:pic>
        <p:nvPicPr>
          <p:cNvPr id="46" name="Picture 45">
            <a:extLst>
              <a:ext uri="{FF2B5EF4-FFF2-40B4-BE49-F238E27FC236}">
                <a16:creationId xmlns:a16="http://schemas.microsoft.com/office/drawing/2014/main" id="{718B6445-71E5-4712-94E8-C4DE61FCA30E}"/>
              </a:ext>
            </a:extLst>
          </p:cNvPr>
          <p:cNvPicPr>
            <a:picLocks noChangeAspect="1"/>
          </p:cNvPicPr>
          <p:nvPr/>
        </p:nvPicPr>
        <p:blipFill>
          <a:blip r:embed="rId4">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2010479" y="2305669"/>
            <a:ext cx="292633" cy="335309"/>
          </a:xfrm>
          <a:prstGeom prst="rect">
            <a:avLst/>
          </a:prstGeom>
        </p:spPr>
      </p:pic>
      <p:sp>
        <p:nvSpPr>
          <p:cNvPr id="47" name="Cloud 46">
            <a:extLst>
              <a:ext uri="{FF2B5EF4-FFF2-40B4-BE49-F238E27FC236}">
                <a16:creationId xmlns:a16="http://schemas.microsoft.com/office/drawing/2014/main" id="{DA1833BB-317D-4D08-B96E-C15ABFD06B3B}"/>
              </a:ext>
            </a:extLst>
          </p:cNvPr>
          <p:cNvSpPr/>
          <p:nvPr/>
        </p:nvSpPr>
        <p:spPr>
          <a:xfrm>
            <a:off x="4578515" y="2637718"/>
            <a:ext cx="389234" cy="276843"/>
          </a:xfrm>
          <a:prstGeom prst="cloud">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TextBox 47">
            <a:extLst>
              <a:ext uri="{FF2B5EF4-FFF2-40B4-BE49-F238E27FC236}">
                <a16:creationId xmlns:a16="http://schemas.microsoft.com/office/drawing/2014/main" id="{8A34A8FB-BF09-4203-901C-DC692CCB6EAF}"/>
              </a:ext>
            </a:extLst>
          </p:cNvPr>
          <p:cNvSpPr txBox="1"/>
          <p:nvPr/>
        </p:nvSpPr>
        <p:spPr>
          <a:xfrm>
            <a:off x="4963063" y="2637829"/>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Franklin Gothic Medium" panose="020B0603020102020204" pitchFamily="34" charset="0"/>
                <a:ea typeface="+mn-ea"/>
                <a:cs typeface="+mn-cs"/>
              </a:rPr>
              <a:t>Cloud</a:t>
            </a:r>
          </a:p>
        </p:txBody>
      </p:sp>
      <p:sp>
        <p:nvSpPr>
          <p:cNvPr id="100" name="TextBox 99">
            <a:extLst>
              <a:ext uri="{FF2B5EF4-FFF2-40B4-BE49-F238E27FC236}">
                <a16:creationId xmlns:a16="http://schemas.microsoft.com/office/drawing/2014/main" id="{324560A3-BF1F-4D38-9F31-A975EEA7ED3E}"/>
              </a:ext>
            </a:extLst>
          </p:cNvPr>
          <p:cNvSpPr txBox="1"/>
          <p:nvPr/>
        </p:nvSpPr>
        <p:spPr>
          <a:xfrm>
            <a:off x="5062973" y="2119628"/>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SATCOM</a:t>
            </a:r>
          </a:p>
        </p:txBody>
      </p:sp>
      <p:sp>
        <p:nvSpPr>
          <p:cNvPr id="101" name="TextBox 100">
            <a:extLst>
              <a:ext uri="{FF2B5EF4-FFF2-40B4-BE49-F238E27FC236}">
                <a16:creationId xmlns:a16="http://schemas.microsoft.com/office/drawing/2014/main" id="{FD97C53E-6B55-401B-B143-951FE648D5A6}"/>
              </a:ext>
            </a:extLst>
          </p:cNvPr>
          <p:cNvSpPr txBox="1"/>
          <p:nvPr/>
        </p:nvSpPr>
        <p:spPr>
          <a:xfrm>
            <a:off x="4943880" y="3084923"/>
            <a:ext cx="857389"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Franklin Gothic Medium" panose="020B0603020102020204" pitchFamily="34" charset="0"/>
                <a:ea typeface="+mn-ea"/>
                <a:cs typeface="+mn-cs"/>
              </a:rPr>
              <a:t>Networks</a:t>
            </a:r>
          </a:p>
        </p:txBody>
      </p:sp>
      <p:sp>
        <p:nvSpPr>
          <p:cNvPr id="102" name="TextBox 101">
            <a:extLst>
              <a:ext uri="{FF2B5EF4-FFF2-40B4-BE49-F238E27FC236}">
                <a16:creationId xmlns:a16="http://schemas.microsoft.com/office/drawing/2014/main" id="{8A8D5CB2-5786-4E04-860D-C9CDBE1B538A}"/>
              </a:ext>
            </a:extLst>
          </p:cNvPr>
          <p:cNvSpPr txBox="1"/>
          <p:nvPr/>
        </p:nvSpPr>
        <p:spPr>
          <a:xfrm>
            <a:off x="4945913" y="3506207"/>
            <a:ext cx="947650" cy="215444"/>
          </a:xfrm>
          <a:prstGeom prst="rect">
            <a:avLst/>
          </a:prstGeom>
          <a:noFill/>
        </p:spPr>
        <p:txBody>
          <a:bodyPr wrap="square"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Franklin Gothic Medium" panose="020B0603020102020204" pitchFamily="34" charset="0"/>
                <a:ea typeface="+mn-ea"/>
                <a:cs typeface="+mn-cs"/>
              </a:rPr>
              <a:t>Apps/Data</a:t>
            </a:r>
          </a:p>
        </p:txBody>
      </p:sp>
      <p:pic>
        <p:nvPicPr>
          <p:cNvPr id="107" name="Picture 106">
            <a:extLst>
              <a:ext uri="{FF2B5EF4-FFF2-40B4-BE49-F238E27FC236}">
                <a16:creationId xmlns:a16="http://schemas.microsoft.com/office/drawing/2014/main" id="{B92312C9-64FD-40EF-B225-E69D2C835B94}"/>
              </a:ext>
            </a:extLst>
          </p:cNvPr>
          <p:cNvPicPr>
            <a:picLocks noChangeAspect="1"/>
          </p:cNvPicPr>
          <p:nvPr/>
        </p:nvPicPr>
        <p:blipFill>
          <a:blip r:embed="rId5">
            <a:duotone>
              <a:prstClr val="black"/>
              <a:srgbClr val="7030A0">
                <a:tint val="45000"/>
                <a:satMod val="400000"/>
              </a:srgbClr>
            </a:duotone>
          </a:blip>
          <a:srcRect/>
          <a:stretch>
            <a:fillRect/>
          </a:stretch>
        </p:blipFill>
        <p:spPr bwMode="auto">
          <a:xfrm>
            <a:off x="4922029" y="1213087"/>
            <a:ext cx="534987" cy="514350"/>
          </a:xfrm>
          <a:prstGeom prst="rect">
            <a:avLst/>
          </a:prstGeom>
          <a:noFill/>
          <a:ln>
            <a:noFill/>
          </a:ln>
          <a:effectLst>
            <a:outerShdw blurRad="63500" sx="102000" sy="102000" algn="ctr" rotWithShape="0">
              <a:srgbClr val="843C0C">
                <a:alpha val="3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TextBox 107">
            <a:extLst>
              <a:ext uri="{FF2B5EF4-FFF2-40B4-BE49-F238E27FC236}">
                <a16:creationId xmlns:a16="http://schemas.microsoft.com/office/drawing/2014/main" id="{6757327C-78B8-4BE4-A950-32E4B6827068}"/>
              </a:ext>
            </a:extLst>
          </p:cNvPr>
          <p:cNvSpPr txBox="1"/>
          <p:nvPr/>
        </p:nvSpPr>
        <p:spPr bwMode="auto">
          <a:xfrm>
            <a:off x="4754771" y="1743070"/>
            <a:ext cx="872043" cy="181509"/>
          </a:xfrm>
          <a:prstGeom prst="rect">
            <a:avLst/>
          </a:prstGeom>
          <a:solidFill>
            <a:srgbClr val="796497"/>
          </a:solidFill>
          <a:ln w="12700">
            <a:noFill/>
          </a:ln>
          <a:effectLst/>
        </p:spPr>
        <p:txBody>
          <a:bodyPr lIns="13716" tIns="18288" rIns="13716" bIns="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Franklin Gothic Book" panose="020B0503020102020204" pitchFamily="34" charset="0"/>
                <a:ea typeface="+mn-ea"/>
                <a:cs typeface="+mn-cs"/>
              </a:rPr>
              <a:t>Partners</a:t>
            </a:r>
          </a:p>
        </p:txBody>
      </p:sp>
      <p:grpSp>
        <p:nvGrpSpPr>
          <p:cNvPr id="127" name="Group 126">
            <a:extLst>
              <a:ext uri="{FF2B5EF4-FFF2-40B4-BE49-F238E27FC236}">
                <a16:creationId xmlns:a16="http://schemas.microsoft.com/office/drawing/2014/main" id="{EB9D0DA3-B26F-415B-BCD6-635C83258EE3}"/>
              </a:ext>
            </a:extLst>
          </p:cNvPr>
          <p:cNvGrpSpPr/>
          <p:nvPr/>
        </p:nvGrpSpPr>
        <p:grpSpPr>
          <a:xfrm>
            <a:off x="6178671" y="1396505"/>
            <a:ext cx="365125" cy="365125"/>
            <a:chOff x="8324850" y="1804068"/>
            <a:chExt cx="365125" cy="365125"/>
          </a:xfrm>
        </p:grpSpPr>
        <p:sp>
          <p:nvSpPr>
            <p:cNvPr id="121" name="Rectangle 120">
              <a:extLst>
                <a:ext uri="{FF2B5EF4-FFF2-40B4-BE49-F238E27FC236}">
                  <a16:creationId xmlns:a16="http://schemas.microsoft.com/office/drawing/2014/main" id="{1138BA26-F256-410C-A6F6-4A4B5E119792}"/>
                </a:ext>
              </a:extLst>
            </p:cNvPr>
            <p:cNvSpPr/>
            <p:nvPr/>
          </p:nvSpPr>
          <p:spPr>
            <a:xfrm rot="2667870">
              <a:off x="8324850" y="1804068"/>
              <a:ext cx="365125" cy="365125"/>
            </a:xfrm>
            <a:prstGeom prst="rect">
              <a:avLst/>
            </a:prstGeom>
            <a:solidFill>
              <a:srgbClr val="FF7C80"/>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cxnSp>
          <p:nvCxnSpPr>
            <p:cNvPr id="123" name="Straight Arrow Connector 122">
              <a:extLst>
                <a:ext uri="{FF2B5EF4-FFF2-40B4-BE49-F238E27FC236}">
                  <a16:creationId xmlns:a16="http://schemas.microsoft.com/office/drawing/2014/main" id="{0D1473F6-2059-4480-A5DB-34D4B6CA779A}"/>
                </a:ext>
              </a:extLst>
            </p:cNvPr>
            <p:cNvCxnSpPr/>
            <p:nvPr/>
          </p:nvCxnSpPr>
          <p:spPr>
            <a:xfrm flipV="1">
              <a:off x="8505825" y="1820115"/>
              <a:ext cx="0" cy="310935"/>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90BDC49A-96F7-42B7-877A-62D7D2F048E5}"/>
                </a:ext>
              </a:extLst>
            </p:cNvPr>
            <p:cNvCxnSpPr>
              <a:cxnSpLocks/>
            </p:cNvCxnSpPr>
            <p:nvPr/>
          </p:nvCxnSpPr>
          <p:spPr>
            <a:xfrm flipV="1">
              <a:off x="8410575" y="1877209"/>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06EB52D-ED76-4FD0-9987-A3F1882206AD}"/>
                </a:ext>
              </a:extLst>
            </p:cNvPr>
            <p:cNvCxnSpPr>
              <a:cxnSpLocks/>
            </p:cNvCxnSpPr>
            <p:nvPr/>
          </p:nvCxnSpPr>
          <p:spPr>
            <a:xfrm flipV="1">
              <a:off x="8601075" y="1881927"/>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25C7F0F1-FE4B-422E-86DD-80A6D0E3E508}"/>
              </a:ext>
            </a:extLst>
          </p:cNvPr>
          <p:cNvGrpSpPr/>
          <p:nvPr/>
        </p:nvGrpSpPr>
        <p:grpSpPr>
          <a:xfrm>
            <a:off x="6418697" y="2399067"/>
            <a:ext cx="365125" cy="365125"/>
            <a:chOff x="8324850" y="1804068"/>
            <a:chExt cx="365125" cy="365125"/>
          </a:xfrm>
        </p:grpSpPr>
        <p:sp>
          <p:nvSpPr>
            <p:cNvPr id="129" name="Rectangle 128">
              <a:extLst>
                <a:ext uri="{FF2B5EF4-FFF2-40B4-BE49-F238E27FC236}">
                  <a16:creationId xmlns:a16="http://schemas.microsoft.com/office/drawing/2014/main" id="{69C1519A-CE58-465E-ABDC-966A06BB734D}"/>
                </a:ext>
              </a:extLst>
            </p:cNvPr>
            <p:cNvSpPr/>
            <p:nvPr/>
          </p:nvSpPr>
          <p:spPr>
            <a:xfrm rot="2667870">
              <a:off x="8324850" y="1804068"/>
              <a:ext cx="365125" cy="365125"/>
            </a:xfrm>
            <a:prstGeom prst="rect">
              <a:avLst/>
            </a:prstGeom>
            <a:solidFill>
              <a:srgbClr val="FF7C80"/>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cxnSp>
          <p:nvCxnSpPr>
            <p:cNvPr id="130" name="Straight Arrow Connector 129">
              <a:extLst>
                <a:ext uri="{FF2B5EF4-FFF2-40B4-BE49-F238E27FC236}">
                  <a16:creationId xmlns:a16="http://schemas.microsoft.com/office/drawing/2014/main" id="{88382917-E262-41F0-901F-B245BBF3E9E0}"/>
                </a:ext>
              </a:extLst>
            </p:cNvPr>
            <p:cNvCxnSpPr/>
            <p:nvPr/>
          </p:nvCxnSpPr>
          <p:spPr>
            <a:xfrm flipV="1">
              <a:off x="8505825" y="1820115"/>
              <a:ext cx="0" cy="310935"/>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615F7E88-E301-4623-A02C-A870CDC03F0A}"/>
                </a:ext>
              </a:extLst>
            </p:cNvPr>
            <p:cNvCxnSpPr>
              <a:cxnSpLocks/>
            </p:cNvCxnSpPr>
            <p:nvPr/>
          </p:nvCxnSpPr>
          <p:spPr>
            <a:xfrm flipV="1">
              <a:off x="8410575" y="1877209"/>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70D450A7-296E-45D4-A705-E114CB5417FD}"/>
                </a:ext>
              </a:extLst>
            </p:cNvPr>
            <p:cNvCxnSpPr>
              <a:cxnSpLocks/>
            </p:cNvCxnSpPr>
            <p:nvPr/>
          </p:nvCxnSpPr>
          <p:spPr>
            <a:xfrm flipV="1">
              <a:off x="8601075" y="1881927"/>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3" name="Group 132">
            <a:extLst>
              <a:ext uri="{FF2B5EF4-FFF2-40B4-BE49-F238E27FC236}">
                <a16:creationId xmlns:a16="http://schemas.microsoft.com/office/drawing/2014/main" id="{A93B5448-AA70-4D14-961B-69E5AD18B2C9}"/>
              </a:ext>
            </a:extLst>
          </p:cNvPr>
          <p:cNvGrpSpPr/>
          <p:nvPr/>
        </p:nvGrpSpPr>
        <p:grpSpPr>
          <a:xfrm>
            <a:off x="6131279" y="3370939"/>
            <a:ext cx="365125" cy="365125"/>
            <a:chOff x="8324850" y="1804068"/>
            <a:chExt cx="365125" cy="365125"/>
          </a:xfrm>
        </p:grpSpPr>
        <p:sp>
          <p:nvSpPr>
            <p:cNvPr id="134" name="Rectangle 133">
              <a:extLst>
                <a:ext uri="{FF2B5EF4-FFF2-40B4-BE49-F238E27FC236}">
                  <a16:creationId xmlns:a16="http://schemas.microsoft.com/office/drawing/2014/main" id="{606A210C-E43D-41A5-8734-764AC6CA9CD1}"/>
                </a:ext>
              </a:extLst>
            </p:cNvPr>
            <p:cNvSpPr/>
            <p:nvPr/>
          </p:nvSpPr>
          <p:spPr>
            <a:xfrm rot="2667870">
              <a:off x="8324850" y="1804068"/>
              <a:ext cx="365125" cy="365125"/>
            </a:xfrm>
            <a:prstGeom prst="rect">
              <a:avLst/>
            </a:prstGeom>
            <a:solidFill>
              <a:srgbClr val="FF7C80"/>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cxnSp>
          <p:nvCxnSpPr>
            <p:cNvPr id="135" name="Straight Arrow Connector 134">
              <a:extLst>
                <a:ext uri="{FF2B5EF4-FFF2-40B4-BE49-F238E27FC236}">
                  <a16:creationId xmlns:a16="http://schemas.microsoft.com/office/drawing/2014/main" id="{122C69DF-4455-416A-A168-C2B8C0BAB132}"/>
                </a:ext>
              </a:extLst>
            </p:cNvPr>
            <p:cNvCxnSpPr/>
            <p:nvPr/>
          </p:nvCxnSpPr>
          <p:spPr>
            <a:xfrm flipV="1">
              <a:off x="8505825" y="1820115"/>
              <a:ext cx="0" cy="310935"/>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F005F98F-D3EC-48CF-A747-8DF442B73592}"/>
                </a:ext>
              </a:extLst>
            </p:cNvPr>
            <p:cNvCxnSpPr>
              <a:cxnSpLocks/>
            </p:cNvCxnSpPr>
            <p:nvPr/>
          </p:nvCxnSpPr>
          <p:spPr>
            <a:xfrm flipV="1">
              <a:off x="8410575" y="1877209"/>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a:extLst>
                <a:ext uri="{FF2B5EF4-FFF2-40B4-BE49-F238E27FC236}">
                  <a16:creationId xmlns:a16="http://schemas.microsoft.com/office/drawing/2014/main" id="{CAB0EA03-FA6C-4665-9BD5-4310C0C352BF}"/>
                </a:ext>
              </a:extLst>
            </p:cNvPr>
            <p:cNvCxnSpPr>
              <a:cxnSpLocks/>
            </p:cNvCxnSpPr>
            <p:nvPr/>
          </p:nvCxnSpPr>
          <p:spPr>
            <a:xfrm flipV="1">
              <a:off x="8601075" y="1881927"/>
              <a:ext cx="0" cy="21161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138" name="Arc 137">
            <a:extLst>
              <a:ext uri="{FF2B5EF4-FFF2-40B4-BE49-F238E27FC236}">
                <a16:creationId xmlns:a16="http://schemas.microsoft.com/office/drawing/2014/main" id="{B5335371-EFBE-4E1A-8F4A-CCFAD0120079}"/>
              </a:ext>
            </a:extLst>
          </p:cNvPr>
          <p:cNvSpPr/>
          <p:nvPr/>
        </p:nvSpPr>
        <p:spPr>
          <a:xfrm rot="4475768">
            <a:off x="5301897" y="1246205"/>
            <a:ext cx="1011768" cy="1356747"/>
          </a:xfrm>
          <a:prstGeom prst="arc">
            <a:avLst>
              <a:gd name="adj1" fmla="val 16200000"/>
              <a:gd name="adj2" fmla="val 227968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Arc 138">
            <a:extLst>
              <a:ext uri="{FF2B5EF4-FFF2-40B4-BE49-F238E27FC236}">
                <a16:creationId xmlns:a16="http://schemas.microsoft.com/office/drawing/2014/main" id="{E19D4C15-5348-4199-B226-AB759784831E}"/>
              </a:ext>
            </a:extLst>
          </p:cNvPr>
          <p:cNvSpPr/>
          <p:nvPr/>
        </p:nvSpPr>
        <p:spPr>
          <a:xfrm rot="13507503" flipV="1">
            <a:off x="5017191" y="3320999"/>
            <a:ext cx="1011768" cy="1356747"/>
          </a:xfrm>
          <a:prstGeom prst="arc">
            <a:avLst>
              <a:gd name="adj1" fmla="val 16200000"/>
              <a:gd name="adj2" fmla="val 19320092"/>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Arc 139">
            <a:extLst>
              <a:ext uri="{FF2B5EF4-FFF2-40B4-BE49-F238E27FC236}">
                <a16:creationId xmlns:a16="http://schemas.microsoft.com/office/drawing/2014/main" id="{18A23C03-16E7-403D-8526-9DA0741323D1}"/>
              </a:ext>
            </a:extLst>
          </p:cNvPr>
          <p:cNvSpPr/>
          <p:nvPr/>
        </p:nvSpPr>
        <p:spPr>
          <a:xfrm rot="6659191">
            <a:off x="5332068" y="1760397"/>
            <a:ext cx="1011768" cy="1356747"/>
          </a:xfrm>
          <a:prstGeom prst="arc">
            <a:avLst>
              <a:gd name="adj1" fmla="val 16200000"/>
              <a:gd name="adj2" fmla="val 390723"/>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5" name="Picture 144">
            <a:extLst>
              <a:ext uri="{FF2B5EF4-FFF2-40B4-BE49-F238E27FC236}">
                <a16:creationId xmlns:a16="http://schemas.microsoft.com/office/drawing/2014/main" id="{0CC102B0-16C6-4456-B82F-215BF643F513}"/>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8750" b="90781" l="10000" r="90000">
                        <a14:foregroundMark x1="43594" y1="8906" x2="52031" y2="9688"/>
                        <a14:foregroundMark x1="30781" y1="61094" x2="40000" y2="56875"/>
                        <a14:foregroundMark x1="34063" y1="76875" x2="44844" y2="80313"/>
                        <a14:foregroundMark x1="49375" y1="71563" x2="52188" y2="60313"/>
                        <a14:foregroundMark x1="29063" y1="90313" x2="46406" y2="90781"/>
                        <a14:foregroundMark x1="66563" y1="77969" x2="67969" y2="65156"/>
                        <a14:foregroundMark x1="76250" y1="78125" x2="72656" y2="60000"/>
                        <a14:foregroundMark x1="72656" y1="60000" x2="44375" y2="45156"/>
                        <a14:foregroundMark x1="44375" y1="45156" x2="19531" y2="48906"/>
                        <a14:foregroundMark x1="19531" y1="48906" x2="32813" y2="56250"/>
                        <a14:foregroundMark x1="32813" y1="56250" x2="45938" y2="58750"/>
                        <a14:foregroundMark x1="45938" y1="58750" x2="31250" y2="71250"/>
                        <a14:foregroundMark x1="31250" y1="71250" x2="36875" y2="77969"/>
                        <a14:foregroundMark x1="36875" y1="77969" x2="48281" y2="76719"/>
                        <a14:foregroundMark x1="48281" y1="76719" x2="57188" y2="77344"/>
                        <a14:foregroundMark x1="57188" y1="77344" x2="63125" y2="70313"/>
                        <a14:foregroundMark x1="63125" y1="70313" x2="62813" y2="59688"/>
                        <a14:foregroundMark x1="62813" y1="59688" x2="61875" y2="59375"/>
                      </a14:backgroundRemoval>
                    </a14:imgEffect>
                  </a14:imgLayer>
                </a14:imgProps>
              </a:ext>
            </a:extLst>
          </a:blip>
          <a:stretch>
            <a:fillRect/>
          </a:stretch>
        </p:blipFill>
        <p:spPr>
          <a:xfrm>
            <a:off x="171113" y="2136553"/>
            <a:ext cx="416661" cy="416661"/>
          </a:xfrm>
          <a:prstGeom prst="rect">
            <a:avLst/>
          </a:prstGeom>
        </p:spPr>
      </p:pic>
      <p:grpSp>
        <p:nvGrpSpPr>
          <p:cNvPr id="153" name="Group 152">
            <a:extLst>
              <a:ext uri="{FF2B5EF4-FFF2-40B4-BE49-F238E27FC236}">
                <a16:creationId xmlns:a16="http://schemas.microsoft.com/office/drawing/2014/main" id="{6E3CED7D-5EBB-4A40-B34B-F1D81E97283E}"/>
              </a:ext>
            </a:extLst>
          </p:cNvPr>
          <p:cNvGrpSpPr/>
          <p:nvPr/>
        </p:nvGrpSpPr>
        <p:grpSpPr>
          <a:xfrm>
            <a:off x="176005" y="2946288"/>
            <a:ext cx="411769" cy="411769"/>
            <a:chOff x="6772624" y="990600"/>
            <a:chExt cx="4876800" cy="4876800"/>
          </a:xfrm>
        </p:grpSpPr>
        <p:sp>
          <p:nvSpPr>
            <p:cNvPr id="152" name="Rectangle: Rounded Corners 151">
              <a:extLst>
                <a:ext uri="{FF2B5EF4-FFF2-40B4-BE49-F238E27FC236}">
                  <a16:creationId xmlns:a16="http://schemas.microsoft.com/office/drawing/2014/main" id="{6E7E37E3-EFE5-4A66-A68F-A3036F73DA6B}"/>
                </a:ext>
              </a:extLst>
            </p:cNvPr>
            <p:cNvSpPr/>
            <p:nvPr/>
          </p:nvSpPr>
          <p:spPr>
            <a:xfrm>
              <a:off x="7012650" y="1523850"/>
              <a:ext cx="4381549" cy="3876825"/>
            </a:xfrm>
            <a:prstGeom prst="roundRect">
              <a:avLst>
                <a:gd name="adj" fmla="val 1150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pic>
          <p:nvPicPr>
            <p:cNvPr id="151" name="Picture 150">
              <a:extLst>
                <a:ext uri="{FF2B5EF4-FFF2-40B4-BE49-F238E27FC236}">
                  <a16:creationId xmlns:a16="http://schemas.microsoft.com/office/drawing/2014/main" id="{FD47F2A4-8475-4388-AB26-AF1573137EB4}"/>
                </a:ext>
              </a:extLst>
            </p:cNvPr>
            <p:cNvPicPr>
              <a:picLocks noChangeAspect="1"/>
            </p:cNvPicPr>
            <p:nvPr/>
          </p:nvPicPr>
          <p:blipFill>
            <a:blip r:embed="rId8"/>
            <a:stretch>
              <a:fillRect/>
            </a:stretch>
          </p:blipFill>
          <p:spPr>
            <a:xfrm>
              <a:off x="6772624" y="990600"/>
              <a:ext cx="4876800" cy="4876800"/>
            </a:xfrm>
            <a:prstGeom prst="rect">
              <a:avLst/>
            </a:prstGeom>
          </p:spPr>
        </p:pic>
      </p:grpSp>
      <p:grpSp>
        <p:nvGrpSpPr>
          <p:cNvPr id="169" name="Group 168">
            <a:extLst>
              <a:ext uri="{FF2B5EF4-FFF2-40B4-BE49-F238E27FC236}">
                <a16:creationId xmlns:a16="http://schemas.microsoft.com/office/drawing/2014/main" id="{2D1B31B7-2DC7-4178-901D-BBADF54B59CA}"/>
              </a:ext>
            </a:extLst>
          </p:cNvPr>
          <p:cNvGrpSpPr/>
          <p:nvPr/>
        </p:nvGrpSpPr>
        <p:grpSpPr>
          <a:xfrm>
            <a:off x="4548585" y="3420344"/>
            <a:ext cx="411769" cy="411769"/>
            <a:chOff x="6772624" y="990600"/>
            <a:chExt cx="4876800" cy="4876800"/>
          </a:xfrm>
        </p:grpSpPr>
        <p:sp>
          <p:nvSpPr>
            <p:cNvPr id="170" name="Rectangle: Rounded Corners 169">
              <a:extLst>
                <a:ext uri="{FF2B5EF4-FFF2-40B4-BE49-F238E27FC236}">
                  <a16:creationId xmlns:a16="http://schemas.microsoft.com/office/drawing/2014/main" id="{E5E2F686-7B9A-42A3-A0F1-8CBC547B5730}"/>
                </a:ext>
              </a:extLst>
            </p:cNvPr>
            <p:cNvSpPr/>
            <p:nvPr/>
          </p:nvSpPr>
          <p:spPr>
            <a:xfrm>
              <a:off x="7012650" y="1523850"/>
              <a:ext cx="4381549" cy="3876825"/>
            </a:xfrm>
            <a:prstGeom prst="roundRect">
              <a:avLst>
                <a:gd name="adj" fmla="val 1150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pic>
          <p:nvPicPr>
            <p:cNvPr id="171" name="Picture 170">
              <a:extLst>
                <a:ext uri="{FF2B5EF4-FFF2-40B4-BE49-F238E27FC236}">
                  <a16:creationId xmlns:a16="http://schemas.microsoft.com/office/drawing/2014/main" id="{B028F50A-5844-428B-9750-F47DDEA9F780}"/>
                </a:ext>
              </a:extLst>
            </p:cNvPr>
            <p:cNvPicPr>
              <a:picLocks noChangeAspect="1"/>
            </p:cNvPicPr>
            <p:nvPr/>
          </p:nvPicPr>
          <p:blipFill>
            <a:blip r:embed="rId8"/>
            <a:stretch>
              <a:fillRect/>
            </a:stretch>
          </p:blipFill>
          <p:spPr>
            <a:xfrm>
              <a:off x="6772624" y="990600"/>
              <a:ext cx="4876800" cy="4876800"/>
            </a:xfrm>
            <a:prstGeom prst="rect">
              <a:avLst/>
            </a:prstGeom>
          </p:spPr>
        </p:pic>
      </p:grpSp>
      <p:pic>
        <p:nvPicPr>
          <p:cNvPr id="185" name="Picture 184">
            <a:extLst>
              <a:ext uri="{FF2B5EF4-FFF2-40B4-BE49-F238E27FC236}">
                <a16:creationId xmlns:a16="http://schemas.microsoft.com/office/drawing/2014/main" id="{A6501158-6D5F-4565-ADEE-5A30BB45DF7A}"/>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778" b="96000" l="3556" r="96444">
                        <a14:foregroundMark x1="19111" y1="8889" x2="22667" y2="6222"/>
                        <a14:foregroundMark x1="7556" y1="22667" x2="7556" y2="22667"/>
                        <a14:foregroundMark x1="14222" y1="75111" x2="14222" y2="75111"/>
                        <a14:foregroundMark x1="35111" y1="96000" x2="35111" y2="96000"/>
                        <a14:foregroundMark x1="5778" y1="91111" x2="5778" y2="91111"/>
                        <a14:foregroundMark x1="3556" y1="62667" x2="3556" y2="62667"/>
                        <a14:foregroundMark x1="96444" y1="74667" x2="96444" y2="74667"/>
                        <a14:foregroundMark x1="28444" y1="71111" x2="32889" y2="75111"/>
                        <a14:foregroundMark x1="34222" y1="80889" x2="30222" y2="71556"/>
                        <a14:foregroundMark x1="32444" y1="81333" x2="19556" y2="62222"/>
                        <a14:foregroundMark x1="19556" y1="62222" x2="33333" y2="80000"/>
                        <a14:foregroundMark x1="33333" y1="80000" x2="34667" y2="77333"/>
                        <a14:foregroundMark x1="40444" y1="61333" x2="40444" y2="61333"/>
                        <a14:foregroundMark x1="47556" y1="57333" x2="60000" y2="45333"/>
                        <a14:foregroundMark x1="66222" y1="36444" x2="65778" y2="34667"/>
                        <a14:foregroundMark x1="30667" y1="37333" x2="30667" y2="37333"/>
                        <a14:foregroundMark x1="38222" y1="31556" x2="38222" y2="31556"/>
                        <a14:foregroundMark x1="34667" y1="20889" x2="34667" y2="20889"/>
                        <a14:foregroundMark x1="23111" y1="29333" x2="23111" y2="29333"/>
                        <a14:foregroundMark x1="15556" y1="23111" x2="15556" y2="23111"/>
                        <a14:foregroundMark x1="24000" y1="13778" x2="24000" y2="13778"/>
                        <a14:foregroundMark x1="69778" y1="60444" x2="69778" y2="60444"/>
                        <a14:foregroundMark x1="63556" y1="69778" x2="63556" y2="69778"/>
                        <a14:foregroundMark x1="67111" y1="77778" x2="67111" y2="77778"/>
                        <a14:foregroundMark x1="75111" y1="68889" x2="75111" y2="68889"/>
                        <a14:foregroundMark x1="87111" y1="77778" x2="87111" y2="77778"/>
                        <a14:foregroundMark x1="79556" y1="84889" x2="79556" y2="84889"/>
                        <a14:foregroundMark x1="78667" y1="69778" x2="78667" y2="69778"/>
                      </a14:backgroundRemoval>
                    </a14:imgEffect>
                  </a14:imgLayer>
                </a14:imgProps>
              </a:ext>
            </a:extLst>
          </a:blip>
          <a:stretch>
            <a:fillRect/>
          </a:stretch>
        </p:blipFill>
        <p:spPr>
          <a:xfrm>
            <a:off x="4626595" y="1954644"/>
            <a:ext cx="537287" cy="537287"/>
          </a:xfrm>
          <a:prstGeom prst="rect">
            <a:avLst/>
          </a:prstGeom>
        </p:spPr>
      </p:pic>
      <p:sp>
        <p:nvSpPr>
          <p:cNvPr id="186" name="TextBox 185">
            <a:extLst>
              <a:ext uri="{FF2B5EF4-FFF2-40B4-BE49-F238E27FC236}">
                <a16:creationId xmlns:a16="http://schemas.microsoft.com/office/drawing/2014/main" id="{D1DF77CB-6841-45FC-86FA-03EBA40CE906}"/>
              </a:ext>
            </a:extLst>
          </p:cNvPr>
          <p:cNvSpPr txBox="1"/>
          <p:nvPr/>
        </p:nvSpPr>
        <p:spPr>
          <a:xfrm>
            <a:off x="23852" y="4271598"/>
            <a:ext cx="7105651" cy="2215991"/>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Scout Light"/>
                <a:ea typeface="+mn-ea"/>
                <a:cs typeface="+mn-cs"/>
              </a:rPr>
              <a:t>DCO employs Mission Elements (9 </a:t>
            </a:r>
            <a:r>
              <a:rPr kumimoji="0" lang="en-US" sz="1800" b="0" i="0" u="none" strike="noStrike" kern="1200" cap="none" spc="0" normalizeH="0" baseline="0" noProof="0" dirty="0" err="1">
                <a:ln>
                  <a:noFill/>
                </a:ln>
                <a:solidFill>
                  <a:srgbClr val="000000"/>
                </a:solidFill>
                <a:effectLst/>
                <a:uLnTx/>
                <a:uFillTx/>
                <a:latin typeface="Scout Light"/>
                <a:ea typeface="+mn-ea"/>
                <a:cs typeface="+mn-cs"/>
              </a:rPr>
              <a:t>pax</a:t>
            </a:r>
            <a:r>
              <a:rPr kumimoji="0" lang="en-US" sz="1800" b="0" i="0" u="none" strike="noStrike" kern="1200" cap="none" spc="0" normalizeH="0" baseline="0" noProof="0" dirty="0">
                <a:ln>
                  <a:noFill/>
                </a:ln>
                <a:solidFill>
                  <a:srgbClr val="000000"/>
                </a:solidFill>
                <a:effectLst/>
                <a:uLnTx/>
                <a:uFillTx/>
                <a:latin typeface="Scout Light"/>
                <a:ea typeface="+mn-ea"/>
                <a:cs typeface="+mn-cs"/>
              </a:rPr>
              <a:t>) as its unit of action</a:t>
            </a:r>
          </a:p>
          <a:p>
            <a:pPr marL="171450" marR="0" lvl="0"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Scout Light"/>
                <a:ea typeface="+mn-ea"/>
                <a:cs typeface="+mn-cs"/>
              </a:rPr>
              <a:t>Mission Elements are a maneuver force prioritized to hunt adversaries</a:t>
            </a:r>
          </a:p>
          <a:p>
            <a:pPr marL="171450" marR="0" lvl="0"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Scout Light"/>
                <a:ea typeface="+mn-ea"/>
                <a:cs typeface="+mn-cs"/>
              </a:rPr>
              <a:t>Mission Elements are enabled by support at echelon</a:t>
            </a:r>
          </a:p>
          <a:p>
            <a:pPr marL="628650" marR="0" lvl="2"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Analytic Support</a:t>
            </a:r>
          </a:p>
          <a:p>
            <a:pPr marL="628650" marR="0" lvl="2"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Remote Operations Support</a:t>
            </a:r>
          </a:p>
          <a:p>
            <a:pPr marL="628650" marR="0" lvl="2"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Intelligence </a:t>
            </a:r>
          </a:p>
          <a:p>
            <a:pPr marL="171450" marR="0" lvl="1"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Scout Light"/>
                <a:ea typeface="+mn-ea"/>
                <a:cs typeface="+mn-cs"/>
              </a:rPr>
              <a:t>Mission Elements may reinforce other defensive elements</a:t>
            </a:r>
          </a:p>
        </p:txBody>
      </p:sp>
      <p:sp>
        <p:nvSpPr>
          <p:cNvPr id="187" name="TextBox 186">
            <a:extLst>
              <a:ext uri="{FF2B5EF4-FFF2-40B4-BE49-F238E27FC236}">
                <a16:creationId xmlns:a16="http://schemas.microsoft.com/office/drawing/2014/main" id="{277DE0C2-8CE0-4614-A94E-E51AF25A80C7}"/>
              </a:ext>
            </a:extLst>
          </p:cNvPr>
          <p:cNvSpPr txBox="1"/>
          <p:nvPr/>
        </p:nvSpPr>
        <p:spPr>
          <a:xfrm>
            <a:off x="7175241" y="1550438"/>
            <a:ext cx="4933453" cy="4801314"/>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Scout Light"/>
                <a:ea typeface="+mn-ea"/>
                <a:cs typeface="+mn-cs"/>
              </a:rPr>
              <a:t>DCO fights best with a small force forward, enabled by </a:t>
            </a:r>
            <a:r>
              <a:rPr kumimoji="0" lang="en-US" sz="1800" b="0" i="0" u="none" strike="noStrike" kern="1200" cap="none" spc="0" normalizeH="0" baseline="0" noProof="0" dirty="0" err="1">
                <a:ln>
                  <a:noFill/>
                </a:ln>
                <a:solidFill>
                  <a:srgbClr val="000000"/>
                </a:solidFill>
                <a:effectLst/>
                <a:uLnTx/>
                <a:uFillTx/>
                <a:latin typeface="Scout Light"/>
                <a:ea typeface="+mn-ea"/>
                <a:cs typeface="+mn-cs"/>
              </a:rPr>
              <a:t>reachback</a:t>
            </a:r>
            <a:r>
              <a:rPr kumimoji="0" lang="en-US" sz="1800" b="0" i="0" u="none" strike="noStrike" kern="1200" cap="none" spc="0" normalizeH="0" baseline="0" noProof="0" dirty="0">
                <a:ln>
                  <a:noFill/>
                </a:ln>
                <a:solidFill>
                  <a:srgbClr val="000000"/>
                </a:solidFill>
                <a:effectLst/>
                <a:uLnTx/>
                <a:uFillTx/>
                <a:latin typeface="Scout Light"/>
                <a:ea typeface="+mn-ea"/>
                <a:cs typeface="+mn-cs"/>
              </a:rPr>
              <a:t> capabilities</a:t>
            </a:r>
          </a:p>
          <a:p>
            <a:pPr marL="628650" marR="0" lvl="1"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Analytics and Big Data capabilities at echelon</a:t>
            </a:r>
          </a:p>
          <a:p>
            <a:pPr marL="628650" marR="0" lvl="1"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Access to intelligence is decisive</a:t>
            </a:r>
            <a:endParaRPr kumimoji="0" lang="en-US" sz="1800" b="0" i="0" u="none" strike="noStrike" kern="1200" cap="none" spc="0" normalizeH="0" baseline="0" noProof="0" dirty="0">
              <a:ln>
                <a:noFill/>
              </a:ln>
              <a:solidFill>
                <a:srgbClr val="000000"/>
              </a:solidFill>
              <a:effectLst/>
              <a:uLnTx/>
              <a:uFillTx/>
              <a:latin typeface="Scout Ligh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Scout Light"/>
                <a:ea typeface="+mn-ea"/>
                <a:cs typeface="+mn-cs"/>
              </a:rPr>
              <a:t>DCO forces </a:t>
            </a:r>
            <a:r>
              <a:rPr kumimoji="0" lang="en-US" sz="1800" b="1" i="1" u="none" strike="noStrike" kern="1200" cap="none" spc="0" normalizeH="0" baseline="0" noProof="0" dirty="0">
                <a:ln>
                  <a:noFill/>
                </a:ln>
                <a:solidFill>
                  <a:srgbClr val="000000"/>
                </a:solidFill>
                <a:effectLst/>
                <a:uLnTx/>
                <a:uFillTx/>
                <a:latin typeface="Scout Light"/>
                <a:ea typeface="+mn-ea"/>
                <a:cs typeface="+mn-cs"/>
              </a:rPr>
              <a:t>impose cost </a:t>
            </a:r>
            <a:r>
              <a:rPr kumimoji="0" lang="en-US" sz="1800" b="0" i="0" u="none" strike="noStrike" kern="1200" cap="none" spc="0" normalizeH="0" baseline="0" noProof="0" dirty="0">
                <a:ln>
                  <a:noFill/>
                </a:ln>
                <a:solidFill>
                  <a:srgbClr val="000000"/>
                </a:solidFill>
                <a:effectLst/>
                <a:uLnTx/>
                <a:uFillTx/>
                <a:latin typeface="Scout Light"/>
                <a:ea typeface="+mn-ea"/>
                <a:cs typeface="+mn-cs"/>
              </a:rPr>
              <a:t>on our adversaries</a:t>
            </a:r>
          </a:p>
          <a:p>
            <a:pPr marL="628650" marR="0" lvl="1"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Expose adversary tradecraft</a:t>
            </a:r>
          </a:p>
          <a:p>
            <a:pPr marL="628650" marR="0" lvl="1"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Require increased resources to achieve effects</a:t>
            </a:r>
          </a:p>
          <a:p>
            <a:pPr marL="628650" marR="0" lvl="1"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Hunting leads to disruption earlier in campaign </a:t>
            </a:r>
          </a:p>
          <a:p>
            <a:pPr marL="171450" marR="0" lvl="0"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Scout Light"/>
                <a:ea typeface="+mn-ea"/>
                <a:cs typeface="+mn-cs"/>
              </a:rPr>
              <a:t>Habitual relationships and terrain familiarity enable speed of execution</a:t>
            </a:r>
          </a:p>
          <a:p>
            <a:pPr marL="171450" marR="0" lvl="0"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Scout Light"/>
                <a:ea typeface="+mn-ea"/>
                <a:cs typeface="+mn-cs"/>
              </a:rPr>
              <a:t>Mission requirements exceed ME capacity, requiring strict 1...</a:t>
            </a:r>
            <a:r>
              <a:rPr kumimoji="0" lang="en-US" sz="1800" b="0" i="1" u="none" strike="noStrike" kern="1200" cap="none" spc="0" normalizeH="0" baseline="0" noProof="0" dirty="0">
                <a:ln>
                  <a:noFill/>
                </a:ln>
                <a:solidFill>
                  <a:srgbClr val="000000"/>
                </a:solidFill>
                <a:effectLst/>
                <a:uLnTx/>
                <a:uFillTx/>
                <a:latin typeface="Scout Light"/>
                <a:ea typeface="+mn-ea"/>
                <a:cs typeface="+mn-cs"/>
              </a:rPr>
              <a:t>n</a:t>
            </a:r>
            <a:r>
              <a:rPr kumimoji="0" lang="en-US" sz="1800" b="0" i="0" u="none" strike="noStrike" kern="1200" cap="none" spc="0" normalizeH="0" baseline="0" noProof="0" dirty="0">
                <a:ln>
                  <a:noFill/>
                </a:ln>
                <a:solidFill>
                  <a:srgbClr val="000000"/>
                </a:solidFill>
                <a:effectLst/>
                <a:uLnTx/>
                <a:uFillTx/>
                <a:latin typeface="Scout Light"/>
                <a:ea typeface="+mn-ea"/>
                <a:cs typeface="+mn-cs"/>
              </a:rPr>
              <a:t> mission prioritization</a:t>
            </a:r>
          </a:p>
          <a:p>
            <a:pPr marL="171450" marR="0" lvl="0"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Scout Light"/>
                <a:ea typeface="+mn-ea"/>
                <a:cs typeface="+mn-cs"/>
              </a:rPr>
              <a:t>Technology changes require constant changes in training</a:t>
            </a:r>
          </a:p>
          <a:p>
            <a:pPr marL="628650" marR="0" lvl="1"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High tech skills matter</a:t>
            </a:r>
          </a:p>
          <a:p>
            <a:pPr marL="628650" marR="0" lvl="1" indent="-171450" algn="l" defTabSz="914400" rtl="0" eaLnBrk="1" fontAlgn="auto" latinLnBrk="0" hangingPunct="1">
              <a:lnSpc>
                <a:spcPct val="100000"/>
              </a:lnSpc>
              <a:spcBef>
                <a:spcPts val="0"/>
              </a:spcBef>
              <a:spcAft>
                <a:spcPts val="0"/>
              </a:spcAft>
              <a:buClrTx/>
              <a:buSzTx/>
              <a:buFont typeface="Franklin Gothic Book" panose="020B05030201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Scout Light"/>
                <a:ea typeface="+mn-ea"/>
                <a:cs typeface="+mn-cs"/>
              </a:rPr>
              <a:t>Specialization improves effectiveness</a:t>
            </a:r>
          </a:p>
        </p:txBody>
      </p:sp>
      <p:sp>
        <p:nvSpPr>
          <p:cNvPr id="188" name="Rectangle: Diagonal Corners Snipped 187">
            <a:extLst>
              <a:ext uri="{FF2B5EF4-FFF2-40B4-BE49-F238E27FC236}">
                <a16:creationId xmlns:a16="http://schemas.microsoft.com/office/drawing/2014/main" id="{AB28EA55-F258-414F-B2C3-D540482FCAF8}"/>
              </a:ext>
            </a:extLst>
          </p:cNvPr>
          <p:cNvSpPr/>
          <p:nvPr/>
        </p:nvSpPr>
        <p:spPr bwMode="auto">
          <a:xfrm>
            <a:off x="7550820" y="1168913"/>
            <a:ext cx="4171167" cy="339725"/>
          </a:xfrm>
          <a:prstGeom prst="snip2DiagRect">
            <a:avLst/>
          </a:prstGeom>
          <a:solidFill>
            <a:schemeClr val="tx1"/>
          </a:solidFill>
          <a:ln w="12700" cap="flat" cmpd="sng" algn="ctr">
            <a:no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0" cap="none" spc="0" normalizeH="0" baseline="0" noProof="0" dirty="0">
                <a:ln>
                  <a:noFill/>
                </a:ln>
                <a:solidFill>
                  <a:srgbClr val="FFC000"/>
                </a:solidFill>
                <a:effectLst/>
                <a:uLnTx/>
                <a:uFillTx/>
                <a:latin typeface="ScoutCond Bold"/>
                <a:ea typeface="+mn-ea"/>
                <a:cs typeface="+mn-cs"/>
              </a:rPr>
              <a:t>Lessons Learned</a:t>
            </a:r>
          </a:p>
        </p:txBody>
      </p:sp>
      <p:grpSp>
        <p:nvGrpSpPr>
          <p:cNvPr id="193" name="Group 192">
            <a:extLst>
              <a:ext uri="{FF2B5EF4-FFF2-40B4-BE49-F238E27FC236}">
                <a16:creationId xmlns:a16="http://schemas.microsoft.com/office/drawing/2014/main" id="{86A9FA6C-9A87-4981-B1B7-7F8BC7A1415F}"/>
              </a:ext>
            </a:extLst>
          </p:cNvPr>
          <p:cNvGrpSpPr/>
          <p:nvPr/>
        </p:nvGrpSpPr>
        <p:grpSpPr>
          <a:xfrm>
            <a:off x="178085" y="2553511"/>
            <a:ext cx="410898" cy="402996"/>
            <a:chOff x="8543180" y="4780197"/>
            <a:chExt cx="867493" cy="850812"/>
          </a:xfrm>
        </p:grpSpPr>
        <p:sp>
          <p:nvSpPr>
            <p:cNvPr id="194" name="Oval 193">
              <a:extLst>
                <a:ext uri="{FF2B5EF4-FFF2-40B4-BE49-F238E27FC236}">
                  <a16:creationId xmlns:a16="http://schemas.microsoft.com/office/drawing/2014/main" id="{4D026BF7-D4BB-44F4-80BE-7748D8FE589B}"/>
                </a:ext>
              </a:extLst>
            </p:cNvPr>
            <p:cNvSpPr/>
            <p:nvPr/>
          </p:nvSpPr>
          <p:spPr>
            <a:xfrm>
              <a:off x="9237314" y="5324864"/>
              <a:ext cx="120590" cy="1205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195" name="Oval 194">
              <a:extLst>
                <a:ext uri="{FF2B5EF4-FFF2-40B4-BE49-F238E27FC236}">
                  <a16:creationId xmlns:a16="http://schemas.microsoft.com/office/drawing/2014/main" id="{FFAF6601-4B87-4E13-A799-0162DBC568B5}"/>
                </a:ext>
              </a:extLst>
            </p:cNvPr>
            <p:cNvSpPr/>
            <p:nvPr/>
          </p:nvSpPr>
          <p:spPr>
            <a:xfrm>
              <a:off x="8591549" y="4859949"/>
              <a:ext cx="747305" cy="7473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pic>
          <p:nvPicPr>
            <p:cNvPr id="196" name="Picture 195">
              <a:extLst>
                <a:ext uri="{FF2B5EF4-FFF2-40B4-BE49-F238E27FC236}">
                  <a16:creationId xmlns:a16="http://schemas.microsoft.com/office/drawing/2014/main" id="{2699E64C-52A2-439F-9850-2E1BC853F6C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543180" y="4780197"/>
              <a:ext cx="867493" cy="850812"/>
            </a:xfrm>
            <a:prstGeom prst="rect">
              <a:avLst/>
            </a:prstGeom>
          </p:spPr>
        </p:pic>
      </p:grpSp>
      <p:grpSp>
        <p:nvGrpSpPr>
          <p:cNvPr id="212" name="Group 211">
            <a:extLst>
              <a:ext uri="{FF2B5EF4-FFF2-40B4-BE49-F238E27FC236}">
                <a16:creationId xmlns:a16="http://schemas.microsoft.com/office/drawing/2014/main" id="{CB6EDAFC-AD13-441B-A74C-55F7C9AA9696}"/>
              </a:ext>
            </a:extLst>
          </p:cNvPr>
          <p:cNvGrpSpPr/>
          <p:nvPr/>
        </p:nvGrpSpPr>
        <p:grpSpPr>
          <a:xfrm>
            <a:off x="188204" y="3415567"/>
            <a:ext cx="381889" cy="381889"/>
            <a:chOff x="7887603" y="4690639"/>
            <a:chExt cx="1636709" cy="1636709"/>
          </a:xfrm>
        </p:grpSpPr>
        <p:sp>
          <p:nvSpPr>
            <p:cNvPr id="202" name="Circle: Hollow 201">
              <a:extLst>
                <a:ext uri="{FF2B5EF4-FFF2-40B4-BE49-F238E27FC236}">
                  <a16:creationId xmlns:a16="http://schemas.microsoft.com/office/drawing/2014/main" id="{41708FC1-42C0-43CB-82B9-3392082DFDE6}"/>
                </a:ext>
              </a:extLst>
            </p:cNvPr>
            <p:cNvSpPr/>
            <p:nvPr/>
          </p:nvSpPr>
          <p:spPr>
            <a:xfrm>
              <a:off x="8148744" y="4924426"/>
              <a:ext cx="1133474" cy="1133474"/>
            </a:xfrm>
            <a:prstGeom prst="don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03" name="Rectangle: Rounded Corners 202">
              <a:extLst>
                <a:ext uri="{FF2B5EF4-FFF2-40B4-BE49-F238E27FC236}">
                  <a16:creationId xmlns:a16="http://schemas.microsoft.com/office/drawing/2014/main" id="{320728A4-0C0E-4F08-A6B3-9DE6279D9B27}"/>
                </a:ext>
              </a:extLst>
            </p:cNvPr>
            <p:cNvSpPr/>
            <p:nvPr/>
          </p:nvSpPr>
          <p:spPr>
            <a:xfrm>
              <a:off x="8582025" y="474881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04" name="Rectangle: Rounded Corners 203">
              <a:extLst>
                <a:ext uri="{FF2B5EF4-FFF2-40B4-BE49-F238E27FC236}">
                  <a16:creationId xmlns:a16="http://schemas.microsoft.com/office/drawing/2014/main" id="{05915DE6-D55D-4851-8361-24B150E54C35}"/>
                </a:ext>
              </a:extLst>
            </p:cNvPr>
            <p:cNvSpPr/>
            <p:nvPr/>
          </p:nvSpPr>
          <p:spPr>
            <a:xfrm>
              <a:off x="8596312" y="6014894"/>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05" name="Rectangle: Rounded Corners 204">
              <a:extLst>
                <a:ext uri="{FF2B5EF4-FFF2-40B4-BE49-F238E27FC236}">
                  <a16:creationId xmlns:a16="http://schemas.microsoft.com/office/drawing/2014/main" id="{95A78485-E9D8-4956-904F-1C781C425649}"/>
                </a:ext>
              </a:extLst>
            </p:cNvPr>
            <p:cNvSpPr/>
            <p:nvPr/>
          </p:nvSpPr>
          <p:spPr>
            <a:xfrm rot="16200000">
              <a:off x="9231909" y="540335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06" name="Rectangle: Rounded Corners 205">
              <a:extLst>
                <a:ext uri="{FF2B5EF4-FFF2-40B4-BE49-F238E27FC236}">
                  <a16:creationId xmlns:a16="http://schemas.microsoft.com/office/drawing/2014/main" id="{140B440F-9BDF-46FF-9055-64DCE04590D5}"/>
                </a:ext>
              </a:extLst>
            </p:cNvPr>
            <p:cNvSpPr/>
            <p:nvPr/>
          </p:nvSpPr>
          <p:spPr>
            <a:xfrm rot="16200000">
              <a:off x="7957492" y="540335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07" name="Rectangle: Rounded Corners 206">
              <a:extLst>
                <a:ext uri="{FF2B5EF4-FFF2-40B4-BE49-F238E27FC236}">
                  <a16:creationId xmlns:a16="http://schemas.microsoft.com/office/drawing/2014/main" id="{3D68EE00-0149-44DA-BF9C-5459B6192865}"/>
                </a:ext>
              </a:extLst>
            </p:cNvPr>
            <p:cNvSpPr/>
            <p:nvPr/>
          </p:nvSpPr>
          <p:spPr>
            <a:xfrm rot="18905886">
              <a:off x="8120382" y="4946367"/>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08" name="Rectangle: Rounded Corners 207">
              <a:extLst>
                <a:ext uri="{FF2B5EF4-FFF2-40B4-BE49-F238E27FC236}">
                  <a16:creationId xmlns:a16="http://schemas.microsoft.com/office/drawing/2014/main" id="{75A0FF51-9908-4982-A056-EB1CC3237487}"/>
                </a:ext>
              </a:extLst>
            </p:cNvPr>
            <p:cNvSpPr/>
            <p:nvPr/>
          </p:nvSpPr>
          <p:spPr>
            <a:xfrm rot="18905886">
              <a:off x="9037058" y="5844469"/>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09" name="Rectangle: Rounded Corners 208">
              <a:extLst>
                <a:ext uri="{FF2B5EF4-FFF2-40B4-BE49-F238E27FC236}">
                  <a16:creationId xmlns:a16="http://schemas.microsoft.com/office/drawing/2014/main" id="{64D27239-72DE-44AB-921D-7669C480FE50}"/>
                </a:ext>
              </a:extLst>
            </p:cNvPr>
            <p:cNvSpPr/>
            <p:nvPr/>
          </p:nvSpPr>
          <p:spPr>
            <a:xfrm rot="2631162">
              <a:off x="9017118" y="4949795"/>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10" name="Rectangle: Rounded Corners 209">
              <a:extLst>
                <a:ext uri="{FF2B5EF4-FFF2-40B4-BE49-F238E27FC236}">
                  <a16:creationId xmlns:a16="http://schemas.microsoft.com/office/drawing/2014/main" id="{DD6EAF6D-705E-4BC1-9473-9E928E67721F}"/>
                </a:ext>
              </a:extLst>
            </p:cNvPr>
            <p:cNvSpPr/>
            <p:nvPr/>
          </p:nvSpPr>
          <p:spPr>
            <a:xfrm rot="2631162">
              <a:off x="8155155" y="5836991"/>
              <a:ext cx="276225" cy="1756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pic>
          <p:nvPicPr>
            <p:cNvPr id="201" name="Picture 200">
              <a:extLst>
                <a:ext uri="{FF2B5EF4-FFF2-40B4-BE49-F238E27FC236}">
                  <a16:creationId xmlns:a16="http://schemas.microsoft.com/office/drawing/2014/main" id="{727572F0-CCD4-4998-AE11-D0664ED65387}"/>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887603" y="4690639"/>
              <a:ext cx="1636709" cy="1636709"/>
            </a:xfrm>
            <a:prstGeom prst="rect">
              <a:avLst/>
            </a:prstGeom>
          </p:spPr>
        </p:pic>
      </p:grpSp>
      <p:grpSp>
        <p:nvGrpSpPr>
          <p:cNvPr id="230" name="Group 229">
            <a:extLst>
              <a:ext uri="{FF2B5EF4-FFF2-40B4-BE49-F238E27FC236}">
                <a16:creationId xmlns:a16="http://schemas.microsoft.com/office/drawing/2014/main" id="{756FD3CE-55BE-4AEC-90E2-9064A4C5B4DB}"/>
              </a:ext>
            </a:extLst>
          </p:cNvPr>
          <p:cNvGrpSpPr/>
          <p:nvPr/>
        </p:nvGrpSpPr>
        <p:grpSpPr>
          <a:xfrm>
            <a:off x="157683" y="3805954"/>
            <a:ext cx="402254" cy="428015"/>
            <a:chOff x="7748768" y="4564950"/>
            <a:chExt cx="1775545" cy="1889255"/>
          </a:xfrm>
        </p:grpSpPr>
        <p:sp>
          <p:nvSpPr>
            <p:cNvPr id="225" name="Flowchart: Manual Operation 224">
              <a:extLst>
                <a:ext uri="{FF2B5EF4-FFF2-40B4-BE49-F238E27FC236}">
                  <a16:creationId xmlns:a16="http://schemas.microsoft.com/office/drawing/2014/main" id="{C945103A-1421-459A-A52B-F4FD532936E1}"/>
                </a:ext>
              </a:extLst>
            </p:cNvPr>
            <p:cNvSpPr/>
            <p:nvPr/>
          </p:nvSpPr>
          <p:spPr>
            <a:xfrm rot="2454244">
              <a:off x="8177580" y="4699276"/>
              <a:ext cx="400054" cy="1640063"/>
            </a:xfrm>
            <a:prstGeom prst="flowChartManualOperati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26" name="Flowchart: Manual Operation 225">
              <a:extLst>
                <a:ext uri="{FF2B5EF4-FFF2-40B4-BE49-F238E27FC236}">
                  <a16:creationId xmlns:a16="http://schemas.microsoft.com/office/drawing/2014/main" id="{B3AEC76D-B272-4B27-A933-2FF0C4CD1828}"/>
                </a:ext>
              </a:extLst>
            </p:cNvPr>
            <p:cNvSpPr/>
            <p:nvPr/>
          </p:nvSpPr>
          <p:spPr>
            <a:xfrm rot="2454244">
              <a:off x="8808234" y="5434398"/>
              <a:ext cx="248680" cy="1019807"/>
            </a:xfrm>
            <a:prstGeom prst="flowChartManualOperati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27" name="Diagonal Stripe 226">
              <a:extLst>
                <a:ext uri="{FF2B5EF4-FFF2-40B4-BE49-F238E27FC236}">
                  <a16:creationId xmlns:a16="http://schemas.microsoft.com/office/drawing/2014/main" id="{4CC46614-95E5-4AC7-B0F6-BAB48D9B742E}"/>
                </a:ext>
              </a:extLst>
            </p:cNvPr>
            <p:cNvSpPr/>
            <p:nvPr/>
          </p:nvSpPr>
          <p:spPr>
            <a:xfrm rot="16026243">
              <a:off x="8642263" y="4632610"/>
              <a:ext cx="544408" cy="565634"/>
            </a:xfrm>
            <a:prstGeom prst="diagStripe">
              <a:avLst>
                <a:gd name="adj" fmla="val 5514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28" name="Diagonal Stripe 227">
              <a:extLst>
                <a:ext uri="{FF2B5EF4-FFF2-40B4-BE49-F238E27FC236}">
                  <a16:creationId xmlns:a16="http://schemas.microsoft.com/office/drawing/2014/main" id="{2B490605-A77D-47B5-AD87-B27F4B7B9C75}"/>
                </a:ext>
              </a:extLst>
            </p:cNvPr>
            <p:cNvSpPr/>
            <p:nvPr/>
          </p:nvSpPr>
          <p:spPr>
            <a:xfrm rot="16026243">
              <a:off x="9119971" y="5330595"/>
              <a:ext cx="367439" cy="423221"/>
            </a:xfrm>
            <a:prstGeom prst="diagStripe">
              <a:avLst>
                <a:gd name="adj" fmla="val 5514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sp>
          <p:nvSpPr>
            <p:cNvPr id="229" name="Diagonal Stripe 228">
              <a:extLst>
                <a:ext uri="{FF2B5EF4-FFF2-40B4-BE49-F238E27FC236}">
                  <a16:creationId xmlns:a16="http://schemas.microsoft.com/office/drawing/2014/main" id="{9CDDDB98-B32F-41D7-A70A-66890AFC8B57}"/>
                </a:ext>
              </a:extLst>
            </p:cNvPr>
            <p:cNvSpPr/>
            <p:nvPr/>
          </p:nvSpPr>
          <p:spPr>
            <a:xfrm rot="16026243">
              <a:off x="8009681" y="5377726"/>
              <a:ext cx="497587" cy="467936"/>
            </a:xfrm>
            <a:prstGeom prst="diagStripe">
              <a:avLst>
                <a:gd name="adj" fmla="val 5514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cout Light"/>
                <a:ea typeface="+mn-ea"/>
                <a:cs typeface="+mn-cs"/>
              </a:endParaRPr>
            </a:p>
          </p:txBody>
        </p:sp>
        <p:pic>
          <p:nvPicPr>
            <p:cNvPr id="224" name="Picture 223">
              <a:extLst>
                <a:ext uri="{FF2B5EF4-FFF2-40B4-BE49-F238E27FC236}">
                  <a16:creationId xmlns:a16="http://schemas.microsoft.com/office/drawing/2014/main" id="{20D8A6A1-BDD5-47E8-A2B8-E48F6363E4DB}"/>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748768" y="4564950"/>
              <a:ext cx="1775545" cy="1886525"/>
            </a:xfrm>
            <a:prstGeom prst="rect">
              <a:avLst/>
            </a:prstGeom>
          </p:spPr>
        </p:pic>
      </p:grpSp>
      <p:grpSp>
        <p:nvGrpSpPr>
          <p:cNvPr id="231" name="Group 230">
            <a:extLst>
              <a:ext uri="{FF2B5EF4-FFF2-40B4-BE49-F238E27FC236}">
                <a16:creationId xmlns:a16="http://schemas.microsoft.com/office/drawing/2014/main" id="{6B5CE36A-F932-4B79-9BC1-CBA4B71D9802}"/>
              </a:ext>
            </a:extLst>
          </p:cNvPr>
          <p:cNvGrpSpPr/>
          <p:nvPr/>
        </p:nvGrpSpPr>
        <p:grpSpPr>
          <a:xfrm>
            <a:off x="4561872" y="2981924"/>
            <a:ext cx="410898" cy="402996"/>
            <a:chOff x="8543180" y="4780197"/>
            <a:chExt cx="867493" cy="850812"/>
          </a:xfrm>
        </p:grpSpPr>
        <p:sp>
          <p:nvSpPr>
            <p:cNvPr id="232" name="Oval 231">
              <a:extLst>
                <a:ext uri="{FF2B5EF4-FFF2-40B4-BE49-F238E27FC236}">
                  <a16:creationId xmlns:a16="http://schemas.microsoft.com/office/drawing/2014/main" id="{EB4A4A4B-24AA-4F3D-87E1-97B8C31639DB}"/>
                </a:ext>
              </a:extLst>
            </p:cNvPr>
            <p:cNvSpPr/>
            <p:nvPr/>
          </p:nvSpPr>
          <p:spPr>
            <a:xfrm>
              <a:off x="9237314" y="5324864"/>
              <a:ext cx="120590" cy="1205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sp>
          <p:nvSpPr>
            <p:cNvPr id="233" name="Oval 232">
              <a:extLst>
                <a:ext uri="{FF2B5EF4-FFF2-40B4-BE49-F238E27FC236}">
                  <a16:creationId xmlns:a16="http://schemas.microsoft.com/office/drawing/2014/main" id="{9AB10064-5914-42BF-9F32-5C0462E20BB3}"/>
                </a:ext>
              </a:extLst>
            </p:cNvPr>
            <p:cNvSpPr/>
            <p:nvPr/>
          </p:nvSpPr>
          <p:spPr>
            <a:xfrm>
              <a:off x="8591549" y="4859949"/>
              <a:ext cx="747305" cy="7473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cout Light"/>
                <a:ea typeface="+mn-ea"/>
                <a:cs typeface="+mn-cs"/>
              </a:endParaRPr>
            </a:p>
          </p:txBody>
        </p:sp>
        <p:pic>
          <p:nvPicPr>
            <p:cNvPr id="234" name="Picture 233">
              <a:extLst>
                <a:ext uri="{FF2B5EF4-FFF2-40B4-BE49-F238E27FC236}">
                  <a16:creationId xmlns:a16="http://schemas.microsoft.com/office/drawing/2014/main" id="{F35F0328-1BBD-474D-9A20-81D85C8924F7}"/>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543180" y="4780197"/>
              <a:ext cx="867493" cy="850812"/>
            </a:xfrm>
            <a:prstGeom prst="rect">
              <a:avLst/>
            </a:prstGeom>
          </p:spPr>
        </p:pic>
      </p:grpSp>
      <p:sp>
        <p:nvSpPr>
          <p:cNvPr id="111" name="Date Placeholder 2">
            <a:extLst>
              <a:ext uri="{FF2B5EF4-FFF2-40B4-BE49-F238E27FC236}">
                <a16:creationId xmlns:a16="http://schemas.microsoft.com/office/drawing/2014/main" id="{2379D060-C17D-8623-DC98-992B56685AF0}"/>
              </a:ext>
            </a:extLst>
          </p:cNvPr>
          <p:cNvSpPr>
            <a:spLocks noGrp="1"/>
          </p:cNvSpPr>
          <p:nvPr>
            <p:ph type="dt" sz="half" idx="10"/>
          </p:nvPr>
        </p:nvSpPr>
        <p:spPr>
          <a:xfrm>
            <a:off x="0" y="6505575"/>
            <a:ext cx="871538"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AE42A51-51CB-403F-B938-ACF079236631}" type="datetime5">
              <a:rPr kumimoji="0" lang="en-US" sz="1000" b="1" i="0" u="none" strike="noStrike" kern="1200" cap="none" spc="0" normalizeH="0" baseline="0" noProof="0" smtClean="0">
                <a:ln>
                  <a:noFill/>
                </a:ln>
                <a:solidFill>
                  <a:prstClr val="white">
                    <a:lumMod val="85000"/>
                  </a:prst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1-Feb-24</a:t>
            </a:fld>
            <a:endParaRPr kumimoji="0" lang="en-US" sz="1000" b="1" i="0" u="none" strike="noStrike" kern="1200" cap="none" spc="0" normalizeH="0" baseline="0" noProof="0">
              <a:ln>
                <a:noFill/>
              </a:ln>
              <a:solidFill>
                <a:prstClr val="white">
                  <a:lumMod val="85000"/>
                </a:prstClr>
              </a:solidFill>
              <a:effectLst/>
              <a:uLnTx/>
              <a:uFillTx/>
              <a:latin typeface="Franklin Gothic Book" panose="020B0503020102020204"/>
              <a:ea typeface="+mn-ea"/>
              <a:cs typeface="+mn-cs"/>
            </a:endParaRPr>
          </a:p>
        </p:txBody>
      </p:sp>
      <p:sp>
        <p:nvSpPr>
          <p:cNvPr id="3" name="TextBox 2">
            <a:extLst>
              <a:ext uri="{FF2B5EF4-FFF2-40B4-BE49-F238E27FC236}">
                <a16:creationId xmlns:a16="http://schemas.microsoft.com/office/drawing/2014/main" id="{E051EA4F-D7DF-31CB-E351-A5D32AD096D4}"/>
              </a:ext>
            </a:extLst>
          </p:cNvPr>
          <p:cNvSpPr txBox="1"/>
          <p:nvPr/>
        </p:nvSpPr>
        <p:spPr bwMode="auto">
          <a:xfrm>
            <a:off x="3488824" y="3953219"/>
            <a:ext cx="1398587" cy="319088"/>
          </a:xfrm>
          <a:prstGeom prst="rect">
            <a:avLst/>
          </a:prstGeom>
          <a:solidFill>
            <a:schemeClr val="tx1"/>
          </a:solidFill>
          <a:ln>
            <a:noFill/>
          </a:ln>
          <a:effectLst/>
        </p:spPr>
        <p:txBody>
          <a:bodyPr lIns="13716" tIns="0" rIns="13716" bIns="0" anchor="ctr"/>
          <a:lstStyle/>
          <a:p>
            <a:pPr marL="0" marR="0" lvl="0" indent="0" algn="ctr" defTabSz="914400" rtl="0" eaLnBrk="1" fontAlgn="auto" latinLnBrk="0" hangingPunct="1">
              <a:lnSpc>
                <a:spcPts val="1100"/>
              </a:lnSpc>
              <a:spcBef>
                <a:spcPts val="0"/>
              </a:spcBef>
              <a:spcAft>
                <a:spcPts val="0"/>
              </a:spcAft>
              <a:buClrTx/>
              <a:buSzTx/>
              <a:buFontTx/>
              <a:buNone/>
              <a:tabLst/>
              <a:defRPr/>
            </a:pPr>
            <a:r>
              <a:rPr lang="en-US" sz="1200" b="1" dirty="0">
                <a:solidFill>
                  <a:srgbClr val="FFC000"/>
                </a:solidFill>
                <a:latin typeface="Franklin Gothic Book" panose="020B0503020102020204" pitchFamily="34" charset="0"/>
              </a:rPr>
              <a:t>O</a:t>
            </a:r>
            <a:r>
              <a:rPr kumimoji="0" lang="en-US" sz="1200" b="1" i="0" u="none" strike="noStrike" kern="1200" cap="none" spc="0" normalizeH="0" baseline="0" noProof="0" dirty="0">
                <a:ln>
                  <a:noFill/>
                </a:ln>
                <a:solidFill>
                  <a:srgbClr val="FFC000"/>
                </a:solidFill>
                <a:effectLst/>
                <a:uLnTx/>
                <a:uFillTx/>
                <a:latin typeface="Franklin Gothic Book" panose="020B0503020102020204" pitchFamily="34" charset="0"/>
                <a:ea typeface="+mn-ea"/>
                <a:cs typeface="+mn-cs"/>
              </a:rPr>
              <a:t>CO Forces</a:t>
            </a:r>
          </a:p>
        </p:txBody>
      </p:sp>
      <p:sp>
        <p:nvSpPr>
          <p:cNvPr id="34" name="Arc 33">
            <a:extLst>
              <a:ext uri="{FF2B5EF4-FFF2-40B4-BE49-F238E27FC236}">
                <a16:creationId xmlns:a16="http://schemas.microsoft.com/office/drawing/2014/main" id="{474A7EDF-D063-FCD3-47C3-B956B9085D08}"/>
              </a:ext>
            </a:extLst>
          </p:cNvPr>
          <p:cNvSpPr/>
          <p:nvPr/>
        </p:nvSpPr>
        <p:spPr>
          <a:xfrm rot="20787702" flipV="1">
            <a:off x="3300011" y="2751210"/>
            <a:ext cx="3452307" cy="1356747"/>
          </a:xfrm>
          <a:prstGeom prst="arc">
            <a:avLst>
              <a:gd name="adj1" fmla="val 14654330"/>
              <a:gd name="adj2" fmla="val 20360098"/>
            </a:avLst>
          </a:prstGeom>
          <a:ln w="57150">
            <a:solidFill>
              <a:srgbClr val="0000FF"/>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130050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person riding a motorcycle down a dirt road&#10;&#10;Description automatically generated">
            <a:extLst>
              <a:ext uri="{FF2B5EF4-FFF2-40B4-BE49-F238E27FC236}">
                <a16:creationId xmlns:a16="http://schemas.microsoft.com/office/drawing/2014/main" id="{28FDF5F6-20CC-814C-90FB-D8CF80C507D8}"/>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871" r="1871"/>
          <a:stretch>
            <a:fillRect/>
          </a:stretch>
        </p:blipFill>
        <p:spPr/>
      </p:pic>
      <p:sp>
        <p:nvSpPr>
          <p:cNvPr id="6" name="Rectangle 5">
            <a:extLst>
              <a:ext uri="{FF2B5EF4-FFF2-40B4-BE49-F238E27FC236}">
                <a16:creationId xmlns:a16="http://schemas.microsoft.com/office/drawing/2014/main" id="{74A0AC95-E1D3-4B85-944D-B433AAD8FF28}"/>
              </a:ext>
            </a:extLst>
          </p:cNvPr>
          <p:cNvSpPr/>
          <p:nvPr/>
        </p:nvSpPr>
        <p:spPr>
          <a:xfrm>
            <a:off x="-12198" y="14211"/>
            <a:ext cx="12192000" cy="6491288"/>
          </a:xfrm>
          <a:prstGeom prst="rect">
            <a:avLst/>
          </a:prstGeom>
          <a:gradFill flip="none" rotWithShape="1">
            <a:gsLst>
              <a:gs pos="38000">
                <a:srgbClr val="212227">
                  <a:alpha val="66000"/>
                </a:srgbClr>
              </a:gs>
              <a:gs pos="100000">
                <a:srgbClr val="212227"/>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EC7E58FB-B23B-494E-8F67-EC38F24FC8FC}"/>
              </a:ext>
            </a:extLst>
          </p:cNvPr>
          <p:cNvGrpSpPr/>
          <p:nvPr/>
        </p:nvGrpSpPr>
        <p:grpSpPr>
          <a:xfrm>
            <a:off x="-57927" y="29011"/>
            <a:ext cx="12192000" cy="6490788"/>
            <a:chOff x="0" y="0"/>
            <a:chExt cx="12192000" cy="6490788"/>
          </a:xfrm>
        </p:grpSpPr>
        <p:grpSp>
          <p:nvGrpSpPr>
            <p:cNvPr id="8" name="Group 7">
              <a:extLst>
                <a:ext uri="{FF2B5EF4-FFF2-40B4-BE49-F238E27FC236}">
                  <a16:creationId xmlns:a16="http://schemas.microsoft.com/office/drawing/2014/main" id="{5AA4C0AC-4381-4634-98BE-1B3FDA39AB39}"/>
                </a:ext>
              </a:extLst>
            </p:cNvPr>
            <p:cNvGrpSpPr/>
            <p:nvPr/>
          </p:nvGrpSpPr>
          <p:grpSpPr>
            <a:xfrm>
              <a:off x="0" y="0"/>
              <a:ext cx="12192000" cy="6490788"/>
              <a:chOff x="0" y="0"/>
              <a:chExt cx="12192000" cy="6490788"/>
            </a:xfrm>
          </p:grpSpPr>
          <p:grpSp>
            <p:nvGrpSpPr>
              <p:cNvPr id="88" name="Group 87">
                <a:extLst>
                  <a:ext uri="{FF2B5EF4-FFF2-40B4-BE49-F238E27FC236}">
                    <a16:creationId xmlns:a16="http://schemas.microsoft.com/office/drawing/2014/main" id="{B34B6D9E-3111-46F1-9FA6-6374E65D4E56}"/>
                  </a:ext>
                </a:extLst>
              </p:cNvPr>
              <p:cNvGrpSpPr/>
              <p:nvPr/>
            </p:nvGrpSpPr>
            <p:grpSpPr>
              <a:xfrm>
                <a:off x="0" y="551996"/>
                <a:ext cx="12192000" cy="5754009"/>
                <a:chOff x="0" y="551996"/>
                <a:chExt cx="12192000" cy="5754009"/>
              </a:xfrm>
            </p:grpSpPr>
            <p:cxnSp>
              <p:nvCxnSpPr>
                <p:cNvPr id="107" name="Straight Connector 106">
                  <a:extLst>
                    <a:ext uri="{FF2B5EF4-FFF2-40B4-BE49-F238E27FC236}">
                      <a16:creationId xmlns:a16="http://schemas.microsoft.com/office/drawing/2014/main" id="{4A17723B-A948-4E09-8EA1-5067F900B39D}"/>
                    </a:ext>
                  </a:extLst>
                </p:cNvPr>
                <p:cNvCxnSpPr>
                  <a:cxnSpLocks/>
                </p:cNvCxnSpPr>
                <p:nvPr/>
              </p:nvCxnSpPr>
              <p:spPr>
                <a:xfrm>
                  <a:off x="0" y="342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E5FDEBA-9614-4823-8420-38A330896125}"/>
                    </a:ext>
                  </a:extLst>
                </p:cNvPr>
                <p:cNvCxnSpPr>
                  <a:cxnSpLocks/>
                </p:cNvCxnSpPr>
                <p:nvPr/>
              </p:nvCxnSpPr>
              <p:spPr>
                <a:xfrm>
                  <a:off x="0" y="19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2E6016F-D91E-43C8-B9DB-7440033B0FED}"/>
                    </a:ext>
                  </a:extLst>
                </p:cNvPr>
                <p:cNvCxnSpPr>
                  <a:cxnSpLocks/>
                </p:cNvCxnSpPr>
                <p:nvPr/>
              </p:nvCxnSpPr>
              <p:spPr>
                <a:xfrm>
                  <a:off x="0" y="48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38F0650E-9332-4FED-9A72-96FC10067CCC}"/>
                    </a:ext>
                  </a:extLst>
                </p:cNvPr>
                <p:cNvCxnSpPr>
                  <a:cxnSpLocks/>
                </p:cNvCxnSpPr>
                <p:nvPr/>
              </p:nvCxnSpPr>
              <p:spPr>
                <a:xfrm>
                  <a:off x="0" y="551996"/>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7968BB1F-E6F3-4350-8C26-3D6EED656B18}"/>
                    </a:ext>
                  </a:extLst>
                </p:cNvPr>
                <p:cNvCxnSpPr>
                  <a:cxnSpLocks/>
                </p:cNvCxnSpPr>
                <p:nvPr/>
              </p:nvCxnSpPr>
              <p:spPr>
                <a:xfrm>
                  <a:off x="0" y="6306005"/>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5ED8671-76B7-41B5-8583-BDB0108672BC}"/>
                    </a:ext>
                  </a:extLst>
                </p:cNvPr>
                <p:cNvCxnSpPr>
                  <a:cxnSpLocks/>
                </p:cNvCxnSpPr>
                <p:nvPr/>
              </p:nvCxnSpPr>
              <p:spPr>
                <a:xfrm>
                  <a:off x="0" y="270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AE036D5A-8445-46CE-8DF7-DC0A7DC65986}"/>
                    </a:ext>
                  </a:extLst>
                </p:cNvPr>
                <p:cNvCxnSpPr>
                  <a:cxnSpLocks/>
                </p:cNvCxnSpPr>
                <p:nvPr/>
              </p:nvCxnSpPr>
              <p:spPr>
                <a:xfrm>
                  <a:off x="0" y="414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222FEAF2-ACA0-44D4-913C-7F7AB75F2B51}"/>
                    </a:ext>
                  </a:extLst>
                </p:cNvPr>
                <p:cNvCxnSpPr>
                  <a:cxnSpLocks/>
                </p:cNvCxnSpPr>
                <p:nvPr/>
              </p:nvCxnSpPr>
              <p:spPr>
                <a:xfrm>
                  <a:off x="0" y="126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0D002618-C686-4B62-861D-5E0634AAB2B1}"/>
                    </a:ext>
                  </a:extLst>
                </p:cNvPr>
                <p:cNvCxnSpPr>
                  <a:cxnSpLocks/>
                </p:cNvCxnSpPr>
                <p:nvPr/>
              </p:nvCxnSpPr>
              <p:spPr>
                <a:xfrm>
                  <a:off x="0" y="5589000"/>
                  <a:ext cx="12192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7CAFF1B6-43BA-47AA-832E-EFB82ACD387C}"/>
                  </a:ext>
                </a:extLst>
              </p:cNvPr>
              <p:cNvGrpSpPr/>
              <p:nvPr/>
            </p:nvGrpSpPr>
            <p:grpSpPr>
              <a:xfrm>
                <a:off x="334918" y="0"/>
                <a:ext cx="11522164" cy="6490788"/>
                <a:chOff x="334918" y="0"/>
                <a:chExt cx="11522164" cy="6858000"/>
              </a:xfrm>
            </p:grpSpPr>
            <p:cxnSp>
              <p:nvCxnSpPr>
                <p:cNvPr id="90" name="Straight Connector 89">
                  <a:extLst>
                    <a:ext uri="{FF2B5EF4-FFF2-40B4-BE49-F238E27FC236}">
                      <a16:creationId xmlns:a16="http://schemas.microsoft.com/office/drawing/2014/main" id="{CDABB1C9-0415-437D-BAAE-7FAAA25BF755}"/>
                    </a:ext>
                  </a:extLst>
                </p:cNvPr>
                <p:cNvCxnSpPr>
                  <a:cxnSpLocks/>
                </p:cNvCxnSpPr>
                <p:nvPr/>
              </p:nvCxnSpPr>
              <p:spPr>
                <a:xfrm rot="5400000">
                  <a:off x="26670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1A8F081-7B41-4961-8742-F527112C7EF1}"/>
                    </a:ext>
                  </a:extLst>
                </p:cNvPr>
                <p:cNvCxnSpPr>
                  <a:cxnSpLocks/>
                </p:cNvCxnSpPr>
                <p:nvPr/>
              </p:nvCxnSpPr>
              <p:spPr>
                <a:xfrm rot="5400000">
                  <a:off x="-92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89E0FBD-1C3E-4905-8BE4-48195F26832F}"/>
                    </a:ext>
                  </a:extLst>
                </p:cNvPr>
                <p:cNvCxnSpPr>
                  <a:cxnSpLocks/>
                </p:cNvCxnSpPr>
                <p:nvPr/>
              </p:nvCxnSpPr>
              <p:spPr>
                <a:xfrm rot="5400000">
                  <a:off x="626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C5C073D-B4AD-4ABE-8244-F7F0C7D192BF}"/>
                    </a:ext>
                  </a:extLst>
                </p:cNvPr>
                <p:cNvCxnSpPr>
                  <a:cxnSpLocks/>
                </p:cNvCxnSpPr>
                <p:nvPr/>
              </p:nvCxnSpPr>
              <p:spPr>
                <a:xfrm rot="5400000">
                  <a:off x="-2367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1B12FB08-558B-45E6-954E-5A9F1B6A5B27}"/>
                    </a:ext>
                  </a:extLst>
                </p:cNvPr>
                <p:cNvCxnSpPr>
                  <a:cxnSpLocks/>
                </p:cNvCxnSpPr>
                <p:nvPr/>
              </p:nvCxnSpPr>
              <p:spPr>
                <a:xfrm rot="5400000">
                  <a:off x="77018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3A9D5FA-44D6-46D0-95EC-3926D5C4752E}"/>
                    </a:ext>
                  </a:extLst>
                </p:cNvPr>
                <p:cNvCxnSpPr>
                  <a:cxnSpLocks/>
                </p:cNvCxnSpPr>
                <p:nvPr/>
              </p:nvCxnSpPr>
              <p:spPr>
                <a:xfrm rot="5400000">
                  <a:off x="51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32BDEC56-A703-44C6-ACF4-6702FEAE576A}"/>
                    </a:ext>
                  </a:extLst>
                </p:cNvPr>
                <p:cNvCxnSpPr>
                  <a:cxnSpLocks/>
                </p:cNvCxnSpPr>
                <p:nvPr/>
              </p:nvCxnSpPr>
              <p:spPr>
                <a:xfrm rot="5400000">
                  <a:off x="482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08C5D83-DBC5-46D2-8FC5-5D929D4AD1DF}"/>
                    </a:ext>
                  </a:extLst>
                </p:cNvPr>
                <p:cNvCxnSpPr>
                  <a:cxnSpLocks/>
                </p:cNvCxnSpPr>
                <p:nvPr/>
              </p:nvCxnSpPr>
              <p:spPr>
                <a:xfrm rot="5400000">
                  <a:off x="19522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50635E2-2842-4443-9E10-8BCAA07767EA}"/>
                    </a:ext>
                  </a:extLst>
                </p:cNvPr>
                <p:cNvCxnSpPr>
                  <a:cxnSpLocks/>
                </p:cNvCxnSpPr>
                <p:nvPr/>
              </p:nvCxnSpPr>
              <p:spPr>
                <a:xfrm rot="5400000">
                  <a:off x="33818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2CB29C5-6C6E-4B35-8A20-B1BBB6A335D3}"/>
                    </a:ext>
                  </a:extLst>
                </p:cNvPr>
                <p:cNvCxnSpPr>
                  <a:cxnSpLocks/>
                </p:cNvCxnSpPr>
                <p:nvPr/>
              </p:nvCxnSpPr>
              <p:spPr>
                <a:xfrm rot="5400000">
                  <a:off x="-165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D5E463B-EB04-4B17-911F-4824AF4A48EA}"/>
                    </a:ext>
                  </a:extLst>
                </p:cNvPr>
                <p:cNvCxnSpPr>
                  <a:cxnSpLocks/>
                </p:cNvCxnSpPr>
                <p:nvPr/>
              </p:nvCxnSpPr>
              <p:spPr>
                <a:xfrm rot="5400000">
                  <a:off x="69857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A8A1D1DB-838D-420F-AEBA-862306389B54}"/>
                    </a:ext>
                  </a:extLst>
                </p:cNvPr>
                <p:cNvCxnSpPr>
                  <a:cxnSpLocks/>
                </p:cNvCxnSpPr>
                <p:nvPr/>
              </p:nvCxnSpPr>
              <p:spPr>
                <a:xfrm rot="5400000">
                  <a:off x="-3094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979C581-1A65-466D-8785-08A752612C62}"/>
                    </a:ext>
                  </a:extLst>
                </p:cNvPr>
                <p:cNvCxnSpPr>
                  <a:cxnSpLocks/>
                </p:cNvCxnSpPr>
                <p:nvPr/>
              </p:nvCxnSpPr>
              <p:spPr>
                <a:xfrm rot="5400000">
                  <a:off x="8428082"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E05771E4-FB2F-4BB1-8965-560B0B13221D}"/>
                    </a:ext>
                  </a:extLst>
                </p:cNvPr>
                <p:cNvCxnSpPr>
                  <a:cxnSpLocks/>
                </p:cNvCxnSpPr>
                <p:nvPr/>
              </p:nvCxnSpPr>
              <p:spPr>
                <a:xfrm rot="5400000">
                  <a:off x="-211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DAA31CBB-937A-4022-B1A2-0BE1D417AD5E}"/>
                    </a:ext>
                  </a:extLst>
                </p:cNvPr>
                <p:cNvCxnSpPr>
                  <a:cxnSpLocks/>
                </p:cNvCxnSpPr>
                <p:nvPr/>
              </p:nvCxnSpPr>
              <p:spPr>
                <a:xfrm rot="5400000">
                  <a:off x="554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C07FF7B9-0613-4CCA-A15E-AE5DBE385648}"/>
                    </a:ext>
                  </a:extLst>
                </p:cNvPr>
                <p:cNvCxnSpPr>
                  <a:cxnSpLocks/>
                </p:cNvCxnSpPr>
                <p:nvPr/>
              </p:nvCxnSpPr>
              <p:spPr>
                <a:xfrm rot="5400000">
                  <a:off x="1228301"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BC70001F-FF8B-479B-93B2-DD9CBDA11223}"/>
                    </a:ext>
                  </a:extLst>
                </p:cNvPr>
                <p:cNvCxnSpPr>
                  <a:cxnSpLocks/>
                </p:cNvCxnSpPr>
                <p:nvPr/>
              </p:nvCxnSpPr>
              <p:spPr>
                <a:xfrm rot="5400000">
                  <a:off x="4105700" y="3429000"/>
                  <a:ext cx="6858000" cy="0"/>
                </a:xfrm>
                <a:prstGeom prst="line">
                  <a:avLst/>
                </a:prstGeom>
                <a:ln w="3175">
                  <a:solidFill>
                    <a:schemeClr val="bg1">
                      <a:lumMod val="65000"/>
                      <a:alpha val="6000"/>
                    </a:schemeClr>
                  </a:solidFill>
                </a:ln>
              </p:spPr>
              <p:style>
                <a:lnRef idx="1">
                  <a:schemeClr val="accent1"/>
                </a:lnRef>
                <a:fillRef idx="0">
                  <a:schemeClr val="accent1"/>
                </a:fillRef>
                <a:effectRef idx="0">
                  <a:schemeClr val="accent1"/>
                </a:effectRef>
                <a:fontRef idx="minor">
                  <a:schemeClr val="tx1"/>
                </a:fontRef>
              </p:style>
            </p:cxnSp>
          </p:grpSp>
        </p:grpSp>
        <p:grpSp>
          <p:nvGrpSpPr>
            <p:cNvPr id="9" name="Group 8">
              <a:extLst>
                <a:ext uri="{FF2B5EF4-FFF2-40B4-BE49-F238E27FC236}">
                  <a16:creationId xmlns:a16="http://schemas.microsoft.com/office/drawing/2014/main" id="{75796E4A-4C2B-4152-968C-3B0504FB3B06}"/>
                </a:ext>
              </a:extLst>
            </p:cNvPr>
            <p:cNvGrpSpPr/>
            <p:nvPr/>
          </p:nvGrpSpPr>
          <p:grpSpPr>
            <a:xfrm>
              <a:off x="304859" y="521396"/>
              <a:ext cx="11582282" cy="5815209"/>
              <a:chOff x="305400" y="521396"/>
              <a:chExt cx="11582282" cy="5815209"/>
            </a:xfrm>
            <a:solidFill>
              <a:schemeClr val="bg1">
                <a:lumMod val="65000"/>
                <a:alpha val="35000"/>
              </a:schemeClr>
            </a:solidFill>
          </p:grpSpPr>
          <p:sp>
            <p:nvSpPr>
              <p:cNvPr id="43" name="Freeform 18">
                <a:extLst>
                  <a:ext uri="{FF2B5EF4-FFF2-40B4-BE49-F238E27FC236}">
                    <a16:creationId xmlns:a16="http://schemas.microsoft.com/office/drawing/2014/main" id="{9657D898-B7D6-41AF-B73D-65A6595FA1F8}"/>
                  </a:ext>
                </a:extLst>
              </p:cNvPr>
              <p:cNvSpPr>
                <a:spLocks noChangeArrowheads="1"/>
              </p:cNvSpPr>
              <p:nvPr/>
            </p:nvSpPr>
            <p:spPr bwMode="auto">
              <a:xfrm>
                <a:off x="606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4" name="Freeform 18">
                <a:extLst>
                  <a:ext uri="{FF2B5EF4-FFF2-40B4-BE49-F238E27FC236}">
                    <a16:creationId xmlns:a16="http://schemas.microsoft.com/office/drawing/2014/main" id="{2C9F38B1-EB01-4DCF-B8BF-FE4C0CEB5757}"/>
                  </a:ext>
                </a:extLst>
              </p:cNvPr>
              <p:cNvSpPr>
                <a:spLocks noChangeArrowheads="1"/>
              </p:cNvSpPr>
              <p:nvPr/>
            </p:nvSpPr>
            <p:spPr bwMode="auto">
              <a:xfrm>
                <a:off x="606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5" name="Freeform 18">
                <a:extLst>
                  <a:ext uri="{FF2B5EF4-FFF2-40B4-BE49-F238E27FC236}">
                    <a16:creationId xmlns:a16="http://schemas.microsoft.com/office/drawing/2014/main" id="{F9F9B199-90B5-4CBA-AAA3-4643B0C2A131}"/>
                  </a:ext>
                </a:extLst>
              </p:cNvPr>
              <p:cNvSpPr>
                <a:spLocks noChangeArrowheads="1"/>
              </p:cNvSpPr>
              <p:nvPr/>
            </p:nvSpPr>
            <p:spPr bwMode="auto">
              <a:xfrm>
                <a:off x="606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6" name="Freeform 18">
                <a:extLst>
                  <a:ext uri="{FF2B5EF4-FFF2-40B4-BE49-F238E27FC236}">
                    <a16:creationId xmlns:a16="http://schemas.microsoft.com/office/drawing/2014/main" id="{46E5C574-8338-4C12-9F28-FAB070331EEB}"/>
                  </a:ext>
                </a:extLst>
              </p:cNvPr>
              <p:cNvSpPr>
                <a:spLocks noChangeArrowheads="1"/>
              </p:cNvSpPr>
              <p:nvPr/>
            </p:nvSpPr>
            <p:spPr bwMode="auto">
              <a:xfrm>
                <a:off x="606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7" name="Freeform 18">
                <a:extLst>
                  <a:ext uri="{FF2B5EF4-FFF2-40B4-BE49-F238E27FC236}">
                    <a16:creationId xmlns:a16="http://schemas.microsoft.com/office/drawing/2014/main" id="{5FD44FEA-8C32-4393-B965-D18AEE8204D4}"/>
                  </a:ext>
                </a:extLst>
              </p:cNvPr>
              <p:cNvSpPr>
                <a:spLocks noChangeArrowheads="1"/>
              </p:cNvSpPr>
              <p:nvPr/>
            </p:nvSpPr>
            <p:spPr bwMode="auto">
              <a:xfrm>
                <a:off x="606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8" name="Freeform 18">
                <a:extLst>
                  <a:ext uri="{FF2B5EF4-FFF2-40B4-BE49-F238E27FC236}">
                    <a16:creationId xmlns:a16="http://schemas.microsoft.com/office/drawing/2014/main" id="{A341A52F-9664-4EA8-8690-0E763443B672}"/>
                  </a:ext>
                </a:extLst>
              </p:cNvPr>
              <p:cNvSpPr>
                <a:spLocks noChangeArrowheads="1"/>
              </p:cNvSpPr>
              <p:nvPr/>
            </p:nvSpPr>
            <p:spPr bwMode="auto">
              <a:xfrm>
                <a:off x="462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9" name="Freeform 18">
                <a:extLst>
                  <a:ext uri="{FF2B5EF4-FFF2-40B4-BE49-F238E27FC236}">
                    <a16:creationId xmlns:a16="http://schemas.microsoft.com/office/drawing/2014/main" id="{39840190-AE8D-44F7-88FD-82CF83D5D4FC}"/>
                  </a:ext>
                </a:extLst>
              </p:cNvPr>
              <p:cNvSpPr>
                <a:spLocks noChangeArrowheads="1"/>
              </p:cNvSpPr>
              <p:nvPr/>
            </p:nvSpPr>
            <p:spPr bwMode="auto">
              <a:xfrm>
                <a:off x="462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0" name="Freeform 18">
                <a:extLst>
                  <a:ext uri="{FF2B5EF4-FFF2-40B4-BE49-F238E27FC236}">
                    <a16:creationId xmlns:a16="http://schemas.microsoft.com/office/drawing/2014/main" id="{8758A7DC-24C4-40BC-A3F9-9F579C03DEC2}"/>
                  </a:ext>
                </a:extLst>
              </p:cNvPr>
              <p:cNvSpPr>
                <a:spLocks noChangeArrowheads="1"/>
              </p:cNvSpPr>
              <p:nvPr/>
            </p:nvSpPr>
            <p:spPr bwMode="auto">
              <a:xfrm>
                <a:off x="462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1" name="Freeform 18">
                <a:extLst>
                  <a:ext uri="{FF2B5EF4-FFF2-40B4-BE49-F238E27FC236}">
                    <a16:creationId xmlns:a16="http://schemas.microsoft.com/office/drawing/2014/main" id="{8BA6E4A2-1A1E-4D3E-B694-4200459338C0}"/>
                  </a:ext>
                </a:extLst>
              </p:cNvPr>
              <p:cNvSpPr>
                <a:spLocks noChangeArrowheads="1"/>
              </p:cNvSpPr>
              <p:nvPr/>
            </p:nvSpPr>
            <p:spPr bwMode="auto">
              <a:xfrm>
                <a:off x="462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2" name="Freeform 18">
                <a:extLst>
                  <a:ext uri="{FF2B5EF4-FFF2-40B4-BE49-F238E27FC236}">
                    <a16:creationId xmlns:a16="http://schemas.microsoft.com/office/drawing/2014/main" id="{ED49B0A1-C7D0-4D59-9FDB-0C192E7574EA}"/>
                  </a:ext>
                </a:extLst>
              </p:cNvPr>
              <p:cNvSpPr>
                <a:spLocks noChangeArrowheads="1"/>
              </p:cNvSpPr>
              <p:nvPr/>
            </p:nvSpPr>
            <p:spPr bwMode="auto">
              <a:xfrm>
                <a:off x="462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3" name="Freeform 18">
                <a:extLst>
                  <a:ext uri="{FF2B5EF4-FFF2-40B4-BE49-F238E27FC236}">
                    <a16:creationId xmlns:a16="http://schemas.microsoft.com/office/drawing/2014/main" id="{9A320C34-3A02-4C6B-8457-E5A74E378F29}"/>
                  </a:ext>
                </a:extLst>
              </p:cNvPr>
              <p:cNvSpPr>
                <a:spLocks noChangeArrowheads="1"/>
              </p:cNvSpPr>
              <p:nvPr/>
            </p:nvSpPr>
            <p:spPr bwMode="auto">
              <a:xfrm>
                <a:off x="75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4" name="Freeform 18">
                <a:extLst>
                  <a:ext uri="{FF2B5EF4-FFF2-40B4-BE49-F238E27FC236}">
                    <a16:creationId xmlns:a16="http://schemas.microsoft.com/office/drawing/2014/main" id="{FC9D3F6E-E664-4C95-910A-98A4E67FEB42}"/>
                  </a:ext>
                </a:extLst>
              </p:cNvPr>
              <p:cNvSpPr>
                <a:spLocks noChangeArrowheads="1"/>
              </p:cNvSpPr>
              <p:nvPr/>
            </p:nvSpPr>
            <p:spPr bwMode="auto">
              <a:xfrm>
                <a:off x="75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5" name="Freeform 18">
                <a:extLst>
                  <a:ext uri="{FF2B5EF4-FFF2-40B4-BE49-F238E27FC236}">
                    <a16:creationId xmlns:a16="http://schemas.microsoft.com/office/drawing/2014/main" id="{AF382A9B-4C9F-421C-94C7-F2C4B8775A3B}"/>
                  </a:ext>
                </a:extLst>
              </p:cNvPr>
              <p:cNvSpPr>
                <a:spLocks noChangeArrowheads="1"/>
              </p:cNvSpPr>
              <p:nvPr/>
            </p:nvSpPr>
            <p:spPr bwMode="auto">
              <a:xfrm>
                <a:off x="75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6" name="Freeform 18">
                <a:extLst>
                  <a:ext uri="{FF2B5EF4-FFF2-40B4-BE49-F238E27FC236}">
                    <a16:creationId xmlns:a16="http://schemas.microsoft.com/office/drawing/2014/main" id="{A2885B46-B0F1-4C65-95DA-275D9CF1A5E1}"/>
                  </a:ext>
                </a:extLst>
              </p:cNvPr>
              <p:cNvSpPr>
                <a:spLocks noChangeArrowheads="1"/>
              </p:cNvSpPr>
              <p:nvPr/>
            </p:nvSpPr>
            <p:spPr bwMode="auto">
              <a:xfrm>
                <a:off x="75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7" name="Freeform 18">
                <a:extLst>
                  <a:ext uri="{FF2B5EF4-FFF2-40B4-BE49-F238E27FC236}">
                    <a16:creationId xmlns:a16="http://schemas.microsoft.com/office/drawing/2014/main" id="{7C03461D-B243-44F7-9451-47D9D19C8E8E}"/>
                  </a:ext>
                </a:extLst>
              </p:cNvPr>
              <p:cNvSpPr>
                <a:spLocks noChangeArrowheads="1"/>
              </p:cNvSpPr>
              <p:nvPr/>
            </p:nvSpPr>
            <p:spPr bwMode="auto">
              <a:xfrm>
                <a:off x="75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8" name="Freeform 18">
                <a:extLst>
                  <a:ext uri="{FF2B5EF4-FFF2-40B4-BE49-F238E27FC236}">
                    <a16:creationId xmlns:a16="http://schemas.microsoft.com/office/drawing/2014/main" id="{8E6D4B50-222F-445B-A00D-3C07D7848731}"/>
                  </a:ext>
                </a:extLst>
              </p:cNvPr>
              <p:cNvSpPr>
                <a:spLocks noChangeArrowheads="1"/>
              </p:cNvSpPr>
              <p:nvPr/>
            </p:nvSpPr>
            <p:spPr bwMode="auto">
              <a:xfrm>
                <a:off x="31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59" name="Freeform 18">
                <a:extLst>
                  <a:ext uri="{FF2B5EF4-FFF2-40B4-BE49-F238E27FC236}">
                    <a16:creationId xmlns:a16="http://schemas.microsoft.com/office/drawing/2014/main" id="{6DCE1FE8-5C47-40C0-80F5-72DC44BCDD62}"/>
                  </a:ext>
                </a:extLst>
              </p:cNvPr>
              <p:cNvSpPr>
                <a:spLocks noChangeArrowheads="1"/>
              </p:cNvSpPr>
              <p:nvPr/>
            </p:nvSpPr>
            <p:spPr bwMode="auto">
              <a:xfrm>
                <a:off x="31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0" name="Freeform 18">
                <a:extLst>
                  <a:ext uri="{FF2B5EF4-FFF2-40B4-BE49-F238E27FC236}">
                    <a16:creationId xmlns:a16="http://schemas.microsoft.com/office/drawing/2014/main" id="{E4F1FA42-B7EA-47EB-BABE-A540D4B3DC59}"/>
                  </a:ext>
                </a:extLst>
              </p:cNvPr>
              <p:cNvSpPr>
                <a:spLocks noChangeArrowheads="1"/>
              </p:cNvSpPr>
              <p:nvPr/>
            </p:nvSpPr>
            <p:spPr bwMode="auto">
              <a:xfrm>
                <a:off x="31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1" name="Freeform 18">
                <a:extLst>
                  <a:ext uri="{FF2B5EF4-FFF2-40B4-BE49-F238E27FC236}">
                    <a16:creationId xmlns:a16="http://schemas.microsoft.com/office/drawing/2014/main" id="{16D575BB-7178-417C-8C88-AF09FFDF5895}"/>
                  </a:ext>
                </a:extLst>
              </p:cNvPr>
              <p:cNvSpPr>
                <a:spLocks noChangeArrowheads="1"/>
              </p:cNvSpPr>
              <p:nvPr/>
            </p:nvSpPr>
            <p:spPr bwMode="auto">
              <a:xfrm>
                <a:off x="31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2" name="Freeform 18">
                <a:extLst>
                  <a:ext uri="{FF2B5EF4-FFF2-40B4-BE49-F238E27FC236}">
                    <a16:creationId xmlns:a16="http://schemas.microsoft.com/office/drawing/2014/main" id="{F8FEE9BE-FC54-4137-90C4-5E9B03CF95E8}"/>
                  </a:ext>
                </a:extLst>
              </p:cNvPr>
              <p:cNvSpPr>
                <a:spLocks noChangeArrowheads="1"/>
              </p:cNvSpPr>
              <p:nvPr/>
            </p:nvSpPr>
            <p:spPr bwMode="auto">
              <a:xfrm>
                <a:off x="31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3" name="Freeform 18">
                <a:extLst>
                  <a:ext uri="{FF2B5EF4-FFF2-40B4-BE49-F238E27FC236}">
                    <a16:creationId xmlns:a16="http://schemas.microsoft.com/office/drawing/2014/main" id="{F71CC07D-D7C4-4433-8868-6998A7241701}"/>
                  </a:ext>
                </a:extLst>
              </p:cNvPr>
              <p:cNvSpPr>
                <a:spLocks noChangeArrowheads="1"/>
              </p:cNvSpPr>
              <p:nvPr/>
            </p:nvSpPr>
            <p:spPr bwMode="auto">
              <a:xfrm>
                <a:off x="89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4" name="Freeform 18">
                <a:extLst>
                  <a:ext uri="{FF2B5EF4-FFF2-40B4-BE49-F238E27FC236}">
                    <a16:creationId xmlns:a16="http://schemas.microsoft.com/office/drawing/2014/main" id="{6B9EF926-FAED-4D5C-BD84-C9990810B2EE}"/>
                  </a:ext>
                </a:extLst>
              </p:cNvPr>
              <p:cNvSpPr>
                <a:spLocks noChangeArrowheads="1"/>
              </p:cNvSpPr>
              <p:nvPr/>
            </p:nvSpPr>
            <p:spPr bwMode="auto">
              <a:xfrm>
                <a:off x="89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5" name="Freeform 18">
                <a:extLst>
                  <a:ext uri="{FF2B5EF4-FFF2-40B4-BE49-F238E27FC236}">
                    <a16:creationId xmlns:a16="http://schemas.microsoft.com/office/drawing/2014/main" id="{39C09D55-9A91-4FA8-AD02-F92100BE8D02}"/>
                  </a:ext>
                </a:extLst>
              </p:cNvPr>
              <p:cNvSpPr>
                <a:spLocks noChangeArrowheads="1"/>
              </p:cNvSpPr>
              <p:nvPr/>
            </p:nvSpPr>
            <p:spPr bwMode="auto">
              <a:xfrm>
                <a:off x="89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6" name="Freeform 18">
                <a:extLst>
                  <a:ext uri="{FF2B5EF4-FFF2-40B4-BE49-F238E27FC236}">
                    <a16:creationId xmlns:a16="http://schemas.microsoft.com/office/drawing/2014/main" id="{4D951680-F003-47AD-9614-38DC25E1F15E}"/>
                  </a:ext>
                </a:extLst>
              </p:cNvPr>
              <p:cNvSpPr>
                <a:spLocks noChangeArrowheads="1"/>
              </p:cNvSpPr>
              <p:nvPr/>
            </p:nvSpPr>
            <p:spPr bwMode="auto">
              <a:xfrm>
                <a:off x="89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7" name="Freeform 18">
                <a:extLst>
                  <a:ext uri="{FF2B5EF4-FFF2-40B4-BE49-F238E27FC236}">
                    <a16:creationId xmlns:a16="http://schemas.microsoft.com/office/drawing/2014/main" id="{FD07C6AA-AB83-4F77-9E9C-4D2F5C71974A}"/>
                  </a:ext>
                </a:extLst>
              </p:cNvPr>
              <p:cNvSpPr>
                <a:spLocks noChangeArrowheads="1"/>
              </p:cNvSpPr>
              <p:nvPr/>
            </p:nvSpPr>
            <p:spPr bwMode="auto">
              <a:xfrm>
                <a:off x="89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8" name="Freeform 18">
                <a:extLst>
                  <a:ext uri="{FF2B5EF4-FFF2-40B4-BE49-F238E27FC236}">
                    <a16:creationId xmlns:a16="http://schemas.microsoft.com/office/drawing/2014/main" id="{DAA089A5-99F6-4441-ADA3-FA9BEB93F1E5}"/>
                  </a:ext>
                </a:extLst>
              </p:cNvPr>
              <p:cNvSpPr>
                <a:spLocks noChangeArrowheads="1"/>
              </p:cNvSpPr>
              <p:nvPr/>
            </p:nvSpPr>
            <p:spPr bwMode="auto">
              <a:xfrm>
                <a:off x="174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69" name="Freeform 18">
                <a:extLst>
                  <a:ext uri="{FF2B5EF4-FFF2-40B4-BE49-F238E27FC236}">
                    <a16:creationId xmlns:a16="http://schemas.microsoft.com/office/drawing/2014/main" id="{6F172EE3-E4FC-4E84-BC49-49301BEA966E}"/>
                  </a:ext>
                </a:extLst>
              </p:cNvPr>
              <p:cNvSpPr>
                <a:spLocks noChangeArrowheads="1"/>
              </p:cNvSpPr>
              <p:nvPr/>
            </p:nvSpPr>
            <p:spPr bwMode="auto">
              <a:xfrm>
                <a:off x="174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0" name="Freeform 18">
                <a:extLst>
                  <a:ext uri="{FF2B5EF4-FFF2-40B4-BE49-F238E27FC236}">
                    <a16:creationId xmlns:a16="http://schemas.microsoft.com/office/drawing/2014/main" id="{A1242BB0-78CD-4D70-A257-4E51EB024753}"/>
                  </a:ext>
                </a:extLst>
              </p:cNvPr>
              <p:cNvSpPr>
                <a:spLocks noChangeArrowheads="1"/>
              </p:cNvSpPr>
              <p:nvPr/>
            </p:nvSpPr>
            <p:spPr bwMode="auto">
              <a:xfrm>
                <a:off x="174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1" name="Freeform 18">
                <a:extLst>
                  <a:ext uri="{FF2B5EF4-FFF2-40B4-BE49-F238E27FC236}">
                    <a16:creationId xmlns:a16="http://schemas.microsoft.com/office/drawing/2014/main" id="{C2541BF8-D78D-4364-B2F1-732F20C40BD1}"/>
                  </a:ext>
                </a:extLst>
              </p:cNvPr>
              <p:cNvSpPr>
                <a:spLocks noChangeArrowheads="1"/>
              </p:cNvSpPr>
              <p:nvPr/>
            </p:nvSpPr>
            <p:spPr bwMode="auto">
              <a:xfrm>
                <a:off x="174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2" name="Freeform 18">
                <a:extLst>
                  <a:ext uri="{FF2B5EF4-FFF2-40B4-BE49-F238E27FC236}">
                    <a16:creationId xmlns:a16="http://schemas.microsoft.com/office/drawing/2014/main" id="{40E8144A-F482-401B-A834-3EB5CA6AA814}"/>
                  </a:ext>
                </a:extLst>
              </p:cNvPr>
              <p:cNvSpPr>
                <a:spLocks noChangeArrowheads="1"/>
              </p:cNvSpPr>
              <p:nvPr/>
            </p:nvSpPr>
            <p:spPr bwMode="auto">
              <a:xfrm>
                <a:off x="174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3" name="Freeform 18">
                <a:extLst>
                  <a:ext uri="{FF2B5EF4-FFF2-40B4-BE49-F238E27FC236}">
                    <a16:creationId xmlns:a16="http://schemas.microsoft.com/office/drawing/2014/main" id="{D4E628D2-308C-47B3-8A80-124A179D2BDE}"/>
                  </a:ext>
                </a:extLst>
              </p:cNvPr>
              <p:cNvSpPr>
                <a:spLocks noChangeArrowheads="1"/>
              </p:cNvSpPr>
              <p:nvPr/>
            </p:nvSpPr>
            <p:spPr bwMode="auto">
              <a:xfrm>
                <a:off x="1038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4" name="Freeform 18">
                <a:extLst>
                  <a:ext uri="{FF2B5EF4-FFF2-40B4-BE49-F238E27FC236}">
                    <a16:creationId xmlns:a16="http://schemas.microsoft.com/office/drawing/2014/main" id="{494709A4-A928-4828-92A3-0AA8DD0674A5}"/>
                  </a:ext>
                </a:extLst>
              </p:cNvPr>
              <p:cNvSpPr>
                <a:spLocks noChangeArrowheads="1"/>
              </p:cNvSpPr>
              <p:nvPr/>
            </p:nvSpPr>
            <p:spPr bwMode="auto">
              <a:xfrm>
                <a:off x="1038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5" name="Freeform 18">
                <a:extLst>
                  <a:ext uri="{FF2B5EF4-FFF2-40B4-BE49-F238E27FC236}">
                    <a16:creationId xmlns:a16="http://schemas.microsoft.com/office/drawing/2014/main" id="{07F33C94-D6CD-4E18-8AE0-74FBF90C547B}"/>
                  </a:ext>
                </a:extLst>
              </p:cNvPr>
              <p:cNvSpPr>
                <a:spLocks noChangeArrowheads="1"/>
              </p:cNvSpPr>
              <p:nvPr/>
            </p:nvSpPr>
            <p:spPr bwMode="auto">
              <a:xfrm>
                <a:off x="1038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6" name="Freeform 18">
                <a:extLst>
                  <a:ext uri="{FF2B5EF4-FFF2-40B4-BE49-F238E27FC236}">
                    <a16:creationId xmlns:a16="http://schemas.microsoft.com/office/drawing/2014/main" id="{B8291412-98BC-44BE-B579-AF4D9B7A2CA5}"/>
                  </a:ext>
                </a:extLst>
              </p:cNvPr>
              <p:cNvSpPr>
                <a:spLocks noChangeArrowheads="1"/>
              </p:cNvSpPr>
              <p:nvPr/>
            </p:nvSpPr>
            <p:spPr bwMode="auto">
              <a:xfrm>
                <a:off x="1038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7" name="Freeform 18">
                <a:extLst>
                  <a:ext uri="{FF2B5EF4-FFF2-40B4-BE49-F238E27FC236}">
                    <a16:creationId xmlns:a16="http://schemas.microsoft.com/office/drawing/2014/main" id="{11213D9F-013C-468F-8A3E-994121924F1D}"/>
                  </a:ext>
                </a:extLst>
              </p:cNvPr>
              <p:cNvSpPr>
                <a:spLocks noChangeArrowheads="1"/>
              </p:cNvSpPr>
              <p:nvPr/>
            </p:nvSpPr>
            <p:spPr bwMode="auto">
              <a:xfrm>
                <a:off x="1038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8" name="Freeform 18">
                <a:extLst>
                  <a:ext uri="{FF2B5EF4-FFF2-40B4-BE49-F238E27FC236}">
                    <a16:creationId xmlns:a16="http://schemas.microsoft.com/office/drawing/2014/main" id="{B87343F0-1127-4FB5-B46D-0FAD5972C015}"/>
                  </a:ext>
                </a:extLst>
              </p:cNvPr>
              <p:cNvSpPr>
                <a:spLocks noChangeArrowheads="1"/>
              </p:cNvSpPr>
              <p:nvPr/>
            </p:nvSpPr>
            <p:spPr bwMode="auto">
              <a:xfrm>
                <a:off x="305400"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79" name="Freeform 18">
                <a:extLst>
                  <a:ext uri="{FF2B5EF4-FFF2-40B4-BE49-F238E27FC236}">
                    <a16:creationId xmlns:a16="http://schemas.microsoft.com/office/drawing/2014/main" id="{2DFBA2CA-3722-4338-8CA4-D871C30971E2}"/>
                  </a:ext>
                </a:extLst>
              </p:cNvPr>
              <p:cNvSpPr>
                <a:spLocks noChangeArrowheads="1"/>
              </p:cNvSpPr>
              <p:nvPr/>
            </p:nvSpPr>
            <p:spPr bwMode="auto">
              <a:xfrm>
                <a:off x="305400"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0" name="Freeform 18">
                <a:extLst>
                  <a:ext uri="{FF2B5EF4-FFF2-40B4-BE49-F238E27FC236}">
                    <a16:creationId xmlns:a16="http://schemas.microsoft.com/office/drawing/2014/main" id="{BD51065C-0A67-4A55-BCA2-8F3657201CF3}"/>
                  </a:ext>
                </a:extLst>
              </p:cNvPr>
              <p:cNvSpPr>
                <a:spLocks noChangeArrowheads="1"/>
              </p:cNvSpPr>
              <p:nvPr/>
            </p:nvSpPr>
            <p:spPr bwMode="auto">
              <a:xfrm>
                <a:off x="305400"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1" name="Freeform 18">
                <a:extLst>
                  <a:ext uri="{FF2B5EF4-FFF2-40B4-BE49-F238E27FC236}">
                    <a16:creationId xmlns:a16="http://schemas.microsoft.com/office/drawing/2014/main" id="{271C81A2-D641-4C29-9CD1-6C8CDC436B97}"/>
                  </a:ext>
                </a:extLst>
              </p:cNvPr>
              <p:cNvSpPr>
                <a:spLocks noChangeArrowheads="1"/>
              </p:cNvSpPr>
              <p:nvPr/>
            </p:nvSpPr>
            <p:spPr bwMode="auto">
              <a:xfrm>
                <a:off x="305400"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2" name="Freeform 18">
                <a:extLst>
                  <a:ext uri="{FF2B5EF4-FFF2-40B4-BE49-F238E27FC236}">
                    <a16:creationId xmlns:a16="http://schemas.microsoft.com/office/drawing/2014/main" id="{5249F656-B48C-4517-B82D-197CA60E51E7}"/>
                  </a:ext>
                </a:extLst>
              </p:cNvPr>
              <p:cNvSpPr>
                <a:spLocks noChangeArrowheads="1"/>
              </p:cNvSpPr>
              <p:nvPr/>
            </p:nvSpPr>
            <p:spPr bwMode="auto">
              <a:xfrm>
                <a:off x="305400"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3" name="Freeform 18">
                <a:extLst>
                  <a:ext uri="{FF2B5EF4-FFF2-40B4-BE49-F238E27FC236}">
                    <a16:creationId xmlns:a16="http://schemas.microsoft.com/office/drawing/2014/main" id="{40D9D8C7-6A13-43FD-B2CD-8166EB454E51}"/>
                  </a:ext>
                </a:extLst>
              </p:cNvPr>
              <p:cNvSpPr>
                <a:spLocks noChangeArrowheads="1"/>
              </p:cNvSpPr>
              <p:nvPr/>
            </p:nvSpPr>
            <p:spPr bwMode="auto">
              <a:xfrm>
                <a:off x="11826482" y="195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4" name="Freeform 18">
                <a:extLst>
                  <a:ext uri="{FF2B5EF4-FFF2-40B4-BE49-F238E27FC236}">
                    <a16:creationId xmlns:a16="http://schemas.microsoft.com/office/drawing/2014/main" id="{9B0D8DFE-1856-479A-9438-F18542413232}"/>
                  </a:ext>
                </a:extLst>
              </p:cNvPr>
              <p:cNvSpPr>
                <a:spLocks noChangeArrowheads="1"/>
              </p:cNvSpPr>
              <p:nvPr/>
            </p:nvSpPr>
            <p:spPr bwMode="auto">
              <a:xfrm>
                <a:off x="11826482" y="339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5" name="Freeform 18">
                <a:extLst>
                  <a:ext uri="{FF2B5EF4-FFF2-40B4-BE49-F238E27FC236}">
                    <a16:creationId xmlns:a16="http://schemas.microsoft.com/office/drawing/2014/main" id="{88F2A6BF-ABE5-48F6-8B80-9B255118171D}"/>
                  </a:ext>
                </a:extLst>
              </p:cNvPr>
              <p:cNvSpPr>
                <a:spLocks noChangeArrowheads="1"/>
              </p:cNvSpPr>
              <p:nvPr/>
            </p:nvSpPr>
            <p:spPr bwMode="auto">
              <a:xfrm>
                <a:off x="11826482" y="483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6" name="Freeform 18">
                <a:extLst>
                  <a:ext uri="{FF2B5EF4-FFF2-40B4-BE49-F238E27FC236}">
                    <a16:creationId xmlns:a16="http://schemas.microsoft.com/office/drawing/2014/main" id="{1ED618DB-D747-4F4C-B560-60D286B25373}"/>
                  </a:ext>
                </a:extLst>
              </p:cNvPr>
              <p:cNvSpPr>
                <a:spLocks noChangeArrowheads="1"/>
              </p:cNvSpPr>
              <p:nvPr/>
            </p:nvSpPr>
            <p:spPr bwMode="auto">
              <a:xfrm>
                <a:off x="11826482" y="6275405"/>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87" name="Freeform 18">
                <a:extLst>
                  <a:ext uri="{FF2B5EF4-FFF2-40B4-BE49-F238E27FC236}">
                    <a16:creationId xmlns:a16="http://schemas.microsoft.com/office/drawing/2014/main" id="{2C1A093E-6B8F-4300-8F4A-9FA971A2E6C4}"/>
                  </a:ext>
                </a:extLst>
              </p:cNvPr>
              <p:cNvSpPr>
                <a:spLocks noChangeArrowheads="1"/>
              </p:cNvSpPr>
              <p:nvPr/>
            </p:nvSpPr>
            <p:spPr bwMode="auto">
              <a:xfrm>
                <a:off x="11826482" y="521396"/>
                <a:ext cx="61200" cy="61200"/>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grpSp>
        <p:grpSp>
          <p:nvGrpSpPr>
            <p:cNvPr id="10" name="Group 9">
              <a:extLst>
                <a:ext uri="{FF2B5EF4-FFF2-40B4-BE49-F238E27FC236}">
                  <a16:creationId xmlns:a16="http://schemas.microsoft.com/office/drawing/2014/main" id="{8FED384D-F51C-4433-907E-914AC527756F}"/>
                </a:ext>
              </a:extLst>
            </p:cNvPr>
            <p:cNvGrpSpPr/>
            <p:nvPr/>
          </p:nvGrpSpPr>
          <p:grpSpPr>
            <a:xfrm>
              <a:off x="1041600" y="1257596"/>
              <a:ext cx="10108800" cy="4342809"/>
              <a:chOff x="1041600" y="1257596"/>
              <a:chExt cx="10108800" cy="4342809"/>
            </a:xfrm>
            <a:solidFill>
              <a:schemeClr val="bg1">
                <a:lumMod val="65000"/>
                <a:alpha val="25000"/>
              </a:schemeClr>
            </a:solidFill>
          </p:grpSpPr>
          <p:sp>
            <p:nvSpPr>
              <p:cNvPr id="11" name="Freeform 18">
                <a:extLst>
                  <a:ext uri="{FF2B5EF4-FFF2-40B4-BE49-F238E27FC236}">
                    <a16:creationId xmlns:a16="http://schemas.microsoft.com/office/drawing/2014/main" id="{755B95B8-24A5-44FC-A36E-A0CEA5B61BFB}"/>
                  </a:ext>
                </a:extLst>
              </p:cNvPr>
              <p:cNvSpPr>
                <a:spLocks noChangeArrowheads="1"/>
              </p:cNvSpPr>
              <p:nvPr/>
            </p:nvSpPr>
            <p:spPr bwMode="auto">
              <a:xfrm>
                <a:off x="536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2" name="Freeform 18">
                <a:extLst>
                  <a:ext uri="{FF2B5EF4-FFF2-40B4-BE49-F238E27FC236}">
                    <a16:creationId xmlns:a16="http://schemas.microsoft.com/office/drawing/2014/main" id="{C0AC80BA-ECBD-42A4-910E-F98C278F639C}"/>
                  </a:ext>
                </a:extLst>
              </p:cNvPr>
              <p:cNvSpPr>
                <a:spLocks noChangeArrowheads="1"/>
              </p:cNvSpPr>
              <p:nvPr/>
            </p:nvSpPr>
            <p:spPr bwMode="auto">
              <a:xfrm>
                <a:off x="536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3" name="Freeform 18">
                <a:extLst>
                  <a:ext uri="{FF2B5EF4-FFF2-40B4-BE49-F238E27FC236}">
                    <a16:creationId xmlns:a16="http://schemas.microsoft.com/office/drawing/2014/main" id="{909192F7-E4EA-4235-9794-33AE47D25ABB}"/>
                  </a:ext>
                </a:extLst>
              </p:cNvPr>
              <p:cNvSpPr>
                <a:spLocks noChangeArrowheads="1"/>
              </p:cNvSpPr>
              <p:nvPr/>
            </p:nvSpPr>
            <p:spPr bwMode="auto">
              <a:xfrm>
                <a:off x="536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4" name="Freeform 18">
                <a:extLst>
                  <a:ext uri="{FF2B5EF4-FFF2-40B4-BE49-F238E27FC236}">
                    <a16:creationId xmlns:a16="http://schemas.microsoft.com/office/drawing/2014/main" id="{B36F428D-A268-4296-8689-869DED3CF658}"/>
                  </a:ext>
                </a:extLst>
              </p:cNvPr>
              <p:cNvSpPr>
                <a:spLocks noChangeArrowheads="1"/>
              </p:cNvSpPr>
              <p:nvPr/>
            </p:nvSpPr>
            <p:spPr bwMode="auto">
              <a:xfrm>
                <a:off x="536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5" name="Freeform 18">
                <a:extLst>
                  <a:ext uri="{FF2B5EF4-FFF2-40B4-BE49-F238E27FC236}">
                    <a16:creationId xmlns:a16="http://schemas.microsoft.com/office/drawing/2014/main" id="{1882D5BC-2FAF-497D-A419-24743A245DCB}"/>
                  </a:ext>
                </a:extLst>
              </p:cNvPr>
              <p:cNvSpPr>
                <a:spLocks noChangeArrowheads="1"/>
              </p:cNvSpPr>
              <p:nvPr/>
            </p:nvSpPr>
            <p:spPr bwMode="auto">
              <a:xfrm>
                <a:off x="680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6" name="Freeform 18">
                <a:extLst>
                  <a:ext uri="{FF2B5EF4-FFF2-40B4-BE49-F238E27FC236}">
                    <a16:creationId xmlns:a16="http://schemas.microsoft.com/office/drawing/2014/main" id="{4CF3911D-9496-481B-943B-3FB09BF0226B}"/>
                  </a:ext>
                </a:extLst>
              </p:cNvPr>
              <p:cNvSpPr>
                <a:spLocks noChangeArrowheads="1"/>
              </p:cNvSpPr>
              <p:nvPr/>
            </p:nvSpPr>
            <p:spPr bwMode="auto">
              <a:xfrm>
                <a:off x="680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7" name="Freeform 18">
                <a:extLst>
                  <a:ext uri="{FF2B5EF4-FFF2-40B4-BE49-F238E27FC236}">
                    <a16:creationId xmlns:a16="http://schemas.microsoft.com/office/drawing/2014/main" id="{DFBE0555-5F3D-48D0-88B8-6D831A51F263}"/>
                  </a:ext>
                </a:extLst>
              </p:cNvPr>
              <p:cNvSpPr>
                <a:spLocks noChangeArrowheads="1"/>
              </p:cNvSpPr>
              <p:nvPr/>
            </p:nvSpPr>
            <p:spPr bwMode="auto">
              <a:xfrm>
                <a:off x="680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8" name="Freeform 18">
                <a:extLst>
                  <a:ext uri="{FF2B5EF4-FFF2-40B4-BE49-F238E27FC236}">
                    <a16:creationId xmlns:a16="http://schemas.microsoft.com/office/drawing/2014/main" id="{9FF60A40-2082-400D-88E2-BF612FD295C4}"/>
                  </a:ext>
                </a:extLst>
              </p:cNvPr>
              <p:cNvSpPr>
                <a:spLocks noChangeArrowheads="1"/>
              </p:cNvSpPr>
              <p:nvPr/>
            </p:nvSpPr>
            <p:spPr bwMode="auto">
              <a:xfrm>
                <a:off x="680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19" name="Freeform 18">
                <a:extLst>
                  <a:ext uri="{FF2B5EF4-FFF2-40B4-BE49-F238E27FC236}">
                    <a16:creationId xmlns:a16="http://schemas.microsoft.com/office/drawing/2014/main" id="{3E6E08E6-4624-41F8-9800-698BE77B44F7}"/>
                  </a:ext>
                </a:extLst>
              </p:cNvPr>
              <p:cNvSpPr>
                <a:spLocks noChangeArrowheads="1"/>
              </p:cNvSpPr>
              <p:nvPr/>
            </p:nvSpPr>
            <p:spPr bwMode="auto">
              <a:xfrm>
                <a:off x="39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0" name="Freeform 18">
                <a:extLst>
                  <a:ext uri="{FF2B5EF4-FFF2-40B4-BE49-F238E27FC236}">
                    <a16:creationId xmlns:a16="http://schemas.microsoft.com/office/drawing/2014/main" id="{741E42E1-4106-4EAC-A042-E609B7EE6C48}"/>
                  </a:ext>
                </a:extLst>
              </p:cNvPr>
              <p:cNvSpPr>
                <a:spLocks noChangeArrowheads="1"/>
              </p:cNvSpPr>
              <p:nvPr/>
            </p:nvSpPr>
            <p:spPr bwMode="auto">
              <a:xfrm>
                <a:off x="39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1" name="Freeform 18">
                <a:extLst>
                  <a:ext uri="{FF2B5EF4-FFF2-40B4-BE49-F238E27FC236}">
                    <a16:creationId xmlns:a16="http://schemas.microsoft.com/office/drawing/2014/main" id="{C745C214-7FDD-43A3-8DD9-9722D047A035}"/>
                  </a:ext>
                </a:extLst>
              </p:cNvPr>
              <p:cNvSpPr>
                <a:spLocks noChangeArrowheads="1"/>
              </p:cNvSpPr>
              <p:nvPr/>
            </p:nvSpPr>
            <p:spPr bwMode="auto">
              <a:xfrm>
                <a:off x="39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2" name="Freeform 18">
                <a:extLst>
                  <a:ext uri="{FF2B5EF4-FFF2-40B4-BE49-F238E27FC236}">
                    <a16:creationId xmlns:a16="http://schemas.microsoft.com/office/drawing/2014/main" id="{718F83A9-A53D-4F84-A507-FECEE6221FA0}"/>
                  </a:ext>
                </a:extLst>
              </p:cNvPr>
              <p:cNvSpPr>
                <a:spLocks noChangeArrowheads="1"/>
              </p:cNvSpPr>
              <p:nvPr/>
            </p:nvSpPr>
            <p:spPr bwMode="auto">
              <a:xfrm>
                <a:off x="39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3" name="Freeform 18">
                <a:extLst>
                  <a:ext uri="{FF2B5EF4-FFF2-40B4-BE49-F238E27FC236}">
                    <a16:creationId xmlns:a16="http://schemas.microsoft.com/office/drawing/2014/main" id="{808F4516-3C46-4FF5-B80D-AC24A298E06E}"/>
                  </a:ext>
                </a:extLst>
              </p:cNvPr>
              <p:cNvSpPr>
                <a:spLocks noChangeArrowheads="1"/>
              </p:cNvSpPr>
              <p:nvPr/>
            </p:nvSpPr>
            <p:spPr bwMode="auto">
              <a:xfrm>
                <a:off x="82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4" name="Freeform 18">
                <a:extLst>
                  <a:ext uri="{FF2B5EF4-FFF2-40B4-BE49-F238E27FC236}">
                    <a16:creationId xmlns:a16="http://schemas.microsoft.com/office/drawing/2014/main" id="{39A405A3-ABA0-460C-93BA-87338B7860B7}"/>
                  </a:ext>
                </a:extLst>
              </p:cNvPr>
              <p:cNvSpPr>
                <a:spLocks noChangeArrowheads="1"/>
              </p:cNvSpPr>
              <p:nvPr/>
            </p:nvSpPr>
            <p:spPr bwMode="auto">
              <a:xfrm>
                <a:off x="82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5" name="Freeform 18">
                <a:extLst>
                  <a:ext uri="{FF2B5EF4-FFF2-40B4-BE49-F238E27FC236}">
                    <a16:creationId xmlns:a16="http://schemas.microsoft.com/office/drawing/2014/main" id="{9CA448EF-B0BC-46E0-BE9E-E99DEBFC9CC7}"/>
                  </a:ext>
                </a:extLst>
              </p:cNvPr>
              <p:cNvSpPr>
                <a:spLocks noChangeArrowheads="1"/>
              </p:cNvSpPr>
              <p:nvPr/>
            </p:nvSpPr>
            <p:spPr bwMode="auto">
              <a:xfrm>
                <a:off x="82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6" name="Freeform 18">
                <a:extLst>
                  <a:ext uri="{FF2B5EF4-FFF2-40B4-BE49-F238E27FC236}">
                    <a16:creationId xmlns:a16="http://schemas.microsoft.com/office/drawing/2014/main" id="{F2178D77-0B20-4E1F-94E7-284179F5FCB4}"/>
                  </a:ext>
                </a:extLst>
              </p:cNvPr>
              <p:cNvSpPr>
                <a:spLocks noChangeArrowheads="1"/>
              </p:cNvSpPr>
              <p:nvPr/>
            </p:nvSpPr>
            <p:spPr bwMode="auto">
              <a:xfrm>
                <a:off x="82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7" name="Freeform 18">
                <a:extLst>
                  <a:ext uri="{FF2B5EF4-FFF2-40B4-BE49-F238E27FC236}">
                    <a16:creationId xmlns:a16="http://schemas.microsoft.com/office/drawing/2014/main" id="{E025D9F9-F43E-41DB-ACA6-017DA0D27135}"/>
                  </a:ext>
                </a:extLst>
              </p:cNvPr>
              <p:cNvSpPr>
                <a:spLocks noChangeArrowheads="1"/>
              </p:cNvSpPr>
              <p:nvPr/>
            </p:nvSpPr>
            <p:spPr bwMode="auto">
              <a:xfrm>
                <a:off x="24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8" name="Freeform 18">
                <a:extLst>
                  <a:ext uri="{FF2B5EF4-FFF2-40B4-BE49-F238E27FC236}">
                    <a16:creationId xmlns:a16="http://schemas.microsoft.com/office/drawing/2014/main" id="{EC1A30E0-801D-4000-B572-3812E640B174}"/>
                  </a:ext>
                </a:extLst>
              </p:cNvPr>
              <p:cNvSpPr>
                <a:spLocks noChangeArrowheads="1"/>
              </p:cNvSpPr>
              <p:nvPr/>
            </p:nvSpPr>
            <p:spPr bwMode="auto">
              <a:xfrm>
                <a:off x="24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29" name="Freeform 18">
                <a:extLst>
                  <a:ext uri="{FF2B5EF4-FFF2-40B4-BE49-F238E27FC236}">
                    <a16:creationId xmlns:a16="http://schemas.microsoft.com/office/drawing/2014/main" id="{02EF8CB6-4E6E-4311-A57D-8AB1D01115DE}"/>
                  </a:ext>
                </a:extLst>
              </p:cNvPr>
              <p:cNvSpPr>
                <a:spLocks noChangeArrowheads="1"/>
              </p:cNvSpPr>
              <p:nvPr/>
            </p:nvSpPr>
            <p:spPr bwMode="auto">
              <a:xfrm>
                <a:off x="24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0" name="Freeform 18">
                <a:extLst>
                  <a:ext uri="{FF2B5EF4-FFF2-40B4-BE49-F238E27FC236}">
                    <a16:creationId xmlns:a16="http://schemas.microsoft.com/office/drawing/2014/main" id="{559686DD-B8D3-418A-9A32-B8519BCC54E7}"/>
                  </a:ext>
                </a:extLst>
              </p:cNvPr>
              <p:cNvSpPr>
                <a:spLocks noChangeArrowheads="1"/>
              </p:cNvSpPr>
              <p:nvPr/>
            </p:nvSpPr>
            <p:spPr bwMode="auto">
              <a:xfrm>
                <a:off x="24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1" name="Freeform 18">
                <a:extLst>
                  <a:ext uri="{FF2B5EF4-FFF2-40B4-BE49-F238E27FC236}">
                    <a16:creationId xmlns:a16="http://schemas.microsoft.com/office/drawing/2014/main" id="{C1B82817-BFDA-4AE9-8B45-39F7FD88C75E}"/>
                  </a:ext>
                </a:extLst>
              </p:cNvPr>
              <p:cNvSpPr>
                <a:spLocks noChangeArrowheads="1"/>
              </p:cNvSpPr>
              <p:nvPr/>
            </p:nvSpPr>
            <p:spPr bwMode="auto">
              <a:xfrm>
                <a:off x="968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2" name="Freeform 18">
                <a:extLst>
                  <a:ext uri="{FF2B5EF4-FFF2-40B4-BE49-F238E27FC236}">
                    <a16:creationId xmlns:a16="http://schemas.microsoft.com/office/drawing/2014/main" id="{2E815068-4736-4331-B0F8-FA89653BDD14}"/>
                  </a:ext>
                </a:extLst>
              </p:cNvPr>
              <p:cNvSpPr>
                <a:spLocks noChangeArrowheads="1"/>
              </p:cNvSpPr>
              <p:nvPr/>
            </p:nvSpPr>
            <p:spPr bwMode="auto">
              <a:xfrm>
                <a:off x="968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3" name="Freeform 18">
                <a:extLst>
                  <a:ext uri="{FF2B5EF4-FFF2-40B4-BE49-F238E27FC236}">
                    <a16:creationId xmlns:a16="http://schemas.microsoft.com/office/drawing/2014/main" id="{8E0AB80F-0133-45EF-97E5-9722918369FC}"/>
                  </a:ext>
                </a:extLst>
              </p:cNvPr>
              <p:cNvSpPr>
                <a:spLocks noChangeArrowheads="1"/>
              </p:cNvSpPr>
              <p:nvPr/>
            </p:nvSpPr>
            <p:spPr bwMode="auto">
              <a:xfrm>
                <a:off x="968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4" name="Freeform 18">
                <a:extLst>
                  <a:ext uri="{FF2B5EF4-FFF2-40B4-BE49-F238E27FC236}">
                    <a16:creationId xmlns:a16="http://schemas.microsoft.com/office/drawing/2014/main" id="{D24B07BD-D842-403F-9154-9BBCCD64CA33}"/>
                  </a:ext>
                </a:extLst>
              </p:cNvPr>
              <p:cNvSpPr>
                <a:spLocks noChangeArrowheads="1"/>
              </p:cNvSpPr>
              <p:nvPr/>
            </p:nvSpPr>
            <p:spPr bwMode="auto">
              <a:xfrm>
                <a:off x="968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5" name="Freeform 18">
                <a:extLst>
                  <a:ext uri="{FF2B5EF4-FFF2-40B4-BE49-F238E27FC236}">
                    <a16:creationId xmlns:a16="http://schemas.microsoft.com/office/drawing/2014/main" id="{40DF44F5-7CF3-482D-90D3-36185FBC4EBA}"/>
                  </a:ext>
                </a:extLst>
              </p:cNvPr>
              <p:cNvSpPr>
                <a:spLocks noChangeArrowheads="1"/>
              </p:cNvSpPr>
              <p:nvPr/>
            </p:nvSpPr>
            <p:spPr bwMode="auto">
              <a:xfrm>
                <a:off x="104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6" name="Freeform 18">
                <a:extLst>
                  <a:ext uri="{FF2B5EF4-FFF2-40B4-BE49-F238E27FC236}">
                    <a16:creationId xmlns:a16="http://schemas.microsoft.com/office/drawing/2014/main" id="{4B6DED9F-2212-4D38-97B6-373A3F9CB81F}"/>
                  </a:ext>
                </a:extLst>
              </p:cNvPr>
              <p:cNvSpPr>
                <a:spLocks noChangeArrowheads="1"/>
              </p:cNvSpPr>
              <p:nvPr/>
            </p:nvSpPr>
            <p:spPr bwMode="auto">
              <a:xfrm>
                <a:off x="104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7" name="Freeform 18">
                <a:extLst>
                  <a:ext uri="{FF2B5EF4-FFF2-40B4-BE49-F238E27FC236}">
                    <a16:creationId xmlns:a16="http://schemas.microsoft.com/office/drawing/2014/main" id="{F4EC86C5-DBAF-44DD-ABE5-A8D7E7E58F24}"/>
                  </a:ext>
                </a:extLst>
              </p:cNvPr>
              <p:cNvSpPr>
                <a:spLocks noChangeArrowheads="1"/>
              </p:cNvSpPr>
              <p:nvPr/>
            </p:nvSpPr>
            <p:spPr bwMode="auto">
              <a:xfrm>
                <a:off x="104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8" name="Freeform 18">
                <a:extLst>
                  <a:ext uri="{FF2B5EF4-FFF2-40B4-BE49-F238E27FC236}">
                    <a16:creationId xmlns:a16="http://schemas.microsoft.com/office/drawing/2014/main" id="{B5290F45-263A-405F-8B6C-1D52071FADD6}"/>
                  </a:ext>
                </a:extLst>
              </p:cNvPr>
              <p:cNvSpPr>
                <a:spLocks noChangeArrowheads="1"/>
              </p:cNvSpPr>
              <p:nvPr/>
            </p:nvSpPr>
            <p:spPr bwMode="auto">
              <a:xfrm>
                <a:off x="104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39" name="Freeform 18">
                <a:extLst>
                  <a:ext uri="{FF2B5EF4-FFF2-40B4-BE49-F238E27FC236}">
                    <a16:creationId xmlns:a16="http://schemas.microsoft.com/office/drawing/2014/main" id="{102AAF77-A6D7-4A62-A4B3-F629217C3650}"/>
                  </a:ext>
                </a:extLst>
              </p:cNvPr>
              <p:cNvSpPr>
                <a:spLocks noChangeArrowheads="1"/>
              </p:cNvSpPr>
              <p:nvPr/>
            </p:nvSpPr>
            <p:spPr bwMode="auto">
              <a:xfrm>
                <a:off x="11121600" y="269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0" name="Freeform 18">
                <a:extLst>
                  <a:ext uri="{FF2B5EF4-FFF2-40B4-BE49-F238E27FC236}">
                    <a16:creationId xmlns:a16="http://schemas.microsoft.com/office/drawing/2014/main" id="{26AA16E3-8046-4577-B662-FA40CD75D9A5}"/>
                  </a:ext>
                </a:extLst>
              </p:cNvPr>
              <p:cNvSpPr>
                <a:spLocks noChangeArrowheads="1"/>
              </p:cNvSpPr>
              <p:nvPr/>
            </p:nvSpPr>
            <p:spPr bwMode="auto">
              <a:xfrm>
                <a:off x="11121600" y="413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1" name="Freeform 18">
                <a:extLst>
                  <a:ext uri="{FF2B5EF4-FFF2-40B4-BE49-F238E27FC236}">
                    <a16:creationId xmlns:a16="http://schemas.microsoft.com/office/drawing/2014/main" id="{168E2959-E3DC-46E0-9875-B0716CA334AA}"/>
                  </a:ext>
                </a:extLst>
              </p:cNvPr>
              <p:cNvSpPr>
                <a:spLocks noChangeArrowheads="1"/>
              </p:cNvSpPr>
              <p:nvPr/>
            </p:nvSpPr>
            <p:spPr bwMode="auto">
              <a:xfrm>
                <a:off x="11121600" y="5571605"/>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sp>
            <p:nvSpPr>
              <p:cNvPr id="42" name="Freeform 18">
                <a:extLst>
                  <a:ext uri="{FF2B5EF4-FFF2-40B4-BE49-F238E27FC236}">
                    <a16:creationId xmlns:a16="http://schemas.microsoft.com/office/drawing/2014/main" id="{B665DA8D-FAA7-4231-88E4-87E9624AE6EB}"/>
                  </a:ext>
                </a:extLst>
              </p:cNvPr>
              <p:cNvSpPr>
                <a:spLocks noChangeArrowheads="1"/>
              </p:cNvSpPr>
              <p:nvPr/>
            </p:nvSpPr>
            <p:spPr bwMode="auto">
              <a:xfrm>
                <a:off x="11121600" y="1257596"/>
                <a:ext cx="28800" cy="28800"/>
              </a:xfrm>
              <a:prstGeom prst="rect">
                <a:avLst/>
              </a:prstGeom>
              <a:grpFill/>
              <a:ln w="111125">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a:solidFill>
                    <a:schemeClr val="bg1"/>
                  </a:solidFill>
                </a:endParaRPr>
              </a:p>
            </p:txBody>
          </p:sp>
        </p:grpSp>
      </p:grpSp>
      <p:grpSp>
        <p:nvGrpSpPr>
          <p:cNvPr id="1070" name="Group 1069">
            <a:extLst>
              <a:ext uri="{FF2B5EF4-FFF2-40B4-BE49-F238E27FC236}">
                <a16:creationId xmlns:a16="http://schemas.microsoft.com/office/drawing/2014/main" id="{A4535AC7-F2BE-4F99-B57B-2565ABD4F1E8}"/>
              </a:ext>
            </a:extLst>
          </p:cNvPr>
          <p:cNvGrpSpPr/>
          <p:nvPr/>
        </p:nvGrpSpPr>
        <p:grpSpPr>
          <a:xfrm>
            <a:off x="3191016" y="879006"/>
            <a:ext cx="5152027" cy="5152020"/>
            <a:chOff x="3521206" y="854209"/>
            <a:chExt cx="5152027" cy="5152020"/>
          </a:xfrm>
        </p:grpSpPr>
        <p:sp>
          <p:nvSpPr>
            <p:cNvPr id="119" name="Freeform: Shape 118">
              <a:extLst>
                <a:ext uri="{FF2B5EF4-FFF2-40B4-BE49-F238E27FC236}">
                  <a16:creationId xmlns:a16="http://schemas.microsoft.com/office/drawing/2014/main" id="{2314EB27-0896-4C6E-8909-AFDA8C696C9D}"/>
                </a:ext>
              </a:extLst>
            </p:cNvPr>
            <p:cNvSpPr/>
            <p:nvPr/>
          </p:nvSpPr>
          <p:spPr>
            <a:xfrm>
              <a:off x="5812502" y="3145503"/>
              <a:ext cx="542319" cy="542318"/>
            </a:xfrm>
            <a:custGeom>
              <a:avLst/>
              <a:gdLst>
                <a:gd name="connsiteX0" fmla="*/ 160020 w 152400"/>
                <a:gd name="connsiteY0" fmla="*/ 80010 h 152400"/>
                <a:gd name="connsiteX1" fmla="*/ 80010 w 152400"/>
                <a:gd name="connsiteY1" fmla="*/ 160020 h 152400"/>
                <a:gd name="connsiteX2" fmla="*/ 0 w 152400"/>
                <a:gd name="connsiteY2" fmla="*/ 80010 h 152400"/>
                <a:gd name="connsiteX3" fmla="*/ 80010 w 152400"/>
                <a:gd name="connsiteY3" fmla="*/ 0 h 152400"/>
                <a:gd name="connsiteX4" fmla="*/ 160020 w 152400"/>
                <a:gd name="connsiteY4" fmla="*/ 8001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60020" y="80010"/>
                  </a:moveTo>
                  <a:cubicBezTo>
                    <a:pt x="160020" y="124198"/>
                    <a:pt x="124198" y="160020"/>
                    <a:pt x="80010" y="160020"/>
                  </a:cubicBezTo>
                  <a:cubicBezTo>
                    <a:pt x="35822" y="160020"/>
                    <a:pt x="0" y="124198"/>
                    <a:pt x="0" y="80010"/>
                  </a:cubicBezTo>
                  <a:cubicBezTo>
                    <a:pt x="0" y="35822"/>
                    <a:pt x="35822" y="0"/>
                    <a:pt x="80010" y="0"/>
                  </a:cubicBezTo>
                  <a:cubicBezTo>
                    <a:pt x="124198" y="0"/>
                    <a:pt x="160020" y="35822"/>
                    <a:pt x="160020" y="80010"/>
                  </a:cubicBezTo>
                  <a:close/>
                </a:path>
              </a:pathLst>
            </a:custGeom>
            <a:solidFill>
              <a:schemeClr val="accent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8240E80-0550-4A2B-9524-DEF7CCB6399F}"/>
                </a:ext>
              </a:extLst>
            </p:cNvPr>
            <p:cNvSpPr/>
            <p:nvPr/>
          </p:nvSpPr>
          <p:spPr>
            <a:xfrm>
              <a:off x="5646419" y="2979249"/>
              <a:ext cx="881268" cy="881266"/>
            </a:xfrm>
            <a:custGeom>
              <a:avLst/>
              <a:gdLst>
                <a:gd name="connsiteX0" fmla="*/ 254318 w 247650"/>
                <a:gd name="connsiteY0" fmla="*/ 126730 h 247650"/>
                <a:gd name="connsiteX1" fmla="*/ 254318 w 247650"/>
                <a:gd name="connsiteY1" fmla="*/ 126730 h 247650"/>
                <a:gd name="connsiteX2" fmla="*/ 217170 w 247650"/>
                <a:gd name="connsiteY2" fmla="*/ 217218 h 247650"/>
                <a:gd name="connsiteX3" fmla="*/ 210503 w 247650"/>
                <a:gd name="connsiteY3" fmla="*/ 210550 h 247650"/>
                <a:gd name="connsiteX4" fmla="*/ 244793 w 247650"/>
                <a:gd name="connsiteY4" fmla="*/ 127683 h 247650"/>
                <a:gd name="connsiteX5" fmla="*/ 254318 w 247650"/>
                <a:gd name="connsiteY5" fmla="*/ 126730 h 247650"/>
                <a:gd name="connsiteX6" fmla="*/ 216218 w 247650"/>
                <a:gd name="connsiteY6" fmla="*/ 36243 h 247650"/>
                <a:gd name="connsiteX7" fmla="*/ 209550 w 247650"/>
                <a:gd name="connsiteY7" fmla="*/ 42910 h 247650"/>
                <a:gd name="connsiteX8" fmla="*/ 125730 w 247650"/>
                <a:gd name="connsiteY8" fmla="*/ 8620 h 247650"/>
                <a:gd name="connsiteX9" fmla="*/ 125730 w 247650"/>
                <a:gd name="connsiteY9" fmla="*/ 48 h 247650"/>
                <a:gd name="connsiteX10" fmla="*/ 125730 w 247650"/>
                <a:gd name="connsiteY10" fmla="*/ 48 h 247650"/>
                <a:gd name="connsiteX11" fmla="*/ 216218 w 247650"/>
                <a:gd name="connsiteY11" fmla="*/ 36243 h 247650"/>
                <a:gd name="connsiteX12" fmla="*/ 127635 w 247650"/>
                <a:gd name="connsiteY12" fmla="*/ 254365 h 247650"/>
                <a:gd name="connsiteX13" fmla="*/ 127635 w 247650"/>
                <a:gd name="connsiteY13" fmla="*/ 254365 h 247650"/>
                <a:gd name="connsiteX14" fmla="*/ 37147 w 247650"/>
                <a:gd name="connsiteY14" fmla="*/ 217218 h 247650"/>
                <a:gd name="connsiteX15" fmla="*/ 43815 w 247650"/>
                <a:gd name="connsiteY15" fmla="*/ 210550 h 247650"/>
                <a:gd name="connsiteX16" fmla="*/ 127635 w 247650"/>
                <a:gd name="connsiteY16" fmla="*/ 244840 h 247650"/>
                <a:gd name="connsiteX17" fmla="*/ 127635 w 247650"/>
                <a:gd name="connsiteY17" fmla="*/ 254365 h 247650"/>
                <a:gd name="connsiteX18" fmla="*/ 42862 w 247650"/>
                <a:gd name="connsiteY18" fmla="*/ 42910 h 247650"/>
                <a:gd name="connsiteX19" fmla="*/ 8572 w 247650"/>
                <a:gd name="connsiteY19" fmla="*/ 126730 h 247650"/>
                <a:gd name="connsiteX20" fmla="*/ 0 w 247650"/>
                <a:gd name="connsiteY20" fmla="*/ 126730 h 247650"/>
                <a:gd name="connsiteX21" fmla="*/ 0 w 247650"/>
                <a:gd name="connsiteY21" fmla="*/ 126730 h 247650"/>
                <a:gd name="connsiteX22" fmla="*/ 37147 w 247650"/>
                <a:gd name="connsiteY22" fmla="*/ 37195 h 247650"/>
                <a:gd name="connsiteX23" fmla="*/ 42862 w 247650"/>
                <a:gd name="connsiteY23" fmla="*/ 4291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7650" h="247650">
                  <a:moveTo>
                    <a:pt x="254318" y="126730"/>
                  </a:moveTo>
                  <a:lnTo>
                    <a:pt x="254318" y="126730"/>
                  </a:lnTo>
                  <a:cubicBezTo>
                    <a:pt x="254318" y="161020"/>
                    <a:pt x="240983" y="192453"/>
                    <a:pt x="217170" y="217218"/>
                  </a:cubicBezTo>
                  <a:lnTo>
                    <a:pt x="210503" y="210550"/>
                  </a:lnTo>
                  <a:cubicBezTo>
                    <a:pt x="232410" y="188643"/>
                    <a:pt x="244793" y="159115"/>
                    <a:pt x="244793" y="127683"/>
                  </a:cubicBezTo>
                  <a:lnTo>
                    <a:pt x="254318" y="126730"/>
                  </a:lnTo>
                  <a:close/>
                  <a:moveTo>
                    <a:pt x="216218" y="36243"/>
                  </a:moveTo>
                  <a:lnTo>
                    <a:pt x="209550" y="42910"/>
                  </a:lnTo>
                  <a:cubicBezTo>
                    <a:pt x="187643" y="21003"/>
                    <a:pt x="157162" y="8620"/>
                    <a:pt x="125730" y="8620"/>
                  </a:cubicBezTo>
                  <a:lnTo>
                    <a:pt x="125730" y="48"/>
                  </a:lnTo>
                  <a:lnTo>
                    <a:pt x="125730" y="48"/>
                  </a:lnTo>
                  <a:cubicBezTo>
                    <a:pt x="160972" y="-905"/>
                    <a:pt x="192405" y="12430"/>
                    <a:pt x="216218" y="36243"/>
                  </a:cubicBezTo>
                  <a:close/>
                  <a:moveTo>
                    <a:pt x="127635" y="254365"/>
                  </a:moveTo>
                  <a:lnTo>
                    <a:pt x="127635" y="254365"/>
                  </a:lnTo>
                  <a:cubicBezTo>
                    <a:pt x="93345" y="254365"/>
                    <a:pt x="60960" y="241030"/>
                    <a:pt x="37147" y="217218"/>
                  </a:cubicBezTo>
                  <a:lnTo>
                    <a:pt x="43815" y="210550"/>
                  </a:lnTo>
                  <a:cubicBezTo>
                    <a:pt x="65722" y="232458"/>
                    <a:pt x="96203" y="244840"/>
                    <a:pt x="127635" y="244840"/>
                  </a:cubicBezTo>
                  <a:lnTo>
                    <a:pt x="127635" y="254365"/>
                  </a:lnTo>
                  <a:close/>
                  <a:moveTo>
                    <a:pt x="42862" y="42910"/>
                  </a:moveTo>
                  <a:cubicBezTo>
                    <a:pt x="20955" y="64818"/>
                    <a:pt x="8572" y="95298"/>
                    <a:pt x="8572" y="126730"/>
                  </a:cubicBezTo>
                  <a:lnTo>
                    <a:pt x="0" y="126730"/>
                  </a:lnTo>
                  <a:lnTo>
                    <a:pt x="0" y="126730"/>
                  </a:lnTo>
                  <a:cubicBezTo>
                    <a:pt x="0" y="92440"/>
                    <a:pt x="13335" y="61008"/>
                    <a:pt x="37147" y="37195"/>
                  </a:cubicBezTo>
                  <a:lnTo>
                    <a:pt x="42862" y="42910"/>
                  </a:lnTo>
                  <a:close/>
                </a:path>
              </a:pathLst>
            </a:custGeom>
            <a:solidFill>
              <a:schemeClr val="accent1">
                <a:alpha val="70000"/>
              </a:schemeClr>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71494FE1-FFE4-4C8B-95AD-531082BD8F58}"/>
                </a:ext>
              </a:extLst>
            </p:cNvPr>
            <p:cNvSpPr/>
            <p:nvPr/>
          </p:nvSpPr>
          <p:spPr>
            <a:xfrm>
              <a:off x="5144774" y="2477776"/>
              <a:ext cx="1898115" cy="1898112"/>
            </a:xfrm>
            <a:custGeom>
              <a:avLst/>
              <a:gdLst>
                <a:gd name="connsiteX0" fmla="*/ 535305 w 533400"/>
                <a:gd name="connsiteY0" fmla="*/ 266700 h 533400"/>
                <a:gd name="connsiteX1" fmla="*/ 535305 w 533400"/>
                <a:gd name="connsiteY1" fmla="*/ 266700 h 533400"/>
                <a:gd name="connsiteX2" fmla="*/ 458153 w 533400"/>
                <a:gd name="connsiteY2" fmla="*/ 456248 h 533400"/>
                <a:gd name="connsiteX3" fmla="*/ 432435 w 533400"/>
                <a:gd name="connsiteY3" fmla="*/ 430530 h 533400"/>
                <a:gd name="connsiteX4" fmla="*/ 499110 w 533400"/>
                <a:gd name="connsiteY4" fmla="*/ 267653 h 533400"/>
                <a:gd name="connsiteX5" fmla="*/ 535305 w 533400"/>
                <a:gd name="connsiteY5" fmla="*/ 266700 h 533400"/>
                <a:gd name="connsiteX6" fmla="*/ 456248 w 533400"/>
                <a:gd name="connsiteY6" fmla="*/ 78105 h 533400"/>
                <a:gd name="connsiteX7" fmla="*/ 430530 w 533400"/>
                <a:gd name="connsiteY7" fmla="*/ 103822 h 533400"/>
                <a:gd name="connsiteX8" fmla="*/ 267653 w 533400"/>
                <a:gd name="connsiteY8" fmla="*/ 36195 h 533400"/>
                <a:gd name="connsiteX9" fmla="*/ 266700 w 533400"/>
                <a:gd name="connsiteY9" fmla="*/ 0 h 533400"/>
                <a:gd name="connsiteX10" fmla="*/ 267653 w 533400"/>
                <a:gd name="connsiteY10" fmla="*/ 0 h 533400"/>
                <a:gd name="connsiteX11" fmla="*/ 456248 w 533400"/>
                <a:gd name="connsiteY11" fmla="*/ 78105 h 533400"/>
                <a:gd name="connsiteX12" fmla="*/ 268605 w 533400"/>
                <a:gd name="connsiteY12" fmla="*/ 499110 h 533400"/>
                <a:gd name="connsiteX13" fmla="*/ 268605 w 533400"/>
                <a:gd name="connsiteY13" fmla="*/ 535305 h 533400"/>
                <a:gd name="connsiteX14" fmla="*/ 267653 w 533400"/>
                <a:gd name="connsiteY14" fmla="*/ 535305 h 533400"/>
                <a:gd name="connsiteX15" fmla="*/ 79057 w 533400"/>
                <a:gd name="connsiteY15" fmla="*/ 457200 h 533400"/>
                <a:gd name="connsiteX16" fmla="*/ 104775 w 533400"/>
                <a:gd name="connsiteY16" fmla="*/ 431482 h 533400"/>
                <a:gd name="connsiteX17" fmla="*/ 268605 w 533400"/>
                <a:gd name="connsiteY17" fmla="*/ 499110 h 533400"/>
                <a:gd name="connsiteX18" fmla="*/ 268605 w 533400"/>
                <a:gd name="connsiteY18" fmla="*/ 499110 h 533400"/>
                <a:gd name="connsiteX19" fmla="*/ 103822 w 533400"/>
                <a:gd name="connsiteY19" fmla="*/ 104775 h 533400"/>
                <a:gd name="connsiteX20" fmla="*/ 36195 w 533400"/>
                <a:gd name="connsiteY20" fmla="*/ 267653 h 533400"/>
                <a:gd name="connsiteX21" fmla="*/ 0 w 533400"/>
                <a:gd name="connsiteY21" fmla="*/ 267653 h 533400"/>
                <a:gd name="connsiteX22" fmla="*/ 0 w 533400"/>
                <a:gd name="connsiteY22" fmla="*/ 267653 h 533400"/>
                <a:gd name="connsiteX23" fmla="*/ 78105 w 533400"/>
                <a:gd name="connsiteY23" fmla="*/ 79057 h 533400"/>
                <a:gd name="connsiteX24" fmla="*/ 103822 w 533400"/>
                <a:gd name="connsiteY24" fmla="*/ 104775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3400" h="533400">
                  <a:moveTo>
                    <a:pt x="535305" y="266700"/>
                  </a:moveTo>
                  <a:lnTo>
                    <a:pt x="535305" y="266700"/>
                  </a:lnTo>
                  <a:cubicBezTo>
                    <a:pt x="535305" y="338138"/>
                    <a:pt x="507682" y="405765"/>
                    <a:pt x="458153" y="456248"/>
                  </a:cubicBezTo>
                  <a:lnTo>
                    <a:pt x="432435" y="430530"/>
                  </a:lnTo>
                  <a:cubicBezTo>
                    <a:pt x="475298" y="386715"/>
                    <a:pt x="499110" y="328613"/>
                    <a:pt x="499110" y="267653"/>
                  </a:cubicBezTo>
                  <a:lnTo>
                    <a:pt x="535305" y="266700"/>
                  </a:lnTo>
                  <a:close/>
                  <a:moveTo>
                    <a:pt x="456248" y="78105"/>
                  </a:moveTo>
                  <a:lnTo>
                    <a:pt x="430530" y="103822"/>
                  </a:lnTo>
                  <a:cubicBezTo>
                    <a:pt x="386715" y="60007"/>
                    <a:pt x="328613" y="36195"/>
                    <a:pt x="267653" y="36195"/>
                  </a:cubicBezTo>
                  <a:lnTo>
                    <a:pt x="266700" y="0"/>
                  </a:lnTo>
                  <a:lnTo>
                    <a:pt x="267653" y="0"/>
                  </a:lnTo>
                  <a:cubicBezTo>
                    <a:pt x="339090" y="0"/>
                    <a:pt x="405765" y="27622"/>
                    <a:pt x="456248" y="78105"/>
                  </a:cubicBezTo>
                  <a:close/>
                  <a:moveTo>
                    <a:pt x="268605" y="499110"/>
                  </a:moveTo>
                  <a:lnTo>
                    <a:pt x="268605" y="535305"/>
                  </a:lnTo>
                  <a:lnTo>
                    <a:pt x="267653" y="535305"/>
                  </a:lnTo>
                  <a:cubicBezTo>
                    <a:pt x="196215" y="535305"/>
                    <a:pt x="129540" y="507682"/>
                    <a:pt x="79057" y="457200"/>
                  </a:cubicBezTo>
                  <a:lnTo>
                    <a:pt x="104775" y="431482"/>
                  </a:lnTo>
                  <a:cubicBezTo>
                    <a:pt x="148590" y="475298"/>
                    <a:pt x="206692" y="499110"/>
                    <a:pt x="268605" y="499110"/>
                  </a:cubicBezTo>
                  <a:lnTo>
                    <a:pt x="268605" y="499110"/>
                  </a:lnTo>
                  <a:close/>
                  <a:moveTo>
                    <a:pt x="103822" y="104775"/>
                  </a:moveTo>
                  <a:cubicBezTo>
                    <a:pt x="60007" y="148590"/>
                    <a:pt x="36195" y="206692"/>
                    <a:pt x="36195" y="267653"/>
                  </a:cubicBezTo>
                  <a:lnTo>
                    <a:pt x="0" y="267653"/>
                  </a:lnTo>
                  <a:lnTo>
                    <a:pt x="0" y="267653"/>
                  </a:lnTo>
                  <a:cubicBezTo>
                    <a:pt x="0" y="196215"/>
                    <a:pt x="27622" y="129540"/>
                    <a:pt x="78105" y="79057"/>
                  </a:cubicBezTo>
                  <a:lnTo>
                    <a:pt x="103822" y="104775"/>
                  </a:lnTo>
                  <a:close/>
                </a:path>
              </a:pathLst>
            </a:custGeom>
            <a:solidFill>
              <a:srgbClr val="73D001">
                <a:alpha val="40000"/>
              </a:srgbClr>
            </a:solidFill>
            <a:ln w="9525" cap="flat">
              <a:noFill/>
              <a:prstDash val="solid"/>
              <a:miter/>
            </a:ln>
          </p:spPr>
          <p:txBody>
            <a:bodyPr rtlCol="0" anchor="ctr"/>
            <a:lstStyle/>
            <a:p>
              <a:endParaRPr lang="en-US"/>
            </a:p>
          </p:txBody>
        </p:sp>
        <p:grpSp>
          <p:nvGrpSpPr>
            <p:cNvPr id="1069" name="Group 1068">
              <a:extLst>
                <a:ext uri="{FF2B5EF4-FFF2-40B4-BE49-F238E27FC236}">
                  <a16:creationId xmlns:a16="http://schemas.microsoft.com/office/drawing/2014/main" id="{1EA789FC-F51B-4E13-9829-67899F3C7652}"/>
                </a:ext>
              </a:extLst>
            </p:cNvPr>
            <p:cNvGrpSpPr/>
            <p:nvPr/>
          </p:nvGrpSpPr>
          <p:grpSpPr>
            <a:xfrm>
              <a:off x="4270285" y="1709012"/>
              <a:ext cx="3623366" cy="3405780"/>
              <a:chOff x="4270285" y="1709012"/>
              <a:chExt cx="3623366" cy="3405780"/>
            </a:xfrm>
          </p:grpSpPr>
          <p:sp>
            <p:nvSpPr>
              <p:cNvPr id="122" name="Freeform: Shape 121">
                <a:extLst>
                  <a:ext uri="{FF2B5EF4-FFF2-40B4-BE49-F238E27FC236}">
                    <a16:creationId xmlns:a16="http://schemas.microsoft.com/office/drawing/2014/main" id="{193D0520-059F-4F9F-90AE-67E533176919}"/>
                  </a:ext>
                </a:extLst>
              </p:cNvPr>
              <p:cNvSpPr/>
              <p:nvPr/>
            </p:nvSpPr>
            <p:spPr>
              <a:xfrm>
                <a:off x="4371970" y="1709012"/>
                <a:ext cx="1830325" cy="1694743"/>
              </a:xfrm>
              <a:custGeom>
                <a:avLst/>
                <a:gdLst>
                  <a:gd name="connsiteX0" fmla="*/ 521018 w 514350"/>
                  <a:gd name="connsiteY0" fmla="*/ 34107 h 476250"/>
                  <a:gd name="connsiteX1" fmla="*/ 337185 w 514350"/>
                  <a:gd name="connsiteY1" fmla="*/ 57920 h 476250"/>
                  <a:gd name="connsiteX2" fmla="*/ 179070 w 514350"/>
                  <a:gd name="connsiteY2" fmla="*/ 153170 h 476250"/>
                  <a:gd name="connsiteX3" fmla="*/ 71437 w 514350"/>
                  <a:gd name="connsiteY3" fmla="*/ 302712 h 476250"/>
                  <a:gd name="connsiteX4" fmla="*/ 33338 w 514350"/>
                  <a:gd name="connsiteY4" fmla="*/ 483687 h 476250"/>
                  <a:gd name="connsiteX5" fmla="*/ 0 w 514350"/>
                  <a:gd name="connsiteY5" fmla="*/ 483687 h 476250"/>
                  <a:gd name="connsiteX6" fmla="*/ 40957 w 514350"/>
                  <a:gd name="connsiteY6" fmla="*/ 289377 h 476250"/>
                  <a:gd name="connsiteX7" fmla="*/ 156210 w 514350"/>
                  <a:gd name="connsiteY7" fmla="*/ 128405 h 476250"/>
                  <a:gd name="connsiteX8" fmla="*/ 326708 w 514350"/>
                  <a:gd name="connsiteY8" fmla="*/ 26487 h 476250"/>
                  <a:gd name="connsiteX9" fmla="*/ 523875 w 514350"/>
                  <a:gd name="connsiteY9" fmla="*/ 1722 h 476250"/>
                  <a:gd name="connsiteX10" fmla="*/ 521018 w 514350"/>
                  <a:gd name="connsiteY10" fmla="*/ 3410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4350" h="476250">
                    <a:moveTo>
                      <a:pt x="521018" y="34107"/>
                    </a:moveTo>
                    <a:cubicBezTo>
                      <a:pt x="459105" y="29345"/>
                      <a:pt x="396240" y="36965"/>
                      <a:pt x="337185" y="57920"/>
                    </a:cubicBezTo>
                    <a:cubicBezTo>
                      <a:pt x="278130" y="77922"/>
                      <a:pt x="223837" y="111260"/>
                      <a:pt x="179070" y="153170"/>
                    </a:cubicBezTo>
                    <a:cubicBezTo>
                      <a:pt x="133350" y="194127"/>
                      <a:pt x="96203" y="245562"/>
                      <a:pt x="71437" y="302712"/>
                    </a:cubicBezTo>
                    <a:cubicBezTo>
                      <a:pt x="46672" y="359862"/>
                      <a:pt x="33338" y="421775"/>
                      <a:pt x="33338" y="483687"/>
                    </a:cubicBezTo>
                    <a:lnTo>
                      <a:pt x="0" y="483687"/>
                    </a:lnTo>
                    <a:cubicBezTo>
                      <a:pt x="0" y="417012"/>
                      <a:pt x="14288" y="350337"/>
                      <a:pt x="40957" y="289377"/>
                    </a:cubicBezTo>
                    <a:cubicBezTo>
                      <a:pt x="67628" y="228417"/>
                      <a:pt x="107633" y="173172"/>
                      <a:pt x="156210" y="128405"/>
                    </a:cubicBezTo>
                    <a:cubicBezTo>
                      <a:pt x="204787" y="83637"/>
                      <a:pt x="263843" y="48395"/>
                      <a:pt x="326708" y="26487"/>
                    </a:cubicBezTo>
                    <a:cubicBezTo>
                      <a:pt x="389573" y="4580"/>
                      <a:pt x="457200" y="-3993"/>
                      <a:pt x="523875" y="1722"/>
                    </a:cubicBezTo>
                    <a:lnTo>
                      <a:pt x="521018" y="34107"/>
                    </a:lnTo>
                    <a:close/>
                  </a:path>
                </a:pathLst>
              </a:custGeom>
              <a:solidFill>
                <a:srgbClr val="5EA900"/>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0C716464-FDD3-4178-AE5E-886DBBB55958}"/>
                  </a:ext>
                </a:extLst>
              </p:cNvPr>
              <p:cNvSpPr/>
              <p:nvPr/>
            </p:nvSpPr>
            <p:spPr>
              <a:xfrm>
                <a:off x="4270285" y="2010023"/>
                <a:ext cx="745688" cy="1355795"/>
              </a:xfrm>
              <a:custGeom>
                <a:avLst/>
                <a:gdLst>
                  <a:gd name="connsiteX0" fmla="*/ 218123 w 209550"/>
                  <a:gd name="connsiteY0" fmla="*/ 36195 h 381000"/>
                  <a:gd name="connsiteX1" fmla="*/ 95250 w 209550"/>
                  <a:gd name="connsiteY1" fmla="*/ 190500 h 381000"/>
                  <a:gd name="connsiteX2" fmla="*/ 46672 w 209550"/>
                  <a:gd name="connsiteY2" fmla="*/ 381953 h 381000"/>
                  <a:gd name="connsiteX3" fmla="*/ 0 w 209550"/>
                  <a:gd name="connsiteY3" fmla="*/ 380048 h 381000"/>
                  <a:gd name="connsiteX4" fmla="*/ 53340 w 209550"/>
                  <a:gd name="connsiteY4" fmla="*/ 169545 h 381000"/>
                  <a:gd name="connsiteX5" fmla="*/ 188595 w 209550"/>
                  <a:gd name="connsiteY5" fmla="*/ 0 h 381000"/>
                  <a:gd name="connsiteX6" fmla="*/ 218123 w 209550"/>
                  <a:gd name="connsiteY6" fmla="*/ 36195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381000">
                    <a:moveTo>
                      <a:pt x="218123" y="36195"/>
                    </a:moveTo>
                    <a:cubicBezTo>
                      <a:pt x="166687" y="78105"/>
                      <a:pt x="124778" y="131445"/>
                      <a:pt x="95250" y="190500"/>
                    </a:cubicBezTo>
                    <a:cubicBezTo>
                      <a:pt x="65723" y="249555"/>
                      <a:pt x="48578" y="315278"/>
                      <a:pt x="46672" y="381953"/>
                    </a:cubicBezTo>
                    <a:lnTo>
                      <a:pt x="0" y="380048"/>
                    </a:lnTo>
                    <a:cubicBezTo>
                      <a:pt x="2857" y="307658"/>
                      <a:pt x="20955" y="235268"/>
                      <a:pt x="53340" y="169545"/>
                    </a:cubicBezTo>
                    <a:cubicBezTo>
                      <a:pt x="85725" y="104775"/>
                      <a:pt x="132398" y="45720"/>
                      <a:pt x="188595" y="0"/>
                    </a:cubicBezTo>
                    <a:lnTo>
                      <a:pt x="218123" y="36195"/>
                    </a:lnTo>
                    <a:close/>
                  </a:path>
                </a:pathLst>
              </a:custGeom>
              <a:solidFill>
                <a:srgbClr val="5EA900">
                  <a:alpha val="60000"/>
                </a:srgbClr>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80D62D44-1A15-4B66-BFC8-1FFBDD30B5A3}"/>
                  </a:ext>
                </a:extLst>
              </p:cNvPr>
              <p:cNvSpPr/>
              <p:nvPr/>
            </p:nvSpPr>
            <p:spPr>
              <a:xfrm>
                <a:off x="5985365" y="1741647"/>
                <a:ext cx="1288007" cy="610108"/>
              </a:xfrm>
              <a:custGeom>
                <a:avLst/>
                <a:gdLst>
                  <a:gd name="connsiteX0" fmla="*/ 334328 w 361950"/>
                  <a:gd name="connsiteY0" fmla="*/ 171621 h 171450"/>
                  <a:gd name="connsiteX1" fmla="*/ 181928 w 361950"/>
                  <a:gd name="connsiteY1" fmla="*/ 74466 h 171450"/>
                  <a:gd name="connsiteX2" fmla="*/ 2858 w 361950"/>
                  <a:gd name="connsiteY2" fmla="*/ 47796 h 171450"/>
                  <a:gd name="connsiteX3" fmla="*/ 0 w 361950"/>
                  <a:gd name="connsiteY3" fmla="*/ 1124 h 171450"/>
                  <a:gd name="connsiteX4" fmla="*/ 198120 w 361950"/>
                  <a:gd name="connsiteY4" fmla="*/ 30651 h 171450"/>
                  <a:gd name="connsiteX5" fmla="*/ 366713 w 361950"/>
                  <a:gd name="connsiteY5" fmla="*/ 139236 h 171450"/>
                  <a:gd name="connsiteX6" fmla="*/ 334328 w 361950"/>
                  <a:gd name="connsiteY6" fmla="*/ 171621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171450">
                    <a:moveTo>
                      <a:pt x="334328" y="171621"/>
                    </a:moveTo>
                    <a:cubicBezTo>
                      <a:pt x="291465" y="128759"/>
                      <a:pt x="239078" y="95421"/>
                      <a:pt x="181928" y="74466"/>
                    </a:cubicBezTo>
                    <a:cubicBezTo>
                      <a:pt x="124778" y="53511"/>
                      <a:pt x="63818" y="43986"/>
                      <a:pt x="2858" y="47796"/>
                    </a:cubicBezTo>
                    <a:lnTo>
                      <a:pt x="0" y="1124"/>
                    </a:lnTo>
                    <a:cubicBezTo>
                      <a:pt x="66675" y="-3639"/>
                      <a:pt x="135255" y="6839"/>
                      <a:pt x="198120" y="30651"/>
                    </a:cubicBezTo>
                    <a:cubicBezTo>
                      <a:pt x="260985" y="54464"/>
                      <a:pt x="319088" y="91611"/>
                      <a:pt x="366713" y="139236"/>
                    </a:cubicBezTo>
                    <a:lnTo>
                      <a:pt x="334328" y="171621"/>
                    </a:lnTo>
                    <a:close/>
                  </a:path>
                </a:pathLst>
              </a:custGeom>
              <a:solidFill>
                <a:srgbClr val="5EA900"/>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8A9681F-267C-402F-B040-EC240C926308}"/>
                  </a:ext>
                </a:extLst>
              </p:cNvPr>
              <p:cNvSpPr/>
              <p:nvPr/>
            </p:nvSpPr>
            <p:spPr>
              <a:xfrm>
                <a:off x="7141183" y="2210005"/>
                <a:ext cx="677898" cy="2508220"/>
              </a:xfrm>
              <a:custGeom>
                <a:avLst/>
                <a:gdLst>
                  <a:gd name="connsiteX0" fmla="*/ 0 w 190500"/>
                  <a:gd name="connsiteY0" fmla="*/ 686753 h 704850"/>
                  <a:gd name="connsiteX1" fmla="*/ 113347 w 190500"/>
                  <a:gd name="connsiteY1" fmla="*/ 540068 h 704850"/>
                  <a:gd name="connsiteX2" fmla="*/ 158115 w 190500"/>
                  <a:gd name="connsiteY2" fmla="*/ 360998 h 704850"/>
                  <a:gd name="connsiteX3" fmla="*/ 127635 w 190500"/>
                  <a:gd name="connsiteY3" fmla="*/ 179070 h 704850"/>
                  <a:gd name="connsiteX4" fmla="*/ 26670 w 190500"/>
                  <a:gd name="connsiteY4" fmla="*/ 23813 h 704850"/>
                  <a:gd name="connsiteX5" fmla="*/ 49530 w 190500"/>
                  <a:gd name="connsiteY5" fmla="*/ 0 h 704850"/>
                  <a:gd name="connsiteX6" fmla="*/ 158115 w 190500"/>
                  <a:gd name="connsiteY6" fmla="*/ 166688 h 704850"/>
                  <a:gd name="connsiteX7" fmla="*/ 190500 w 190500"/>
                  <a:gd name="connsiteY7" fmla="*/ 361950 h 704850"/>
                  <a:gd name="connsiteX8" fmla="*/ 141922 w 190500"/>
                  <a:gd name="connsiteY8" fmla="*/ 554355 h 704850"/>
                  <a:gd name="connsiteX9" fmla="*/ 20955 w 190500"/>
                  <a:gd name="connsiteY9" fmla="*/ 711518 h 704850"/>
                  <a:gd name="connsiteX10" fmla="*/ 0 w 190500"/>
                  <a:gd name="connsiteY10" fmla="*/ 686753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0" h="704850">
                    <a:moveTo>
                      <a:pt x="0" y="686753"/>
                    </a:moveTo>
                    <a:cubicBezTo>
                      <a:pt x="47625" y="646748"/>
                      <a:pt x="85725" y="596265"/>
                      <a:pt x="113347" y="540068"/>
                    </a:cubicBezTo>
                    <a:cubicBezTo>
                      <a:pt x="140970" y="483870"/>
                      <a:pt x="156210" y="422910"/>
                      <a:pt x="158115" y="360998"/>
                    </a:cubicBezTo>
                    <a:cubicBezTo>
                      <a:pt x="160972" y="299085"/>
                      <a:pt x="150495" y="236220"/>
                      <a:pt x="127635" y="179070"/>
                    </a:cubicBezTo>
                    <a:cubicBezTo>
                      <a:pt x="104775" y="120968"/>
                      <a:pt x="70485" y="68580"/>
                      <a:pt x="26670" y="23813"/>
                    </a:cubicBezTo>
                    <a:lnTo>
                      <a:pt x="49530" y="0"/>
                    </a:lnTo>
                    <a:cubicBezTo>
                      <a:pt x="96202" y="47625"/>
                      <a:pt x="133350" y="103823"/>
                      <a:pt x="158115" y="166688"/>
                    </a:cubicBezTo>
                    <a:cubicBezTo>
                      <a:pt x="181927" y="228600"/>
                      <a:pt x="193357" y="296228"/>
                      <a:pt x="190500" y="361950"/>
                    </a:cubicBezTo>
                    <a:cubicBezTo>
                      <a:pt x="187642" y="428625"/>
                      <a:pt x="171450" y="494348"/>
                      <a:pt x="141922" y="554355"/>
                    </a:cubicBezTo>
                    <a:cubicBezTo>
                      <a:pt x="112395" y="614363"/>
                      <a:pt x="71438" y="667703"/>
                      <a:pt x="20955" y="711518"/>
                    </a:cubicBezTo>
                    <a:lnTo>
                      <a:pt x="0" y="686753"/>
                    </a:lnTo>
                    <a:close/>
                  </a:path>
                </a:pathLst>
              </a:custGeom>
              <a:solidFill>
                <a:srgbClr val="5EA900"/>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2A285F6D-8175-4F44-A2D0-D9E67DF14732}"/>
                  </a:ext>
                </a:extLst>
              </p:cNvPr>
              <p:cNvSpPr/>
              <p:nvPr/>
            </p:nvSpPr>
            <p:spPr>
              <a:xfrm>
                <a:off x="7317437" y="2189668"/>
                <a:ext cx="576214" cy="1423584"/>
              </a:xfrm>
              <a:custGeom>
                <a:avLst/>
                <a:gdLst>
                  <a:gd name="connsiteX0" fmla="*/ 122873 w 161925"/>
                  <a:gd name="connsiteY0" fmla="*/ 397192 h 400050"/>
                  <a:gd name="connsiteX1" fmla="*/ 100965 w 161925"/>
                  <a:gd name="connsiteY1" fmla="*/ 200977 h 400050"/>
                  <a:gd name="connsiteX2" fmla="*/ 0 w 161925"/>
                  <a:gd name="connsiteY2" fmla="*/ 31432 h 400050"/>
                  <a:gd name="connsiteX3" fmla="*/ 34290 w 161925"/>
                  <a:gd name="connsiteY3" fmla="*/ 0 h 400050"/>
                  <a:gd name="connsiteX4" fmla="*/ 144780 w 161925"/>
                  <a:gd name="connsiteY4" fmla="*/ 186690 h 400050"/>
                  <a:gd name="connsiteX5" fmla="*/ 168592 w 161925"/>
                  <a:gd name="connsiteY5" fmla="*/ 402907 h 400050"/>
                  <a:gd name="connsiteX6" fmla="*/ 122873 w 161925"/>
                  <a:gd name="connsiteY6" fmla="*/ 397192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400050">
                    <a:moveTo>
                      <a:pt x="122873" y="397192"/>
                    </a:moveTo>
                    <a:cubicBezTo>
                      <a:pt x="129540" y="331470"/>
                      <a:pt x="121920" y="263842"/>
                      <a:pt x="100965" y="200977"/>
                    </a:cubicBezTo>
                    <a:cubicBezTo>
                      <a:pt x="80010" y="138113"/>
                      <a:pt x="44767" y="80010"/>
                      <a:pt x="0" y="31432"/>
                    </a:cubicBezTo>
                    <a:lnTo>
                      <a:pt x="34290" y="0"/>
                    </a:lnTo>
                    <a:cubicBezTo>
                      <a:pt x="83820" y="53340"/>
                      <a:pt x="121920" y="117157"/>
                      <a:pt x="144780" y="186690"/>
                    </a:cubicBezTo>
                    <a:cubicBezTo>
                      <a:pt x="167640" y="256223"/>
                      <a:pt x="176213" y="329565"/>
                      <a:pt x="168592" y="402907"/>
                    </a:cubicBezTo>
                    <a:lnTo>
                      <a:pt x="122873" y="397192"/>
                    </a:lnTo>
                    <a:close/>
                  </a:path>
                </a:pathLst>
              </a:custGeom>
              <a:solidFill>
                <a:srgbClr val="5EA900">
                  <a:alpha val="60000"/>
                </a:srgbClr>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51CC3E1-542F-4889-B30C-9A22B793BE77}"/>
                  </a:ext>
                </a:extLst>
              </p:cNvPr>
              <p:cNvSpPr/>
              <p:nvPr/>
            </p:nvSpPr>
            <p:spPr>
              <a:xfrm>
                <a:off x="6093832" y="4436895"/>
                <a:ext cx="1254112" cy="677897"/>
              </a:xfrm>
              <a:custGeom>
                <a:avLst/>
                <a:gdLst>
                  <a:gd name="connsiteX0" fmla="*/ 952 w 352425"/>
                  <a:gd name="connsiteY0" fmla="*/ 145733 h 190500"/>
                  <a:gd name="connsiteX1" fmla="*/ 177165 w 352425"/>
                  <a:gd name="connsiteY1" fmla="*/ 107633 h 190500"/>
                  <a:gd name="connsiteX2" fmla="*/ 321945 w 352425"/>
                  <a:gd name="connsiteY2" fmla="*/ 0 h 190500"/>
                  <a:gd name="connsiteX3" fmla="*/ 357188 w 352425"/>
                  <a:gd name="connsiteY3" fmla="*/ 30480 h 190500"/>
                  <a:gd name="connsiteX4" fmla="*/ 196215 w 352425"/>
                  <a:gd name="connsiteY4" fmla="*/ 149543 h 190500"/>
                  <a:gd name="connsiteX5" fmla="*/ 0 w 352425"/>
                  <a:gd name="connsiteY5" fmla="*/ 192405 h 190500"/>
                  <a:gd name="connsiteX6" fmla="*/ 0 w 352425"/>
                  <a:gd name="connsiteY6" fmla="*/ 14573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425" h="190500">
                    <a:moveTo>
                      <a:pt x="952" y="145733"/>
                    </a:moveTo>
                    <a:cubicBezTo>
                      <a:pt x="61913" y="145733"/>
                      <a:pt x="121920" y="132398"/>
                      <a:pt x="177165" y="107633"/>
                    </a:cubicBezTo>
                    <a:cubicBezTo>
                      <a:pt x="232410" y="82868"/>
                      <a:pt x="281940" y="45720"/>
                      <a:pt x="321945" y="0"/>
                    </a:cubicBezTo>
                    <a:lnTo>
                      <a:pt x="357188" y="30480"/>
                    </a:lnTo>
                    <a:cubicBezTo>
                      <a:pt x="312420" y="80963"/>
                      <a:pt x="257175" y="121920"/>
                      <a:pt x="196215" y="149543"/>
                    </a:cubicBezTo>
                    <a:cubicBezTo>
                      <a:pt x="135255" y="177165"/>
                      <a:pt x="67627" y="192405"/>
                      <a:pt x="0" y="192405"/>
                    </a:cubicBezTo>
                    <a:lnTo>
                      <a:pt x="0" y="145733"/>
                    </a:lnTo>
                    <a:close/>
                  </a:path>
                </a:pathLst>
              </a:custGeom>
              <a:solidFill>
                <a:srgbClr val="5EA900"/>
              </a:solidFill>
              <a:ln w="9525" cap="flat">
                <a:noFill/>
                <a:prstDash val="solid"/>
                <a:miter/>
              </a:ln>
            </p:spPr>
            <p:txBody>
              <a:bodyPr rtlCol="0" anchor="ctr"/>
              <a:lstStyle/>
              <a:p>
                <a:endParaRPr lang="en-US"/>
              </a:p>
            </p:txBody>
          </p:sp>
        </p:grpSp>
        <p:sp>
          <p:nvSpPr>
            <p:cNvPr id="173" name="Freeform: Shape 172">
              <a:extLst>
                <a:ext uri="{FF2B5EF4-FFF2-40B4-BE49-F238E27FC236}">
                  <a16:creationId xmlns:a16="http://schemas.microsoft.com/office/drawing/2014/main" id="{601EEEB5-D940-4EF5-8E6B-D402997949BD}"/>
                </a:ext>
              </a:extLst>
            </p:cNvPr>
            <p:cNvSpPr/>
            <p:nvPr/>
          </p:nvSpPr>
          <p:spPr>
            <a:xfrm>
              <a:off x="4826162" y="3420052"/>
              <a:ext cx="2540205" cy="1280796"/>
            </a:xfrm>
            <a:custGeom>
              <a:avLst/>
              <a:gdLst>
                <a:gd name="connsiteX0" fmla="*/ 1301865 w 2540205"/>
                <a:gd name="connsiteY0" fmla="*/ 1198871 h 1280796"/>
                <a:gd name="connsiteX1" fmla="*/ 1302548 w 2540205"/>
                <a:gd name="connsiteY1" fmla="*/ 1280187 h 1280796"/>
                <a:gd name="connsiteX2" fmla="*/ 1296835 w 2540205"/>
                <a:gd name="connsiteY2" fmla="*/ 1280796 h 1280796"/>
                <a:gd name="connsiteX3" fmla="*/ 1296152 w 2540205"/>
                <a:gd name="connsiteY3" fmla="*/ 1199480 h 1280796"/>
                <a:gd name="connsiteX4" fmla="*/ 1145440 w 2540205"/>
                <a:gd name="connsiteY4" fmla="*/ 1195704 h 1280796"/>
                <a:gd name="connsiteX5" fmla="*/ 1151131 w 2540205"/>
                <a:gd name="connsiteY5" fmla="*/ 1197597 h 1280796"/>
                <a:gd name="connsiteX6" fmla="*/ 1149004 w 2540205"/>
                <a:gd name="connsiteY6" fmla="*/ 1278593 h 1280796"/>
                <a:gd name="connsiteX7" fmla="*/ 1143314 w 2540205"/>
                <a:gd name="connsiteY7" fmla="*/ 1276704 h 1280796"/>
                <a:gd name="connsiteX8" fmla="*/ 1446217 w 2540205"/>
                <a:gd name="connsiteY8" fmla="*/ 1184516 h 1280796"/>
                <a:gd name="connsiteX9" fmla="*/ 1449685 w 2540205"/>
                <a:gd name="connsiteY9" fmla="*/ 1264921 h 1280796"/>
                <a:gd name="connsiteX10" fmla="*/ 1444036 w 2540205"/>
                <a:gd name="connsiteY10" fmla="*/ 1268006 h 1280796"/>
                <a:gd name="connsiteX11" fmla="*/ 1440568 w 2540205"/>
                <a:gd name="connsiteY11" fmla="*/ 1187601 h 1280796"/>
                <a:gd name="connsiteX12" fmla="*/ 1005603 w 2540205"/>
                <a:gd name="connsiteY12" fmla="*/ 1172424 h 1280796"/>
                <a:gd name="connsiteX13" fmla="*/ 1025467 w 2540205"/>
                <a:gd name="connsiteY13" fmla="*/ 1176787 h 1280796"/>
                <a:gd name="connsiteX14" fmla="*/ 1008008 w 2540205"/>
                <a:gd name="connsiteY14" fmla="*/ 1256242 h 1280796"/>
                <a:gd name="connsiteX15" fmla="*/ 988145 w 2540205"/>
                <a:gd name="connsiteY15" fmla="*/ 1251876 h 1280796"/>
                <a:gd name="connsiteX16" fmla="*/ 1605747 w 2540205"/>
                <a:gd name="connsiteY16" fmla="*/ 1153105 h 1280796"/>
                <a:gd name="connsiteX17" fmla="*/ 1627970 w 2540205"/>
                <a:gd name="connsiteY17" fmla="*/ 1231361 h 1280796"/>
                <a:gd name="connsiteX18" fmla="*/ 1608405 w 2540205"/>
                <a:gd name="connsiteY18" fmla="*/ 1236919 h 1280796"/>
                <a:gd name="connsiteX19" fmla="*/ 1586182 w 2540205"/>
                <a:gd name="connsiteY19" fmla="*/ 1158660 h 1280796"/>
                <a:gd name="connsiteX20" fmla="*/ 865112 w 2540205"/>
                <a:gd name="connsiteY20" fmla="*/ 1130167 h 1280796"/>
                <a:gd name="connsiteX21" fmla="*/ 884292 w 2540205"/>
                <a:gd name="connsiteY21" fmla="*/ 1136918 h 1280796"/>
                <a:gd name="connsiteX22" fmla="*/ 857287 w 2540205"/>
                <a:gd name="connsiteY22" fmla="*/ 1213654 h 1280796"/>
                <a:gd name="connsiteX23" fmla="*/ 838103 w 2540205"/>
                <a:gd name="connsiteY23" fmla="*/ 1206903 h 1280796"/>
                <a:gd name="connsiteX24" fmla="*/ 1744401 w 2540205"/>
                <a:gd name="connsiteY24" fmla="*/ 1104022 h 1280796"/>
                <a:gd name="connsiteX25" fmla="*/ 1775997 w 2540205"/>
                <a:gd name="connsiteY25" fmla="*/ 1178986 h 1280796"/>
                <a:gd name="connsiteX26" fmla="*/ 1757258 w 2540205"/>
                <a:gd name="connsiteY26" fmla="*/ 1186883 h 1280796"/>
                <a:gd name="connsiteX27" fmla="*/ 1725662 w 2540205"/>
                <a:gd name="connsiteY27" fmla="*/ 1111922 h 1280796"/>
                <a:gd name="connsiteX28" fmla="*/ 731045 w 2540205"/>
                <a:gd name="connsiteY28" fmla="*/ 1070490 h 1280796"/>
                <a:gd name="connsiteX29" fmla="*/ 749250 w 2540205"/>
                <a:gd name="connsiteY29" fmla="*/ 1079557 h 1280796"/>
                <a:gd name="connsiteX30" fmla="*/ 712985 w 2540205"/>
                <a:gd name="connsiteY30" fmla="*/ 1152372 h 1280796"/>
                <a:gd name="connsiteX31" fmla="*/ 694780 w 2540205"/>
                <a:gd name="connsiteY31" fmla="*/ 1143305 h 1280796"/>
                <a:gd name="connsiteX32" fmla="*/ 1875597 w 2540205"/>
                <a:gd name="connsiteY32" fmla="*/ 1037745 h 1280796"/>
                <a:gd name="connsiteX33" fmla="*/ 1916175 w 2540205"/>
                <a:gd name="connsiteY33" fmla="*/ 1108250 h 1280796"/>
                <a:gd name="connsiteX34" fmla="*/ 1898550 w 2540205"/>
                <a:gd name="connsiteY34" fmla="*/ 1118392 h 1280796"/>
                <a:gd name="connsiteX35" fmla="*/ 1857972 w 2540205"/>
                <a:gd name="connsiteY35" fmla="*/ 1047891 h 1280796"/>
                <a:gd name="connsiteX36" fmla="*/ 601742 w 2540205"/>
                <a:gd name="connsiteY36" fmla="*/ 996566 h 1280796"/>
                <a:gd name="connsiteX37" fmla="*/ 618688 w 2540205"/>
                <a:gd name="connsiteY37" fmla="*/ 1007808 h 1280796"/>
                <a:gd name="connsiteX38" fmla="*/ 573718 w 2540205"/>
                <a:gd name="connsiteY38" fmla="*/ 1075594 h 1280796"/>
                <a:gd name="connsiteX39" fmla="*/ 556773 w 2540205"/>
                <a:gd name="connsiteY39" fmla="*/ 1064353 h 1280796"/>
                <a:gd name="connsiteX40" fmla="*/ 1993939 w 2540205"/>
                <a:gd name="connsiteY40" fmla="*/ 955732 h 1280796"/>
                <a:gd name="connsiteX41" fmla="*/ 2042855 w 2540205"/>
                <a:gd name="connsiteY41" fmla="*/ 1020729 h 1280796"/>
                <a:gd name="connsiteX42" fmla="*/ 2026606 w 2540205"/>
                <a:gd name="connsiteY42" fmla="*/ 1032959 h 1280796"/>
                <a:gd name="connsiteX43" fmla="*/ 1977691 w 2540205"/>
                <a:gd name="connsiteY43" fmla="*/ 967959 h 1280796"/>
                <a:gd name="connsiteX44" fmla="*/ 486510 w 2540205"/>
                <a:gd name="connsiteY44" fmla="*/ 907760 h 1280796"/>
                <a:gd name="connsiteX45" fmla="*/ 501958 w 2540205"/>
                <a:gd name="connsiteY45" fmla="*/ 920987 h 1280796"/>
                <a:gd name="connsiteX46" fmla="*/ 449049 w 2540205"/>
                <a:gd name="connsiteY46" fmla="*/ 982778 h 1280796"/>
                <a:gd name="connsiteX47" fmla="*/ 433602 w 2540205"/>
                <a:gd name="connsiteY47" fmla="*/ 969551 h 1280796"/>
                <a:gd name="connsiteX48" fmla="*/ 2104424 w 2540205"/>
                <a:gd name="connsiteY48" fmla="*/ 859648 h 1280796"/>
                <a:gd name="connsiteX49" fmla="*/ 2161001 w 2540205"/>
                <a:gd name="connsiteY49" fmla="*/ 918097 h 1280796"/>
                <a:gd name="connsiteX50" fmla="*/ 2146390 w 2540205"/>
                <a:gd name="connsiteY50" fmla="*/ 932242 h 1280796"/>
                <a:gd name="connsiteX51" fmla="*/ 2089813 w 2540205"/>
                <a:gd name="connsiteY51" fmla="*/ 873793 h 1280796"/>
                <a:gd name="connsiteX52" fmla="*/ 382694 w 2540205"/>
                <a:gd name="connsiteY52" fmla="*/ 804314 h 1280796"/>
                <a:gd name="connsiteX53" fmla="*/ 396390 w 2540205"/>
                <a:gd name="connsiteY53" fmla="*/ 819345 h 1280796"/>
                <a:gd name="connsiteX54" fmla="*/ 336269 w 2540205"/>
                <a:gd name="connsiteY54" fmla="*/ 874140 h 1280796"/>
                <a:gd name="connsiteX55" fmla="*/ 322569 w 2540205"/>
                <a:gd name="connsiteY55" fmla="*/ 859112 h 1280796"/>
                <a:gd name="connsiteX56" fmla="*/ 2202746 w 2540205"/>
                <a:gd name="connsiteY56" fmla="*/ 750352 h 1280796"/>
                <a:gd name="connsiteX57" fmla="*/ 2266017 w 2540205"/>
                <a:gd name="connsiteY57" fmla="*/ 801481 h 1280796"/>
                <a:gd name="connsiteX58" fmla="*/ 2253238 w 2540205"/>
                <a:gd name="connsiteY58" fmla="*/ 817299 h 1280796"/>
                <a:gd name="connsiteX59" fmla="*/ 2189964 w 2540205"/>
                <a:gd name="connsiteY59" fmla="*/ 766170 h 1280796"/>
                <a:gd name="connsiteX60" fmla="*/ 291187 w 2540205"/>
                <a:gd name="connsiteY60" fmla="*/ 689352 h 1280796"/>
                <a:gd name="connsiteX61" fmla="*/ 302944 w 2540205"/>
                <a:gd name="connsiteY61" fmla="*/ 705946 h 1280796"/>
                <a:gd name="connsiteX62" fmla="*/ 236563 w 2540205"/>
                <a:gd name="connsiteY62" fmla="*/ 752975 h 1280796"/>
                <a:gd name="connsiteX63" fmla="*/ 224806 w 2540205"/>
                <a:gd name="connsiteY63" fmla="*/ 736378 h 1280796"/>
                <a:gd name="connsiteX64" fmla="*/ 2287987 w 2540205"/>
                <a:gd name="connsiteY64" fmla="*/ 632103 h 1280796"/>
                <a:gd name="connsiteX65" fmla="*/ 2357093 w 2540205"/>
                <a:gd name="connsiteY65" fmla="*/ 675023 h 1280796"/>
                <a:gd name="connsiteX66" fmla="*/ 2346364 w 2540205"/>
                <a:gd name="connsiteY66" fmla="*/ 692299 h 1280796"/>
                <a:gd name="connsiteX67" fmla="*/ 2277258 w 2540205"/>
                <a:gd name="connsiteY67" fmla="*/ 649380 h 1280796"/>
                <a:gd name="connsiteX68" fmla="*/ 215899 w 2540205"/>
                <a:gd name="connsiteY68" fmla="*/ 565544 h 1280796"/>
                <a:gd name="connsiteX69" fmla="*/ 225503 w 2540205"/>
                <a:gd name="connsiteY69" fmla="*/ 583468 h 1280796"/>
                <a:gd name="connsiteX70" fmla="*/ 153802 w 2540205"/>
                <a:gd name="connsiteY70" fmla="*/ 621890 h 1280796"/>
                <a:gd name="connsiteX71" fmla="*/ 144198 w 2540205"/>
                <a:gd name="connsiteY71" fmla="*/ 603966 h 1280796"/>
                <a:gd name="connsiteX72" fmla="*/ 2355966 w 2540205"/>
                <a:gd name="connsiteY72" fmla="*/ 501409 h 1280796"/>
                <a:gd name="connsiteX73" fmla="*/ 2429812 w 2540205"/>
                <a:gd name="connsiteY73" fmla="*/ 535525 h 1280796"/>
                <a:gd name="connsiteX74" fmla="*/ 2421282 w 2540205"/>
                <a:gd name="connsiteY74" fmla="*/ 553990 h 1280796"/>
                <a:gd name="connsiteX75" fmla="*/ 2347436 w 2540205"/>
                <a:gd name="connsiteY75" fmla="*/ 519871 h 1280796"/>
                <a:gd name="connsiteX76" fmla="*/ 156789 w 2540205"/>
                <a:gd name="connsiteY76" fmla="*/ 428709 h 1280796"/>
                <a:gd name="connsiteX77" fmla="*/ 164123 w 2540205"/>
                <a:gd name="connsiteY77" fmla="*/ 447676 h 1280796"/>
                <a:gd name="connsiteX78" fmla="*/ 88248 w 2540205"/>
                <a:gd name="connsiteY78" fmla="*/ 477020 h 1280796"/>
                <a:gd name="connsiteX79" fmla="*/ 80914 w 2540205"/>
                <a:gd name="connsiteY79" fmla="*/ 458053 h 1280796"/>
                <a:gd name="connsiteX80" fmla="*/ 2409536 w 2540205"/>
                <a:gd name="connsiteY80" fmla="*/ 364235 h 1280796"/>
                <a:gd name="connsiteX81" fmla="*/ 2487020 w 2540205"/>
                <a:gd name="connsiteY81" fmla="*/ 389006 h 1280796"/>
                <a:gd name="connsiteX82" fmla="*/ 2480828 w 2540205"/>
                <a:gd name="connsiteY82" fmla="*/ 408375 h 1280796"/>
                <a:gd name="connsiteX83" fmla="*/ 2403344 w 2540205"/>
                <a:gd name="connsiteY83" fmla="*/ 383608 h 1280796"/>
                <a:gd name="connsiteX84" fmla="*/ 112929 w 2540205"/>
                <a:gd name="connsiteY84" fmla="*/ 290652 h 1280796"/>
                <a:gd name="connsiteX85" fmla="*/ 117883 w 2540205"/>
                <a:gd name="connsiteY85" fmla="*/ 310377 h 1280796"/>
                <a:gd name="connsiteX86" fmla="*/ 38983 w 2540205"/>
                <a:gd name="connsiteY86" fmla="*/ 330195 h 1280796"/>
                <a:gd name="connsiteX87" fmla="*/ 34030 w 2540205"/>
                <a:gd name="connsiteY87" fmla="*/ 310470 h 1280796"/>
                <a:gd name="connsiteX88" fmla="*/ 2443228 w 2540205"/>
                <a:gd name="connsiteY88" fmla="*/ 221792 h 1280796"/>
                <a:gd name="connsiteX89" fmla="*/ 2523178 w 2540205"/>
                <a:gd name="connsiteY89" fmla="*/ 236827 h 1280796"/>
                <a:gd name="connsiteX90" fmla="*/ 2519420 w 2540205"/>
                <a:gd name="connsiteY90" fmla="*/ 256812 h 1280796"/>
                <a:gd name="connsiteX91" fmla="*/ 2439470 w 2540205"/>
                <a:gd name="connsiteY91" fmla="*/ 241780 h 1280796"/>
                <a:gd name="connsiteX92" fmla="*/ 86888 w 2540205"/>
                <a:gd name="connsiteY92" fmla="*/ 145483 h 1280796"/>
                <a:gd name="connsiteX93" fmla="*/ 89365 w 2540205"/>
                <a:gd name="connsiteY93" fmla="*/ 151156 h 1280796"/>
                <a:gd name="connsiteX94" fmla="*/ 8618 w 2540205"/>
                <a:gd name="connsiteY94" fmla="*/ 153940 h 1280796"/>
                <a:gd name="connsiteX95" fmla="*/ 6142 w 2540205"/>
                <a:gd name="connsiteY95" fmla="*/ 148267 h 1280796"/>
                <a:gd name="connsiteX96" fmla="*/ 2459021 w 2540205"/>
                <a:gd name="connsiteY96" fmla="*/ 77394 h 1280796"/>
                <a:gd name="connsiteX97" fmla="*/ 2540205 w 2540205"/>
                <a:gd name="connsiteY97" fmla="*/ 78838 h 1280796"/>
                <a:gd name="connsiteX98" fmla="*/ 2538921 w 2540205"/>
                <a:gd name="connsiteY98" fmla="*/ 84542 h 1280796"/>
                <a:gd name="connsiteX99" fmla="*/ 2457736 w 2540205"/>
                <a:gd name="connsiteY99" fmla="*/ 83098 h 1280796"/>
                <a:gd name="connsiteX100" fmla="*/ 0 w 2540205"/>
                <a:gd name="connsiteY100" fmla="*/ 0 h 1280796"/>
                <a:gd name="connsiteX101" fmla="*/ 81348 w 2540205"/>
                <a:gd name="connsiteY101" fmla="*/ 0 h 1280796"/>
                <a:gd name="connsiteX102" fmla="*/ 81348 w 2540205"/>
                <a:gd name="connsiteY102" fmla="*/ 5715 h 1280796"/>
                <a:gd name="connsiteX103" fmla="*/ 0 w 2540205"/>
                <a:gd name="connsiteY103" fmla="*/ 5715 h 1280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540205" h="1280796">
                  <a:moveTo>
                    <a:pt x="1301865" y="1198871"/>
                  </a:moveTo>
                  <a:lnTo>
                    <a:pt x="1302548" y="1280187"/>
                  </a:lnTo>
                  <a:lnTo>
                    <a:pt x="1296835" y="1280796"/>
                  </a:lnTo>
                  <a:lnTo>
                    <a:pt x="1296152" y="1199480"/>
                  </a:lnTo>
                  <a:close/>
                  <a:moveTo>
                    <a:pt x="1145440" y="1195704"/>
                  </a:moveTo>
                  <a:lnTo>
                    <a:pt x="1151131" y="1197597"/>
                  </a:lnTo>
                  <a:lnTo>
                    <a:pt x="1149004" y="1278593"/>
                  </a:lnTo>
                  <a:lnTo>
                    <a:pt x="1143314" y="1276704"/>
                  </a:lnTo>
                  <a:close/>
                  <a:moveTo>
                    <a:pt x="1446217" y="1184516"/>
                  </a:moveTo>
                  <a:lnTo>
                    <a:pt x="1449685" y="1264921"/>
                  </a:lnTo>
                  <a:lnTo>
                    <a:pt x="1444036" y="1268006"/>
                  </a:lnTo>
                  <a:lnTo>
                    <a:pt x="1440568" y="1187601"/>
                  </a:lnTo>
                  <a:close/>
                  <a:moveTo>
                    <a:pt x="1005603" y="1172424"/>
                  </a:moveTo>
                  <a:lnTo>
                    <a:pt x="1025467" y="1176787"/>
                  </a:lnTo>
                  <a:lnTo>
                    <a:pt x="1008008" y="1256242"/>
                  </a:lnTo>
                  <a:lnTo>
                    <a:pt x="988145" y="1251876"/>
                  </a:lnTo>
                  <a:close/>
                  <a:moveTo>
                    <a:pt x="1605747" y="1153105"/>
                  </a:moveTo>
                  <a:lnTo>
                    <a:pt x="1627970" y="1231361"/>
                  </a:lnTo>
                  <a:lnTo>
                    <a:pt x="1608405" y="1236919"/>
                  </a:lnTo>
                  <a:lnTo>
                    <a:pt x="1586182" y="1158660"/>
                  </a:lnTo>
                  <a:close/>
                  <a:moveTo>
                    <a:pt x="865112" y="1130167"/>
                  </a:moveTo>
                  <a:lnTo>
                    <a:pt x="884292" y="1136918"/>
                  </a:lnTo>
                  <a:lnTo>
                    <a:pt x="857287" y="1213654"/>
                  </a:lnTo>
                  <a:lnTo>
                    <a:pt x="838103" y="1206903"/>
                  </a:lnTo>
                  <a:close/>
                  <a:moveTo>
                    <a:pt x="1744401" y="1104022"/>
                  </a:moveTo>
                  <a:lnTo>
                    <a:pt x="1775997" y="1178986"/>
                  </a:lnTo>
                  <a:lnTo>
                    <a:pt x="1757258" y="1186883"/>
                  </a:lnTo>
                  <a:lnTo>
                    <a:pt x="1725662" y="1111922"/>
                  </a:lnTo>
                  <a:close/>
                  <a:moveTo>
                    <a:pt x="731045" y="1070490"/>
                  </a:moveTo>
                  <a:lnTo>
                    <a:pt x="749250" y="1079557"/>
                  </a:lnTo>
                  <a:lnTo>
                    <a:pt x="712985" y="1152372"/>
                  </a:lnTo>
                  <a:lnTo>
                    <a:pt x="694780" y="1143305"/>
                  </a:lnTo>
                  <a:close/>
                  <a:moveTo>
                    <a:pt x="1875597" y="1037745"/>
                  </a:moveTo>
                  <a:lnTo>
                    <a:pt x="1916175" y="1108250"/>
                  </a:lnTo>
                  <a:lnTo>
                    <a:pt x="1898550" y="1118392"/>
                  </a:lnTo>
                  <a:lnTo>
                    <a:pt x="1857972" y="1047891"/>
                  </a:lnTo>
                  <a:close/>
                  <a:moveTo>
                    <a:pt x="601742" y="996566"/>
                  </a:moveTo>
                  <a:lnTo>
                    <a:pt x="618688" y="1007808"/>
                  </a:lnTo>
                  <a:lnTo>
                    <a:pt x="573718" y="1075594"/>
                  </a:lnTo>
                  <a:lnTo>
                    <a:pt x="556773" y="1064353"/>
                  </a:lnTo>
                  <a:close/>
                  <a:moveTo>
                    <a:pt x="1993939" y="955732"/>
                  </a:moveTo>
                  <a:lnTo>
                    <a:pt x="2042855" y="1020729"/>
                  </a:lnTo>
                  <a:lnTo>
                    <a:pt x="2026606" y="1032959"/>
                  </a:lnTo>
                  <a:lnTo>
                    <a:pt x="1977691" y="967959"/>
                  </a:lnTo>
                  <a:close/>
                  <a:moveTo>
                    <a:pt x="486510" y="907760"/>
                  </a:moveTo>
                  <a:lnTo>
                    <a:pt x="501958" y="920987"/>
                  </a:lnTo>
                  <a:lnTo>
                    <a:pt x="449049" y="982778"/>
                  </a:lnTo>
                  <a:lnTo>
                    <a:pt x="433602" y="969551"/>
                  </a:lnTo>
                  <a:close/>
                  <a:moveTo>
                    <a:pt x="2104424" y="859648"/>
                  </a:moveTo>
                  <a:lnTo>
                    <a:pt x="2161001" y="918097"/>
                  </a:lnTo>
                  <a:lnTo>
                    <a:pt x="2146390" y="932242"/>
                  </a:lnTo>
                  <a:lnTo>
                    <a:pt x="2089813" y="873793"/>
                  </a:lnTo>
                  <a:close/>
                  <a:moveTo>
                    <a:pt x="382694" y="804314"/>
                  </a:moveTo>
                  <a:lnTo>
                    <a:pt x="396390" y="819345"/>
                  </a:lnTo>
                  <a:lnTo>
                    <a:pt x="336269" y="874140"/>
                  </a:lnTo>
                  <a:lnTo>
                    <a:pt x="322569" y="859112"/>
                  </a:lnTo>
                  <a:close/>
                  <a:moveTo>
                    <a:pt x="2202746" y="750352"/>
                  </a:moveTo>
                  <a:lnTo>
                    <a:pt x="2266017" y="801481"/>
                  </a:lnTo>
                  <a:lnTo>
                    <a:pt x="2253238" y="817299"/>
                  </a:lnTo>
                  <a:lnTo>
                    <a:pt x="2189964" y="766170"/>
                  </a:lnTo>
                  <a:close/>
                  <a:moveTo>
                    <a:pt x="291187" y="689352"/>
                  </a:moveTo>
                  <a:lnTo>
                    <a:pt x="302944" y="705946"/>
                  </a:lnTo>
                  <a:lnTo>
                    <a:pt x="236563" y="752975"/>
                  </a:lnTo>
                  <a:lnTo>
                    <a:pt x="224806" y="736378"/>
                  </a:lnTo>
                  <a:close/>
                  <a:moveTo>
                    <a:pt x="2287987" y="632103"/>
                  </a:moveTo>
                  <a:lnTo>
                    <a:pt x="2357093" y="675023"/>
                  </a:lnTo>
                  <a:lnTo>
                    <a:pt x="2346364" y="692299"/>
                  </a:lnTo>
                  <a:lnTo>
                    <a:pt x="2277258" y="649380"/>
                  </a:lnTo>
                  <a:close/>
                  <a:moveTo>
                    <a:pt x="215899" y="565544"/>
                  </a:moveTo>
                  <a:lnTo>
                    <a:pt x="225503" y="583468"/>
                  </a:lnTo>
                  <a:lnTo>
                    <a:pt x="153802" y="621890"/>
                  </a:lnTo>
                  <a:lnTo>
                    <a:pt x="144198" y="603966"/>
                  </a:lnTo>
                  <a:close/>
                  <a:moveTo>
                    <a:pt x="2355966" y="501409"/>
                  </a:moveTo>
                  <a:lnTo>
                    <a:pt x="2429812" y="535525"/>
                  </a:lnTo>
                  <a:lnTo>
                    <a:pt x="2421282" y="553990"/>
                  </a:lnTo>
                  <a:lnTo>
                    <a:pt x="2347436" y="519871"/>
                  </a:lnTo>
                  <a:close/>
                  <a:moveTo>
                    <a:pt x="156789" y="428709"/>
                  </a:moveTo>
                  <a:lnTo>
                    <a:pt x="164123" y="447676"/>
                  </a:lnTo>
                  <a:lnTo>
                    <a:pt x="88248" y="477020"/>
                  </a:lnTo>
                  <a:lnTo>
                    <a:pt x="80914" y="458053"/>
                  </a:lnTo>
                  <a:close/>
                  <a:moveTo>
                    <a:pt x="2409536" y="364235"/>
                  </a:moveTo>
                  <a:lnTo>
                    <a:pt x="2487020" y="389006"/>
                  </a:lnTo>
                  <a:lnTo>
                    <a:pt x="2480828" y="408375"/>
                  </a:lnTo>
                  <a:lnTo>
                    <a:pt x="2403344" y="383608"/>
                  </a:lnTo>
                  <a:close/>
                  <a:moveTo>
                    <a:pt x="112929" y="290652"/>
                  </a:moveTo>
                  <a:lnTo>
                    <a:pt x="117883" y="310377"/>
                  </a:lnTo>
                  <a:lnTo>
                    <a:pt x="38983" y="330195"/>
                  </a:lnTo>
                  <a:lnTo>
                    <a:pt x="34030" y="310470"/>
                  </a:lnTo>
                  <a:close/>
                  <a:moveTo>
                    <a:pt x="2443228" y="221792"/>
                  </a:moveTo>
                  <a:lnTo>
                    <a:pt x="2523178" y="236827"/>
                  </a:lnTo>
                  <a:lnTo>
                    <a:pt x="2519420" y="256812"/>
                  </a:lnTo>
                  <a:lnTo>
                    <a:pt x="2439470" y="241780"/>
                  </a:lnTo>
                  <a:close/>
                  <a:moveTo>
                    <a:pt x="86888" y="145483"/>
                  </a:moveTo>
                  <a:lnTo>
                    <a:pt x="89365" y="151156"/>
                  </a:lnTo>
                  <a:lnTo>
                    <a:pt x="8618" y="153940"/>
                  </a:lnTo>
                  <a:lnTo>
                    <a:pt x="6142" y="148267"/>
                  </a:lnTo>
                  <a:close/>
                  <a:moveTo>
                    <a:pt x="2459021" y="77394"/>
                  </a:moveTo>
                  <a:lnTo>
                    <a:pt x="2540205" y="78838"/>
                  </a:lnTo>
                  <a:lnTo>
                    <a:pt x="2538921" y="84542"/>
                  </a:lnTo>
                  <a:lnTo>
                    <a:pt x="2457736" y="83098"/>
                  </a:lnTo>
                  <a:close/>
                  <a:moveTo>
                    <a:pt x="0" y="0"/>
                  </a:moveTo>
                  <a:lnTo>
                    <a:pt x="81348" y="0"/>
                  </a:lnTo>
                  <a:lnTo>
                    <a:pt x="81348" y="5715"/>
                  </a:lnTo>
                  <a:lnTo>
                    <a:pt x="0" y="5715"/>
                  </a:lnTo>
                  <a:close/>
                </a:path>
              </a:pathLst>
            </a:custGeom>
            <a:solidFill>
              <a:srgbClr val="73D00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94F426B-137F-4F20-900B-2472ECF7E9D0}"/>
                </a:ext>
              </a:extLst>
            </p:cNvPr>
            <p:cNvSpPr/>
            <p:nvPr/>
          </p:nvSpPr>
          <p:spPr>
            <a:xfrm>
              <a:off x="3521206" y="3386155"/>
              <a:ext cx="5152027" cy="88127"/>
            </a:xfrm>
            <a:custGeom>
              <a:avLst/>
              <a:gdLst>
                <a:gd name="connsiteX0" fmla="*/ 105076 w 5152027"/>
                <a:gd name="connsiteY0" fmla="*/ 0 h 88127"/>
                <a:gd name="connsiteX1" fmla="*/ 93342 w 5152027"/>
                <a:gd name="connsiteY1" fmla="*/ 30507 h 88127"/>
                <a:gd name="connsiteX2" fmla="*/ 2576014 w 5152027"/>
                <a:gd name="connsiteY2" fmla="*/ 30507 h 88127"/>
                <a:gd name="connsiteX3" fmla="*/ 2576017 w 5152027"/>
                <a:gd name="connsiteY3" fmla="*/ 30507 h 88127"/>
                <a:gd name="connsiteX4" fmla="*/ 5058685 w 5152027"/>
                <a:gd name="connsiteY4" fmla="*/ 30507 h 88127"/>
                <a:gd name="connsiteX5" fmla="*/ 5046951 w 5152027"/>
                <a:gd name="connsiteY5" fmla="*/ 0 h 88127"/>
                <a:gd name="connsiteX6" fmla="*/ 5152027 w 5152027"/>
                <a:gd name="connsiteY6" fmla="*/ 44065 h 88127"/>
                <a:gd name="connsiteX7" fmla="*/ 5046951 w 5152027"/>
                <a:gd name="connsiteY7" fmla="*/ 88127 h 88127"/>
                <a:gd name="connsiteX8" fmla="*/ 5063900 w 5152027"/>
                <a:gd name="connsiteY8" fmla="*/ 44065 h 88127"/>
                <a:gd name="connsiteX9" fmla="*/ 5061249 w 5152027"/>
                <a:gd name="connsiteY9" fmla="*/ 37174 h 88127"/>
                <a:gd name="connsiteX10" fmla="*/ 2576017 w 5152027"/>
                <a:gd name="connsiteY10" fmla="*/ 37174 h 88127"/>
                <a:gd name="connsiteX11" fmla="*/ 2576014 w 5152027"/>
                <a:gd name="connsiteY11" fmla="*/ 37174 h 88127"/>
                <a:gd name="connsiteX12" fmla="*/ 90778 w 5152027"/>
                <a:gd name="connsiteY12" fmla="*/ 37174 h 88127"/>
                <a:gd name="connsiteX13" fmla="*/ 88127 w 5152027"/>
                <a:gd name="connsiteY13" fmla="*/ 44065 h 88127"/>
                <a:gd name="connsiteX14" fmla="*/ 105076 w 5152027"/>
                <a:gd name="connsiteY14" fmla="*/ 88127 h 88127"/>
                <a:gd name="connsiteX15" fmla="*/ 0 w 5152027"/>
                <a:gd name="connsiteY15" fmla="*/ 44065 h 8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52027" h="88127">
                  <a:moveTo>
                    <a:pt x="105076" y="0"/>
                  </a:moveTo>
                  <a:lnTo>
                    <a:pt x="93342" y="30507"/>
                  </a:lnTo>
                  <a:lnTo>
                    <a:pt x="2576014" y="30507"/>
                  </a:lnTo>
                  <a:lnTo>
                    <a:pt x="2576017" y="30507"/>
                  </a:lnTo>
                  <a:lnTo>
                    <a:pt x="5058685" y="30507"/>
                  </a:lnTo>
                  <a:lnTo>
                    <a:pt x="5046951" y="0"/>
                  </a:lnTo>
                  <a:lnTo>
                    <a:pt x="5152027" y="44065"/>
                  </a:lnTo>
                  <a:lnTo>
                    <a:pt x="5046951" y="88127"/>
                  </a:lnTo>
                  <a:lnTo>
                    <a:pt x="5063900" y="44065"/>
                  </a:lnTo>
                  <a:lnTo>
                    <a:pt x="5061249" y="37174"/>
                  </a:lnTo>
                  <a:lnTo>
                    <a:pt x="2576017" y="37174"/>
                  </a:lnTo>
                  <a:lnTo>
                    <a:pt x="2576014" y="37174"/>
                  </a:lnTo>
                  <a:lnTo>
                    <a:pt x="90778" y="37174"/>
                  </a:lnTo>
                  <a:lnTo>
                    <a:pt x="88127" y="44065"/>
                  </a:lnTo>
                  <a:lnTo>
                    <a:pt x="105076" y="88127"/>
                  </a:lnTo>
                  <a:lnTo>
                    <a:pt x="0" y="44065"/>
                  </a:lnTo>
                  <a:close/>
                </a:path>
              </a:pathLst>
            </a:custGeom>
            <a:solidFill>
              <a:srgbClr val="73D00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C80E3E23-53C7-4BD6-88C9-45F721C09E19}"/>
                </a:ext>
              </a:extLst>
            </p:cNvPr>
            <p:cNvSpPr/>
            <p:nvPr/>
          </p:nvSpPr>
          <p:spPr>
            <a:xfrm>
              <a:off x="6053154" y="854209"/>
              <a:ext cx="88127" cy="5152020"/>
            </a:xfrm>
            <a:custGeom>
              <a:avLst/>
              <a:gdLst>
                <a:gd name="connsiteX0" fmla="*/ 44066 w 88127"/>
                <a:gd name="connsiteY0" fmla="*/ 0 h 5152020"/>
                <a:gd name="connsiteX1" fmla="*/ 88127 w 88127"/>
                <a:gd name="connsiteY1" fmla="*/ 105076 h 5152020"/>
                <a:gd name="connsiteX2" fmla="*/ 44066 w 88127"/>
                <a:gd name="connsiteY2" fmla="*/ 88127 h 5152020"/>
                <a:gd name="connsiteX3" fmla="*/ 37175 w 88127"/>
                <a:gd name="connsiteY3" fmla="*/ 90777 h 5152020"/>
                <a:gd name="connsiteX4" fmla="*/ 37175 w 88127"/>
                <a:gd name="connsiteY4" fmla="*/ 2576010 h 5152020"/>
                <a:gd name="connsiteX5" fmla="*/ 37175 w 88127"/>
                <a:gd name="connsiteY5" fmla="*/ 2576013 h 5152020"/>
                <a:gd name="connsiteX6" fmla="*/ 37175 w 88127"/>
                <a:gd name="connsiteY6" fmla="*/ 5061242 h 5152020"/>
                <a:gd name="connsiteX7" fmla="*/ 44066 w 88127"/>
                <a:gd name="connsiteY7" fmla="*/ 5063893 h 5152020"/>
                <a:gd name="connsiteX8" fmla="*/ 88127 w 88127"/>
                <a:gd name="connsiteY8" fmla="*/ 5046943 h 5152020"/>
                <a:gd name="connsiteX9" fmla="*/ 44066 w 88127"/>
                <a:gd name="connsiteY9" fmla="*/ 5152020 h 5152020"/>
                <a:gd name="connsiteX10" fmla="*/ 0 w 88127"/>
                <a:gd name="connsiteY10" fmla="*/ 5046943 h 5152020"/>
                <a:gd name="connsiteX11" fmla="*/ 30508 w 88127"/>
                <a:gd name="connsiteY11" fmla="*/ 5058678 h 5152020"/>
                <a:gd name="connsiteX12" fmla="*/ 30508 w 88127"/>
                <a:gd name="connsiteY12" fmla="*/ 2576013 h 5152020"/>
                <a:gd name="connsiteX13" fmla="*/ 30508 w 88127"/>
                <a:gd name="connsiteY13" fmla="*/ 2576010 h 5152020"/>
                <a:gd name="connsiteX14" fmla="*/ 30508 w 88127"/>
                <a:gd name="connsiteY14" fmla="*/ 93342 h 5152020"/>
                <a:gd name="connsiteX15" fmla="*/ 0 w 88127"/>
                <a:gd name="connsiteY15" fmla="*/ 105076 h 515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127" h="5152020">
                  <a:moveTo>
                    <a:pt x="44066" y="0"/>
                  </a:moveTo>
                  <a:lnTo>
                    <a:pt x="88127" y="105076"/>
                  </a:lnTo>
                  <a:lnTo>
                    <a:pt x="44066" y="88127"/>
                  </a:lnTo>
                  <a:lnTo>
                    <a:pt x="37175" y="90777"/>
                  </a:lnTo>
                  <a:lnTo>
                    <a:pt x="37175" y="2576010"/>
                  </a:lnTo>
                  <a:lnTo>
                    <a:pt x="37175" y="2576013"/>
                  </a:lnTo>
                  <a:lnTo>
                    <a:pt x="37175" y="5061242"/>
                  </a:lnTo>
                  <a:lnTo>
                    <a:pt x="44066" y="5063893"/>
                  </a:lnTo>
                  <a:lnTo>
                    <a:pt x="88127" y="5046943"/>
                  </a:lnTo>
                  <a:lnTo>
                    <a:pt x="44066" y="5152020"/>
                  </a:lnTo>
                  <a:lnTo>
                    <a:pt x="0" y="5046943"/>
                  </a:lnTo>
                  <a:lnTo>
                    <a:pt x="30508" y="5058678"/>
                  </a:lnTo>
                  <a:lnTo>
                    <a:pt x="30508" y="2576013"/>
                  </a:lnTo>
                  <a:lnTo>
                    <a:pt x="30508" y="2576010"/>
                  </a:lnTo>
                  <a:lnTo>
                    <a:pt x="30508" y="93342"/>
                  </a:lnTo>
                  <a:lnTo>
                    <a:pt x="0" y="105076"/>
                  </a:lnTo>
                  <a:close/>
                </a:path>
              </a:pathLst>
            </a:custGeom>
            <a:solidFill>
              <a:srgbClr val="73D00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B5A2EBC9-856D-4CB2-A2D9-8F209AB47EC6}"/>
                </a:ext>
              </a:extLst>
            </p:cNvPr>
            <p:cNvSpPr/>
            <p:nvPr/>
          </p:nvSpPr>
          <p:spPr>
            <a:xfrm>
              <a:off x="4561781" y="1894783"/>
              <a:ext cx="3070876" cy="3070872"/>
            </a:xfrm>
            <a:custGeom>
              <a:avLst/>
              <a:gdLst>
                <a:gd name="connsiteX0" fmla="*/ 98293 w 3070876"/>
                <a:gd name="connsiteY0" fmla="*/ 2955633 h 3070872"/>
                <a:gd name="connsiteX1" fmla="*/ 115238 w 3070876"/>
                <a:gd name="connsiteY1" fmla="*/ 2972578 h 3070872"/>
                <a:gd name="connsiteX2" fmla="*/ 75994 w 3070876"/>
                <a:gd name="connsiteY2" fmla="*/ 3011825 h 3070872"/>
                <a:gd name="connsiteX3" fmla="*/ 108464 w 3070876"/>
                <a:gd name="connsiteY3" fmla="*/ 3026811 h 3070872"/>
                <a:gd name="connsiteX4" fmla="*/ 0 w 3070876"/>
                <a:gd name="connsiteY4" fmla="*/ 3070872 h 3070872"/>
                <a:gd name="connsiteX5" fmla="*/ 44061 w 3070876"/>
                <a:gd name="connsiteY5" fmla="*/ 2962408 h 3070872"/>
                <a:gd name="connsiteX6" fmla="*/ 59046 w 3070876"/>
                <a:gd name="connsiteY6" fmla="*/ 2994877 h 3070872"/>
                <a:gd name="connsiteX7" fmla="*/ 257597 w 3070876"/>
                <a:gd name="connsiteY7" fmla="*/ 2796325 h 3070872"/>
                <a:gd name="connsiteX8" fmla="*/ 274546 w 3070876"/>
                <a:gd name="connsiteY8" fmla="*/ 2813271 h 3070872"/>
                <a:gd name="connsiteX9" fmla="*/ 162695 w 3070876"/>
                <a:gd name="connsiteY9" fmla="*/ 2925126 h 3070872"/>
                <a:gd name="connsiteX10" fmla="*/ 145745 w 3070876"/>
                <a:gd name="connsiteY10" fmla="*/ 2908176 h 3070872"/>
                <a:gd name="connsiteX11" fmla="*/ 416905 w 3070876"/>
                <a:gd name="connsiteY11" fmla="*/ 2637017 h 3070872"/>
                <a:gd name="connsiteX12" fmla="*/ 433854 w 3070876"/>
                <a:gd name="connsiteY12" fmla="*/ 2653967 h 3070872"/>
                <a:gd name="connsiteX13" fmla="*/ 321999 w 3070876"/>
                <a:gd name="connsiteY13" fmla="*/ 2765821 h 3070872"/>
                <a:gd name="connsiteX14" fmla="*/ 305053 w 3070876"/>
                <a:gd name="connsiteY14" fmla="*/ 2748872 h 3070872"/>
                <a:gd name="connsiteX15" fmla="*/ 576213 w 3070876"/>
                <a:gd name="connsiteY15" fmla="*/ 2477713 h 3070872"/>
                <a:gd name="connsiteX16" fmla="*/ 593158 w 3070876"/>
                <a:gd name="connsiteY16" fmla="*/ 2494663 h 3070872"/>
                <a:gd name="connsiteX17" fmla="*/ 481307 w 3070876"/>
                <a:gd name="connsiteY17" fmla="*/ 2606514 h 3070872"/>
                <a:gd name="connsiteX18" fmla="*/ 464358 w 3070876"/>
                <a:gd name="connsiteY18" fmla="*/ 2589565 h 3070872"/>
                <a:gd name="connsiteX19" fmla="*/ 732129 w 3070876"/>
                <a:gd name="connsiteY19" fmla="*/ 2321797 h 3070872"/>
                <a:gd name="connsiteX20" fmla="*/ 749075 w 3070876"/>
                <a:gd name="connsiteY20" fmla="*/ 2338743 h 3070872"/>
                <a:gd name="connsiteX21" fmla="*/ 637223 w 3070876"/>
                <a:gd name="connsiteY21" fmla="*/ 2450598 h 3070872"/>
                <a:gd name="connsiteX22" fmla="*/ 620274 w 3070876"/>
                <a:gd name="connsiteY22" fmla="*/ 2433648 h 3070872"/>
                <a:gd name="connsiteX23" fmla="*/ 891434 w 3070876"/>
                <a:gd name="connsiteY23" fmla="*/ 2162489 h 3070872"/>
                <a:gd name="connsiteX24" fmla="*/ 908383 w 3070876"/>
                <a:gd name="connsiteY24" fmla="*/ 2179439 h 3070872"/>
                <a:gd name="connsiteX25" fmla="*/ 796528 w 3070876"/>
                <a:gd name="connsiteY25" fmla="*/ 2291293 h 3070872"/>
                <a:gd name="connsiteX26" fmla="*/ 779582 w 3070876"/>
                <a:gd name="connsiteY26" fmla="*/ 2274344 h 3070872"/>
                <a:gd name="connsiteX27" fmla="*/ 1050741 w 3070876"/>
                <a:gd name="connsiteY27" fmla="*/ 2003185 h 3070872"/>
                <a:gd name="connsiteX28" fmla="*/ 1067687 w 3070876"/>
                <a:gd name="connsiteY28" fmla="*/ 2020134 h 3070872"/>
                <a:gd name="connsiteX29" fmla="*/ 955836 w 3070876"/>
                <a:gd name="connsiteY29" fmla="*/ 2131986 h 3070872"/>
                <a:gd name="connsiteX30" fmla="*/ 938886 w 3070876"/>
                <a:gd name="connsiteY30" fmla="*/ 2115037 h 3070872"/>
                <a:gd name="connsiteX31" fmla="*/ 1206658 w 3070876"/>
                <a:gd name="connsiteY31" fmla="*/ 1847269 h 3070872"/>
                <a:gd name="connsiteX32" fmla="*/ 1226995 w 3070876"/>
                <a:gd name="connsiteY32" fmla="*/ 1860827 h 3070872"/>
                <a:gd name="connsiteX33" fmla="*/ 1111752 w 3070876"/>
                <a:gd name="connsiteY33" fmla="*/ 1976069 h 3070872"/>
                <a:gd name="connsiteX34" fmla="*/ 1094803 w 3070876"/>
                <a:gd name="connsiteY34" fmla="*/ 1959120 h 3070872"/>
                <a:gd name="connsiteX35" fmla="*/ 1369354 w 3070876"/>
                <a:gd name="connsiteY35" fmla="*/ 1684574 h 3070872"/>
                <a:gd name="connsiteX36" fmla="*/ 1386299 w 3070876"/>
                <a:gd name="connsiteY36" fmla="*/ 1701519 h 3070872"/>
                <a:gd name="connsiteX37" fmla="*/ 1274448 w 3070876"/>
                <a:gd name="connsiteY37" fmla="*/ 1813374 h 3070872"/>
                <a:gd name="connsiteX38" fmla="*/ 1257499 w 3070876"/>
                <a:gd name="connsiteY38" fmla="*/ 1796425 h 3070872"/>
                <a:gd name="connsiteX39" fmla="*/ 1528658 w 3070876"/>
                <a:gd name="connsiteY39" fmla="*/ 1528657 h 3070872"/>
                <a:gd name="connsiteX40" fmla="*/ 1545607 w 3070876"/>
                <a:gd name="connsiteY40" fmla="*/ 1545606 h 3070872"/>
                <a:gd name="connsiteX41" fmla="*/ 1433752 w 3070876"/>
                <a:gd name="connsiteY41" fmla="*/ 1657458 h 3070872"/>
                <a:gd name="connsiteX42" fmla="*/ 1416806 w 3070876"/>
                <a:gd name="connsiteY42" fmla="*/ 1640508 h 3070872"/>
                <a:gd name="connsiteX43" fmla="*/ 1640510 w 3070876"/>
                <a:gd name="connsiteY43" fmla="*/ 1413415 h 3070872"/>
                <a:gd name="connsiteX44" fmla="*/ 1657459 w 3070876"/>
                <a:gd name="connsiteY44" fmla="*/ 1430364 h 3070872"/>
                <a:gd name="connsiteX45" fmla="*/ 1545608 w 3070876"/>
                <a:gd name="connsiteY45" fmla="*/ 1542215 h 3070872"/>
                <a:gd name="connsiteX46" fmla="*/ 1528659 w 3070876"/>
                <a:gd name="connsiteY46" fmla="*/ 1525266 h 3070872"/>
                <a:gd name="connsiteX47" fmla="*/ 1799818 w 3070876"/>
                <a:gd name="connsiteY47" fmla="*/ 1254107 h 3070872"/>
                <a:gd name="connsiteX48" fmla="*/ 1816767 w 3070876"/>
                <a:gd name="connsiteY48" fmla="*/ 1271056 h 3070872"/>
                <a:gd name="connsiteX49" fmla="*/ 1704912 w 3070876"/>
                <a:gd name="connsiteY49" fmla="*/ 1382911 h 3070872"/>
                <a:gd name="connsiteX50" fmla="*/ 1687963 w 3070876"/>
                <a:gd name="connsiteY50" fmla="*/ 1365962 h 3070872"/>
                <a:gd name="connsiteX51" fmla="*/ 1959122 w 3070876"/>
                <a:gd name="connsiteY51" fmla="*/ 1094803 h 3070872"/>
                <a:gd name="connsiteX52" fmla="*/ 1976072 w 3070876"/>
                <a:gd name="connsiteY52" fmla="*/ 1111752 h 3070872"/>
                <a:gd name="connsiteX53" fmla="*/ 1864217 w 3070876"/>
                <a:gd name="connsiteY53" fmla="*/ 1223603 h 3070872"/>
                <a:gd name="connsiteX54" fmla="*/ 1847271 w 3070876"/>
                <a:gd name="connsiteY54" fmla="*/ 1206658 h 3070872"/>
                <a:gd name="connsiteX55" fmla="*/ 2115039 w 3070876"/>
                <a:gd name="connsiteY55" fmla="*/ 938887 h 3070872"/>
                <a:gd name="connsiteX56" fmla="*/ 2131988 w 3070876"/>
                <a:gd name="connsiteY56" fmla="*/ 955836 h 3070872"/>
                <a:gd name="connsiteX57" fmla="*/ 2020137 w 3070876"/>
                <a:gd name="connsiteY57" fmla="*/ 1067687 h 3070872"/>
                <a:gd name="connsiteX58" fmla="*/ 2003187 w 3070876"/>
                <a:gd name="connsiteY58" fmla="*/ 1050741 h 3070872"/>
                <a:gd name="connsiteX59" fmla="*/ 2274347 w 3070876"/>
                <a:gd name="connsiteY59" fmla="*/ 779582 h 3070872"/>
                <a:gd name="connsiteX60" fmla="*/ 2291296 w 3070876"/>
                <a:gd name="connsiteY60" fmla="*/ 796528 h 3070872"/>
                <a:gd name="connsiteX61" fmla="*/ 2179441 w 3070876"/>
                <a:gd name="connsiteY61" fmla="*/ 908383 h 3070872"/>
                <a:gd name="connsiteX62" fmla="*/ 2162492 w 3070876"/>
                <a:gd name="connsiteY62" fmla="*/ 891434 h 3070872"/>
                <a:gd name="connsiteX63" fmla="*/ 2433651 w 3070876"/>
                <a:gd name="connsiteY63" fmla="*/ 620275 h 3070872"/>
                <a:gd name="connsiteX64" fmla="*/ 2450600 w 3070876"/>
                <a:gd name="connsiteY64" fmla="*/ 637224 h 3070872"/>
                <a:gd name="connsiteX65" fmla="*/ 2338745 w 3070876"/>
                <a:gd name="connsiteY65" fmla="*/ 749075 h 3070872"/>
                <a:gd name="connsiteX66" fmla="*/ 2321800 w 3070876"/>
                <a:gd name="connsiteY66" fmla="*/ 732130 h 3070872"/>
                <a:gd name="connsiteX67" fmla="*/ 2592959 w 3070876"/>
                <a:gd name="connsiteY67" fmla="*/ 460967 h 3070872"/>
                <a:gd name="connsiteX68" fmla="*/ 2609905 w 3070876"/>
                <a:gd name="connsiteY68" fmla="*/ 477916 h 3070872"/>
                <a:gd name="connsiteX69" fmla="*/ 2498053 w 3070876"/>
                <a:gd name="connsiteY69" fmla="*/ 589768 h 3070872"/>
                <a:gd name="connsiteX70" fmla="*/ 2481108 w 3070876"/>
                <a:gd name="connsiteY70" fmla="*/ 572822 h 3070872"/>
                <a:gd name="connsiteX71" fmla="*/ 2752267 w 3070876"/>
                <a:gd name="connsiteY71" fmla="*/ 301663 h 3070872"/>
                <a:gd name="connsiteX72" fmla="*/ 2769212 w 3070876"/>
                <a:gd name="connsiteY72" fmla="*/ 318609 h 3070872"/>
                <a:gd name="connsiteX73" fmla="*/ 2657358 w 3070876"/>
                <a:gd name="connsiteY73" fmla="*/ 430464 h 3070872"/>
                <a:gd name="connsiteX74" fmla="*/ 2640412 w 3070876"/>
                <a:gd name="connsiteY74" fmla="*/ 413518 h 3070872"/>
                <a:gd name="connsiteX75" fmla="*/ 2911571 w 3070876"/>
                <a:gd name="connsiteY75" fmla="*/ 142359 h 3070872"/>
                <a:gd name="connsiteX76" fmla="*/ 2928517 w 3070876"/>
                <a:gd name="connsiteY76" fmla="*/ 159305 h 3070872"/>
                <a:gd name="connsiteX77" fmla="*/ 2816665 w 3070876"/>
                <a:gd name="connsiteY77" fmla="*/ 271159 h 3070872"/>
                <a:gd name="connsiteX78" fmla="*/ 2799720 w 3070876"/>
                <a:gd name="connsiteY78" fmla="*/ 254210 h 3070872"/>
                <a:gd name="connsiteX79" fmla="*/ 3070876 w 3070876"/>
                <a:gd name="connsiteY79" fmla="*/ 0 h 3070872"/>
                <a:gd name="connsiteX80" fmla="*/ 3026815 w 3070876"/>
                <a:gd name="connsiteY80" fmla="*/ 108464 h 3070872"/>
                <a:gd name="connsiteX81" fmla="*/ 3011830 w 3070876"/>
                <a:gd name="connsiteY81" fmla="*/ 75995 h 3070872"/>
                <a:gd name="connsiteX82" fmla="*/ 2972582 w 3070876"/>
                <a:gd name="connsiteY82" fmla="*/ 115240 h 3070872"/>
                <a:gd name="connsiteX83" fmla="*/ 2955636 w 3070876"/>
                <a:gd name="connsiteY83" fmla="*/ 98294 h 3070872"/>
                <a:gd name="connsiteX84" fmla="*/ 2994881 w 3070876"/>
                <a:gd name="connsiteY84" fmla="*/ 59047 h 3070872"/>
                <a:gd name="connsiteX85" fmla="*/ 2962412 w 3070876"/>
                <a:gd name="connsiteY85" fmla="*/ 44062 h 307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070876" h="3070872">
                  <a:moveTo>
                    <a:pt x="98293" y="2955633"/>
                  </a:moveTo>
                  <a:lnTo>
                    <a:pt x="115238" y="2972578"/>
                  </a:lnTo>
                  <a:lnTo>
                    <a:pt x="75994" y="3011825"/>
                  </a:lnTo>
                  <a:lnTo>
                    <a:pt x="108464" y="3026811"/>
                  </a:lnTo>
                  <a:lnTo>
                    <a:pt x="0" y="3070872"/>
                  </a:lnTo>
                  <a:lnTo>
                    <a:pt x="44061" y="2962408"/>
                  </a:lnTo>
                  <a:lnTo>
                    <a:pt x="59046" y="2994877"/>
                  </a:lnTo>
                  <a:close/>
                  <a:moveTo>
                    <a:pt x="257597" y="2796325"/>
                  </a:moveTo>
                  <a:lnTo>
                    <a:pt x="274546" y="2813271"/>
                  </a:lnTo>
                  <a:lnTo>
                    <a:pt x="162695" y="2925126"/>
                  </a:lnTo>
                  <a:lnTo>
                    <a:pt x="145745" y="2908176"/>
                  </a:lnTo>
                  <a:close/>
                  <a:moveTo>
                    <a:pt x="416905" y="2637017"/>
                  </a:moveTo>
                  <a:lnTo>
                    <a:pt x="433854" y="2653967"/>
                  </a:lnTo>
                  <a:lnTo>
                    <a:pt x="321999" y="2765821"/>
                  </a:lnTo>
                  <a:lnTo>
                    <a:pt x="305053" y="2748872"/>
                  </a:lnTo>
                  <a:close/>
                  <a:moveTo>
                    <a:pt x="576213" y="2477713"/>
                  </a:moveTo>
                  <a:lnTo>
                    <a:pt x="593158" y="2494663"/>
                  </a:lnTo>
                  <a:lnTo>
                    <a:pt x="481307" y="2606514"/>
                  </a:lnTo>
                  <a:lnTo>
                    <a:pt x="464358" y="2589565"/>
                  </a:lnTo>
                  <a:close/>
                  <a:moveTo>
                    <a:pt x="732129" y="2321797"/>
                  </a:moveTo>
                  <a:lnTo>
                    <a:pt x="749075" y="2338743"/>
                  </a:lnTo>
                  <a:lnTo>
                    <a:pt x="637223" y="2450598"/>
                  </a:lnTo>
                  <a:lnTo>
                    <a:pt x="620274" y="2433648"/>
                  </a:lnTo>
                  <a:close/>
                  <a:moveTo>
                    <a:pt x="891434" y="2162489"/>
                  </a:moveTo>
                  <a:lnTo>
                    <a:pt x="908383" y="2179439"/>
                  </a:lnTo>
                  <a:lnTo>
                    <a:pt x="796528" y="2291293"/>
                  </a:lnTo>
                  <a:lnTo>
                    <a:pt x="779582" y="2274344"/>
                  </a:lnTo>
                  <a:close/>
                  <a:moveTo>
                    <a:pt x="1050741" y="2003185"/>
                  </a:moveTo>
                  <a:lnTo>
                    <a:pt x="1067687" y="2020134"/>
                  </a:lnTo>
                  <a:lnTo>
                    <a:pt x="955836" y="2131986"/>
                  </a:lnTo>
                  <a:lnTo>
                    <a:pt x="938886" y="2115037"/>
                  </a:lnTo>
                  <a:close/>
                  <a:moveTo>
                    <a:pt x="1206658" y="1847269"/>
                  </a:moveTo>
                  <a:lnTo>
                    <a:pt x="1226995" y="1860827"/>
                  </a:lnTo>
                  <a:lnTo>
                    <a:pt x="1111752" y="1976069"/>
                  </a:lnTo>
                  <a:lnTo>
                    <a:pt x="1094803" y="1959120"/>
                  </a:lnTo>
                  <a:close/>
                  <a:moveTo>
                    <a:pt x="1369354" y="1684574"/>
                  </a:moveTo>
                  <a:lnTo>
                    <a:pt x="1386299" y="1701519"/>
                  </a:lnTo>
                  <a:lnTo>
                    <a:pt x="1274448" y="1813374"/>
                  </a:lnTo>
                  <a:lnTo>
                    <a:pt x="1257499" y="1796425"/>
                  </a:lnTo>
                  <a:close/>
                  <a:moveTo>
                    <a:pt x="1528658" y="1528657"/>
                  </a:moveTo>
                  <a:lnTo>
                    <a:pt x="1545607" y="1545606"/>
                  </a:lnTo>
                  <a:lnTo>
                    <a:pt x="1433752" y="1657458"/>
                  </a:lnTo>
                  <a:lnTo>
                    <a:pt x="1416806" y="1640508"/>
                  </a:lnTo>
                  <a:close/>
                  <a:moveTo>
                    <a:pt x="1640510" y="1413415"/>
                  </a:moveTo>
                  <a:lnTo>
                    <a:pt x="1657459" y="1430364"/>
                  </a:lnTo>
                  <a:lnTo>
                    <a:pt x="1545608" y="1542215"/>
                  </a:lnTo>
                  <a:lnTo>
                    <a:pt x="1528659" y="1525266"/>
                  </a:lnTo>
                  <a:close/>
                  <a:moveTo>
                    <a:pt x="1799818" y="1254107"/>
                  </a:moveTo>
                  <a:lnTo>
                    <a:pt x="1816767" y="1271056"/>
                  </a:lnTo>
                  <a:lnTo>
                    <a:pt x="1704912" y="1382911"/>
                  </a:lnTo>
                  <a:lnTo>
                    <a:pt x="1687963" y="1365962"/>
                  </a:lnTo>
                  <a:close/>
                  <a:moveTo>
                    <a:pt x="1959122" y="1094803"/>
                  </a:moveTo>
                  <a:lnTo>
                    <a:pt x="1976072" y="1111752"/>
                  </a:lnTo>
                  <a:lnTo>
                    <a:pt x="1864217" y="1223603"/>
                  </a:lnTo>
                  <a:lnTo>
                    <a:pt x="1847271" y="1206658"/>
                  </a:lnTo>
                  <a:close/>
                  <a:moveTo>
                    <a:pt x="2115039" y="938887"/>
                  </a:moveTo>
                  <a:lnTo>
                    <a:pt x="2131988" y="955836"/>
                  </a:lnTo>
                  <a:lnTo>
                    <a:pt x="2020137" y="1067687"/>
                  </a:lnTo>
                  <a:lnTo>
                    <a:pt x="2003187" y="1050741"/>
                  </a:lnTo>
                  <a:close/>
                  <a:moveTo>
                    <a:pt x="2274347" y="779582"/>
                  </a:moveTo>
                  <a:lnTo>
                    <a:pt x="2291296" y="796528"/>
                  </a:lnTo>
                  <a:lnTo>
                    <a:pt x="2179441" y="908383"/>
                  </a:lnTo>
                  <a:lnTo>
                    <a:pt x="2162492" y="891434"/>
                  </a:lnTo>
                  <a:close/>
                  <a:moveTo>
                    <a:pt x="2433651" y="620275"/>
                  </a:moveTo>
                  <a:lnTo>
                    <a:pt x="2450600" y="637224"/>
                  </a:lnTo>
                  <a:lnTo>
                    <a:pt x="2338745" y="749075"/>
                  </a:lnTo>
                  <a:lnTo>
                    <a:pt x="2321800" y="732130"/>
                  </a:lnTo>
                  <a:close/>
                  <a:moveTo>
                    <a:pt x="2592959" y="460967"/>
                  </a:moveTo>
                  <a:lnTo>
                    <a:pt x="2609905" y="477916"/>
                  </a:lnTo>
                  <a:lnTo>
                    <a:pt x="2498053" y="589768"/>
                  </a:lnTo>
                  <a:lnTo>
                    <a:pt x="2481108" y="572822"/>
                  </a:lnTo>
                  <a:close/>
                  <a:moveTo>
                    <a:pt x="2752267" y="301663"/>
                  </a:moveTo>
                  <a:lnTo>
                    <a:pt x="2769212" y="318609"/>
                  </a:lnTo>
                  <a:lnTo>
                    <a:pt x="2657358" y="430464"/>
                  </a:lnTo>
                  <a:lnTo>
                    <a:pt x="2640412" y="413518"/>
                  </a:lnTo>
                  <a:close/>
                  <a:moveTo>
                    <a:pt x="2911571" y="142359"/>
                  </a:moveTo>
                  <a:lnTo>
                    <a:pt x="2928517" y="159305"/>
                  </a:lnTo>
                  <a:lnTo>
                    <a:pt x="2816665" y="271159"/>
                  </a:lnTo>
                  <a:lnTo>
                    <a:pt x="2799720" y="254210"/>
                  </a:lnTo>
                  <a:close/>
                  <a:moveTo>
                    <a:pt x="3070876" y="0"/>
                  </a:moveTo>
                  <a:lnTo>
                    <a:pt x="3026815" y="108464"/>
                  </a:lnTo>
                  <a:lnTo>
                    <a:pt x="3011830" y="75995"/>
                  </a:lnTo>
                  <a:lnTo>
                    <a:pt x="2972582" y="115240"/>
                  </a:lnTo>
                  <a:lnTo>
                    <a:pt x="2955636" y="98294"/>
                  </a:lnTo>
                  <a:lnTo>
                    <a:pt x="2994881" y="59047"/>
                  </a:lnTo>
                  <a:lnTo>
                    <a:pt x="2962412" y="44062"/>
                  </a:lnTo>
                  <a:close/>
                </a:path>
              </a:pathLst>
            </a:custGeom>
            <a:solidFill>
              <a:srgbClr val="73D00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272ED2C7-C6EA-4126-B273-5F3D627642F0}"/>
                </a:ext>
              </a:extLst>
            </p:cNvPr>
            <p:cNvSpPr/>
            <p:nvPr/>
          </p:nvSpPr>
          <p:spPr>
            <a:xfrm>
              <a:off x="4561781" y="1894783"/>
              <a:ext cx="3070876" cy="3070872"/>
            </a:xfrm>
            <a:custGeom>
              <a:avLst/>
              <a:gdLst>
                <a:gd name="connsiteX0" fmla="*/ 2972582 w 3070876"/>
                <a:gd name="connsiteY0" fmla="*/ 2955632 h 3070872"/>
                <a:gd name="connsiteX1" fmla="*/ 3011830 w 3070876"/>
                <a:gd name="connsiteY1" fmla="*/ 2994878 h 3070872"/>
                <a:gd name="connsiteX2" fmla="*/ 3026815 w 3070876"/>
                <a:gd name="connsiteY2" fmla="*/ 2962408 h 3070872"/>
                <a:gd name="connsiteX3" fmla="*/ 3070876 w 3070876"/>
                <a:gd name="connsiteY3" fmla="*/ 3070872 h 3070872"/>
                <a:gd name="connsiteX4" fmla="*/ 2962412 w 3070876"/>
                <a:gd name="connsiteY4" fmla="*/ 3026811 h 3070872"/>
                <a:gd name="connsiteX5" fmla="*/ 2994882 w 3070876"/>
                <a:gd name="connsiteY5" fmla="*/ 3011826 h 3070872"/>
                <a:gd name="connsiteX6" fmla="*/ 2955636 w 3070876"/>
                <a:gd name="connsiteY6" fmla="*/ 2972578 h 3070872"/>
                <a:gd name="connsiteX7" fmla="*/ 2816665 w 3070876"/>
                <a:gd name="connsiteY7" fmla="*/ 2799716 h 3070872"/>
                <a:gd name="connsiteX8" fmla="*/ 2928517 w 3070876"/>
                <a:gd name="connsiteY8" fmla="*/ 2911567 h 3070872"/>
                <a:gd name="connsiteX9" fmla="*/ 2911571 w 3070876"/>
                <a:gd name="connsiteY9" fmla="*/ 2928513 h 3070872"/>
                <a:gd name="connsiteX10" fmla="*/ 2799720 w 3070876"/>
                <a:gd name="connsiteY10" fmla="*/ 2816662 h 3070872"/>
                <a:gd name="connsiteX11" fmla="*/ 2657358 w 3070876"/>
                <a:gd name="connsiteY11" fmla="*/ 2640408 h 3070872"/>
                <a:gd name="connsiteX12" fmla="*/ 2769212 w 3070876"/>
                <a:gd name="connsiteY12" fmla="*/ 2752263 h 3070872"/>
                <a:gd name="connsiteX13" fmla="*/ 2752267 w 3070876"/>
                <a:gd name="connsiteY13" fmla="*/ 2769209 h 3070872"/>
                <a:gd name="connsiteX14" fmla="*/ 2640412 w 3070876"/>
                <a:gd name="connsiteY14" fmla="*/ 2657354 h 3070872"/>
                <a:gd name="connsiteX15" fmla="*/ 2498053 w 3070876"/>
                <a:gd name="connsiteY15" fmla="*/ 2481104 h 3070872"/>
                <a:gd name="connsiteX16" fmla="*/ 2609905 w 3070876"/>
                <a:gd name="connsiteY16" fmla="*/ 2592956 h 3070872"/>
                <a:gd name="connsiteX17" fmla="*/ 2592959 w 3070876"/>
                <a:gd name="connsiteY17" fmla="*/ 2609901 h 3070872"/>
                <a:gd name="connsiteX18" fmla="*/ 2481108 w 3070876"/>
                <a:gd name="connsiteY18" fmla="*/ 2498050 h 3070872"/>
                <a:gd name="connsiteX19" fmla="*/ 2338745 w 3070876"/>
                <a:gd name="connsiteY19" fmla="*/ 2321797 h 3070872"/>
                <a:gd name="connsiteX20" fmla="*/ 2450600 w 3070876"/>
                <a:gd name="connsiteY20" fmla="*/ 2433648 h 3070872"/>
                <a:gd name="connsiteX21" fmla="*/ 2433651 w 3070876"/>
                <a:gd name="connsiteY21" fmla="*/ 2450597 h 3070872"/>
                <a:gd name="connsiteX22" fmla="*/ 2321800 w 3070876"/>
                <a:gd name="connsiteY22" fmla="*/ 2338742 h 3070872"/>
                <a:gd name="connsiteX23" fmla="*/ 2179441 w 3070876"/>
                <a:gd name="connsiteY23" fmla="*/ 2162489 h 3070872"/>
                <a:gd name="connsiteX24" fmla="*/ 2291296 w 3070876"/>
                <a:gd name="connsiteY24" fmla="*/ 2274344 h 3070872"/>
                <a:gd name="connsiteX25" fmla="*/ 2274347 w 3070876"/>
                <a:gd name="connsiteY25" fmla="*/ 2291293 h 3070872"/>
                <a:gd name="connsiteX26" fmla="*/ 2162492 w 3070876"/>
                <a:gd name="connsiteY26" fmla="*/ 2179438 h 3070872"/>
                <a:gd name="connsiteX27" fmla="*/ 2020137 w 3070876"/>
                <a:gd name="connsiteY27" fmla="*/ 2003185 h 3070872"/>
                <a:gd name="connsiteX28" fmla="*/ 2131988 w 3070876"/>
                <a:gd name="connsiteY28" fmla="*/ 2115036 h 3070872"/>
                <a:gd name="connsiteX29" fmla="*/ 2115039 w 3070876"/>
                <a:gd name="connsiteY29" fmla="*/ 2131985 h 3070872"/>
                <a:gd name="connsiteX30" fmla="*/ 2003187 w 3070876"/>
                <a:gd name="connsiteY30" fmla="*/ 2020134 h 3070872"/>
                <a:gd name="connsiteX31" fmla="*/ 1864217 w 3070876"/>
                <a:gd name="connsiteY31" fmla="*/ 1847269 h 3070872"/>
                <a:gd name="connsiteX32" fmla="*/ 1976072 w 3070876"/>
                <a:gd name="connsiteY32" fmla="*/ 1959120 h 3070872"/>
                <a:gd name="connsiteX33" fmla="*/ 1959122 w 3070876"/>
                <a:gd name="connsiteY33" fmla="*/ 1976069 h 3070872"/>
                <a:gd name="connsiteX34" fmla="*/ 1847271 w 3070876"/>
                <a:gd name="connsiteY34" fmla="*/ 1864214 h 3070872"/>
                <a:gd name="connsiteX35" fmla="*/ 1704912 w 3070876"/>
                <a:gd name="connsiteY35" fmla="*/ 1687961 h 3070872"/>
                <a:gd name="connsiteX36" fmla="*/ 1816767 w 3070876"/>
                <a:gd name="connsiteY36" fmla="*/ 1799816 h 3070872"/>
                <a:gd name="connsiteX37" fmla="*/ 1799818 w 3070876"/>
                <a:gd name="connsiteY37" fmla="*/ 1816765 h 3070872"/>
                <a:gd name="connsiteX38" fmla="*/ 1687963 w 3070876"/>
                <a:gd name="connsiteY38" fmla="*/ 1704910 h 3070872"/>
                <a:gd name="connsiteX39" fmla="*/ 1545608 w 3070876"/>
                <a:gd name="connsiteY39" fmla="*/ 1528657 h 3070872"/>
                <a:gd name="connsiteX40" fmla="*/ 1657459 w 3070876"/>
                <a:gd name="connsiteY40" fmla="*/ 1640508 h 3070872"/>
                <a:gd name="connsiteX41" fmla="*/ 1640510 w 3070876"/>
                <a:gd name="connsiteY41" fmla="*/ 1657457 h 3070872"/>
                <a:gd name="connsiteX42" fmla="*/ 1528659 w 3070876"/>
                <a:gd name="connsiteY42" fmla="*/ 1545606 h 3070872"/>
                <a:gd name="connsiteX43" fmla="*/ 1433752 w 3070876"/>
                <a:gd name="connsiteY43" fmla="*/ 1416806 h 3070872"/>
                <a:gd name="connsiteX44" fmla="*/ 1545607 w 3070876"/>
                <a:gd name="connsiteY44" fmla="*/ 1528657 h 3070872"/>
                <a:gd name="connsiteX45" fmla="*/ 1528658 w 3070876"/>
                <a:gd name="connsiteY45" fmla="*/ 1545606 h 3070872"/>
                <a:gd name="connsiteX46" fmla="*/ 1416806 w 3070876"/>
                <a:gd name="connsiteY46" fmla="*/ 1433751 h 3070872"/>
                <a:gd name="connsiteX47" fmla="*/ 1274448 w 3070876"/>
                <a:gd name="connsiteY47" fmla="*/ 1257498 h 3070872"/>
                <a:gd name="connsiteX48" fmla="*/ 1386299 w 3070876"/>
                <a:gd name="connsiteY48" fmla="*/ 1369353 h 3070872"/>
                <a:gd name="connsiteX49" fmla="*/ 1369354 w 3070876"/>
                <a:gd name="connsiteY49" fmla="*/ 1386298 h 3070872"/>
                <a:gd name="connsiteX50" fmla="*/ 1257499 w 3070876"/>
                <a:gd name="connsiteY50" fmla="*/ 1274447 h 3070872"/>
                <a:gd name="connsiteX51" fmla="*/ 1111752 w 3070876"/>
                <a:gd name="connsiteY51" fmla="*/ 1094803 h 3070872"/>
                <a:gd name="connsiteX52" fmla="*/ 1226995 w 3070876"/>
                <a:gd name="connsiteY52" fmla="*/ 1210045 h 3070872"/>
                <a:gd name="connsiteX53" fmla="*/ 1210046 w 3070876"/>
                <a:gd name="connsiteY53" fmla="*/ 1226994 h 3070872"/>
                <a:gd name="connsiteX54" fmla="*/ 1094803 w 3070876"/>
                <a:gd name="connsiteY54" fmla="*/ 1111752 h 3070872"/>
                <a:gd name="connsiteX55" fmla="*/ 955836 w 3070876"/>
                <a:gd name="connsiteY55" fmla="*/ 938886 h 3070872"/>
                <a:gd name="connsiteX56" fmla="*/ 1067687 w 3070876"/>
                <a:gd name="connsiteY56" fmla="*/ 1050741 h 3070872"/>
                <a:gd name="connsiteX57" fmla="*/ 1050741 w 3070876"/>
                <a:gd name="connsiteY57" fmla="*/ 1067687 h 3070872"/>
                <a:gd name="connsiteX58" fmla="*/ 938886 w 3070876"/>
                <a:gd name="connsiteY58" fmla="*/ 955835 h 3070872"/>
                <a:gd name="connsiteX59" fmla="*/ 796528 w 3070876"/>
                <a:gd name="connsiteY59" fmla="*/ 779582 h 3070872"/>
                <a:gd name="connsiteX60" fmla="*/ 908383 w 3070876"/>
                <a:gd name="connsiteY60" fmla="*/ 891433 h 3070872"/>
                <a:gd name="connsiteX61" fmla="*/ 891434 w 3070876"/>
                <a:gd name="connsiteY61" fmla="*/ 908383 h 3070872"/>
                <a:gd name="connsiteX62" fmla="*/ 779582 w 3070876"/>
                <a:gd name="connsiteY62" fmla="*/ 796528 h 3070872"/>
                <a:gd name="connsiteX63" fmla="*/ 637223 w 3070876"/>
                <a:gd name="connsiteY63" fmla="*/ 620275 h 3070872"/>
                <a:gd name="connsiteX64" fmla="*/ 749075 w 3070876"/>
                <a:gd name="connsiteY64" fmla="*/ 732129 h 3070872"/>
                <a:gd name="connsiteX65" fmla="*/ 732129 w 3070876"/>
                <a:gd name="connsiteY65" fmla="*/ 749075 h 3070872"/>
                <a:gd name="connsiteX66" fmla="*/ 620274 w 3070876"/>
                <a:gd name="connsiteY66" fmla="*/ 637224 h 3070872"/>
                <a:gd name="connsiteX67" fmla="*/ 481307 w 3070876"/>
                <a:gd name="connsiteY67" fmla="*/ 464358 h 3070872"/>
                <a:gd name="connsiteX68" fmla="*/ 593158 w 3070876"/>
                <a:gd name="connsiteY68" fmla="*/ 576213 h 3070872"/>
                <a:gd name="connsiteX69" fmla="*/ 576213 w 3070876"/>
                <a:gd name="connsiteY69" fmla="*/ 593159 h 3070872"/>
                <a:gd name="connsiteX70" fmla="*/ 464358 w 3070876"/>
                <a:gd name="connsiteY70" fmla="*/ 481307 h 3070872"/>
                <a:gd name="connsiteX71" fmla="*/ 321999 w 3070876"/>
                <a:gd name="connsiteY71" fmla="*/ 305054 h 3070872"/>
                <a:gd name="connsiteX72" fmla="*/ 433854 w 3070876"/>
                <a:gd name="connsiteY72" fmla="*/ 416905 h 3070872"/>
                <a:gd name="connsiteX73" fmla="*/ 416905 w 3070876"/>
                <a:gd name="connsiteY73" fmla="*/ 433855 h 3070872"/>
                <a:gd name="connsiteX74" fmla="*/ 305053 w 3070876"/>
                <a:gd name="connsiteY74" fmla="*/ 322000 h 3070872"/>
                <a:gd name="connsiteX75" fmla="*/ 162695 w 3070876"/>
                <a:gd name="connsiteY75" fmla="*/ 145747 h 3070872"/>
                <a:gd name="connsiteX76" fmla="*/ 274546 w 3070876"/>
                <a:gd name="connsiteY76" fmla="*/ 257598 h 3070872"/>
                <a:gd name="connsiteX77" fmla="*/ 257597 w 3070876"/>
                <a:gd name="connsiteY77" fmla="*/ 274547 h 3070872"/>
                <a:gd name="connsiteX78" fmla="*/ 145745 w 3070876"/>
                <a:gd name="connsiteY78" fmla="*/ 162696 h 3070872"/>
                <a:gd name="connsiteX79" fmla="*/ 0 w 3070876"/>
                <a:gd name="connsiteY79" fmla="*/ 0 h 3070872"/>
                <a:gd name="connsiteX80" fmla="*/ 108464 w 3070876"/>
                <a:gd name="connsiteY80" fmla="*/ 44062 h 3070872"/>
                <a:gd name="connsiteX81" fmla="*/ 75994 w 3070876"/>
                <a:gd name="connsiteY81" fmla="*/ 59047 h 3070872"/>
                <a:gd name="connsiteX82" fmla="*/ 115238 w 3070876"/>
                <a:gd name="connsiteY82" fmla="*/ 98294 h 3070872"/>
                <a:gd name="connsiteX83" fmla="*/ 98293 w 3070876"/>
                <a:gd name="connsiteY83" fmla="*/ 115239 h 3070872"/>
                <a:gd name="connsiteX84" fmla="*/ 59046 w 3070876"/>
                <a:gd name="connsiteY84" fmla="*/ 75996 h 3070872"/>
                <a:gd name="connsiteX85" fmla="*/ 44061 w 3070876"/>
                <a:gd name="connsiteY85" fmla="*/ 108464 h 307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070876" h="3070872">
                  <a:moveTo>
                    <a:pt x="2972582" y="2955632"/>
                  </a:moveTo>
                  <a:lnTo>
                    <a:pt x="3011830" y="2994878"/>
                  </a:lnTo>
                  <a:lnTo>
                    <a:pt x="3026815" y="2962408"/>
                  </a:lnTo>
                  <a:lnTo>
                    <a:pt x="3070876" y="3070872"/>
                  </a:lnTo>
                  <a:lnTo>
                    <a:pt x="2962412" y="3026811"/>
                  </a:lnTo>
                  <a:lnTo>
                    <a:pt x="2994882" y="3011826"/>
                  </a:lnTo>
                  <a:lnTo>
                    <a:pt x="2955636" y="2972578"/>
                  </a:lnTo>
                  <a:close/>
                  <a:moveTo>
                    <a:pt x="2816665" y="2799716"/>
                  </a:moveTo>
                  <a:lnTo>
                    <a:pt x="2928517" y="2911567"/>
                  </a:lnTo>
                  <a:lnTo>
                    <a:pt x="2911571" y="2928513"/>
                  </a:lnTo>
                  <a:lnTo>
                    <a:pt x="2799720" y="2816662"/>
                  </a:lnTo>
                  <a:close/>
                  <a:moveTo>
                    <a:pt x="2657358" y="2640408"/>
                  </a:moveTo>
                  <a:lnTo>
                    <a:pt x="2769212" y="2752263"/>
                  </a:lnTo>
                  <a:lnTo>
                    <a:pt x="2752267" y="2769209"/>
                  </a:lnTo>
                  <a:lnTo>
                    <a:pt x="2640412" y="2657354"/>
                  </a:lnTo>
                  <a:close/>
                  <a:moveTo>
                    <a:pt x="2498053" y="2481104"/>
                  </a:moveTo>
                  <a:lnTo>
                    <a:pt x="2609905" y="2592956"/>
                  </a:lnTo>
                  <a:lnTo>
                    <a:pt x="2592959" y="2609901"/>
                  </a:lnTo>
                  <a:lnTo>
                    <a:pt x="2481108" y="2498050"/>
                  </a:lnTo>
                  <a:close/>
                  <a:moveTo>
                    <a:pt x="2338745" y="2321797"/>
                  </a:moveTo>
                  <a:lnTo>
                    <a:pt x="2450600" y="2433648"/>
                  </a:lnTo>
                  <a:lnTo>
                    <a:pt x="2433651" y="2450597"/>
                  </a:lnTo>
                  <a:lnTo>
                    <a:pt x="2321800" y="2338742"/>
                  </a:lnTo>
                  <a:close/>
                  <a:moveTo>
                    <a:pt x="2179441" y="2162489"/>
                  </a:moveTo>
                  <a:lnTo>
                    <a:pt x="2291296" y="2274344"/>
                  </a:lnTo>
                  <a:lnTo>
                    <a:pt x="2274347" y="2291293"/>
                  </a:lnTo>
                  <a:lnTo>
                    <a:pt x="2162492" y="2179438"/>
                  </a:lnTo>
                  <a:close/>
                  <a:moveTo>
                    <a:pt x="2020137" y="2003185"/>
                  </a:moveTo>
                  <a:lnTo>
                    <a:pt x="2131988" y="2115036"/>
                  </a:lnTo>
                  <a:lnTo>
                    <a:pt x="2115039" y="2131985"/>
                  </a:lnTo>
                  <a:lnTo>
                    <a:pt x="2003187" y="2020134"/>
                  </a:lnTo>
                  <a:close/>
                  <a:moveTo>
                    <a:pt x="1864217" y="1847269"/>
                  </a:moveTo>
                  <a:lnTo>
                    <a:pt x="1976072" y="1959120"/>
                  </a:lnTo>
                  <a:lnTo>
                    <a:pt x="1959122" y="1976069"/>
                  </a:lnTo>
                  <a:lnTo>
                    <a:pt x="1847271" y="1864214"/>
                  </a:lnTo>
                  <a:close/>
                  <a:moveTo>
                    <a:pt x="1704912" y="1687961"/>
                  </a:moveTo>
                  <a:lnTo>
                    <a:pt x="1816767" y="1799816"/>
                  </a:lnTo>
                  <a:lnTo>
                    <a:pt x="1799818" y="1816765"/>
                  </a:lnTo>
                  <a:lnTo>
                    <a:pt x="1687963" y="1704910"/>
                  </a:lnTo>
                  <a:close/>
                  <a:moveTo>
                    <a:pt x="1545608" y="1528657"/>
                  </a:moveTo>
                  <a:lnTo>
                    <a:pt x="1657459" y="1640508"/>
                  </a:lnTo>
                  <a:lnTo>
                    <a:pt x="1640510" y="1657457"/>
                  </a:lnTo>
                  <a:lnTo>
                    <a:pt x="1528659" y="1545606"/>
                  </a:lnTo>
                  <a:close/>
                  <a:moveTo>
                    <a:pt x="1433752" y="1416806"/>
                  </a:moveTo>
                  <a:lnTo>
                    <a:pt x="1545607" y="1528657"/>
                  </a:lnTo>
                  <a:lnTo>
                    <a:pt x="1528658" y="1545606"/>
                  </a:lnTo>
                  <a:lnTo>
                    <a:pt x="1416806" y="1433751"/>
                  </a:lnTo>
                  <a:close/>
                  <a:moveTo>
                    <a:pt x="1274448" y="1257498"/>
                  </a:moveTo>
                  <a:lnTo>
                    <a:pt x="1386299" y="1369353"/>
                  </a:lnTo>
                  <a:lnTo>
                    <a:pt x="1369354" y="1386298"/>
                  </a:lnTo>
                  <a:lnTo>
                    <a:pt x="1257499" y="1274447"/>
                  </a:lnTo>
                  <a:close/>
                  <a:moveTo>
                    <a:pt x="1111752" y="1094803"/>
                  </a:moveTo>
                  <a:lnTo>
                    <a:pt x="1226995" y="1210045"/>
                  </a:lnTo>
                  <a:lnTo>
                    <a:pt x="1210046" y="1226994"/>
                  </a:lnTo>
                  <a:lnTo>
                    <a:pt x="1094803" y="1111752"/>
                  </a:lnTo>
                  <a:close/>
                  <a:moveTo>
                    <a:pt x="955836" y="938886"/>
                  </a:moveTo>
                  <a:lnTo>
                    <a:pt x="1067687" y="1050741"/>
                  </a:lnTo>
                  <a:lnTo>
                    <a:pt x="1050741" y="1067687"/>
                  </a:lnTo>
                  <a:lnTo>
                    <a:pt x="938886" y="955835"/>
                  </a:lnTo>
                  <a:close/>
                  <a:moveTo>
                    <a:pt x="796528" y="779582"/>
                  </a:moveTo>
                  <a:lnTo>
                    <a:pt x="908383" y="891433"/>
                  </a:lnTo>
                  <a:lnTo>
                    <a:pt x="891434" y="908383"/>
                  </a:lnTo>
                  <a:lnTo>
                    <a:pt x="779582" y="796528"/>
                  </a:lnTo>
                  <a:close/>
                  <a:moveTo>
                    <a:pt x="637223" y="620275"/>
                  </a:moveTo>
                  <a:lnTo>
                    <a:pt x="749075" y="732129"/>
                  </a:lnTo>
                  <a:lnTo>
                    <a:pt x="732129" y="749075"/>
                  </a:lnTo>
                  <a:lnTo>
                    <a:pt x="620274" y="637224"/>
                  </a:lnTo>
                  <a:close/>
                  <a:moveTo>
                    <a:pt x="481307" y="464358"/>
                  </a:moveTo>
                  <a:lnTo>
                    <a:pt x="593158" y="576213"/>
                  </a:lnTo>
                  <a:lnTo>
                    <a:pt x="576213" y="593159"/>
                  </a:lnTo>
                  <a:lnTo>
                    <a:pt x="464358" y="481307"/>
                  </a:lnTo>
                  <a:close/>
                  <a:moveTo>
                    <a:pt x="321999" y="305054"/>
                  </a:moveTo>
                  <a:lnTo>
                    <a:pt x="433854" y="416905"/>
                  </a:lnTo>
                  <a:lnTo>
                    <a:pt x="416905" y="433855"/>
                  </a:lnTo>
                  <a:lnTo>
                    <a:pt x="305053" y="322000"/>
                  </a:lnTo>
                  <a:close/>
                  <a:moveTo>
                    <a:pt x="162695" y="145747"/>
                  </a:moveTo>
                  <a:lnTo>
                    <a:pt x="274546" y="257598"/>
                  </a:lnTo>
                  <a:lnTo>
                    <a:pt x="257597" y="274547"/>
                  </a:lnTo>
                  <a:lnTo>
                    <a:pt x="145745" y="162696"/>
                  </a:lnTo>
                  <a:close/>
                  <a:moveTo>
                    <a:pt x="0" y="0"/>
                  </a:moveTo>
                  <a:lnTo>
                    <a:pt x="108464" y="44062"/>
                  </a:lnTo>
                  <a:lnTo>
                    <a:pt x="75994" y="59047"/>
                  </a:lnTo>
                  <a:lnTo>
                    <a:pt x="115238" y="98294"/>
                  </a:lnTo>
                  <a:lnTo>
                    <a:pt x="98293" y="115239"/>
                  </a:lnTo>
                  <a:lnTo>
                    <a:pt x="59046" y="75996"/>
                  </a:lnTo>
                  <a:lnTo>
                    <a:pt x="44061" y="108464"/>
                  </a:lnTo>
                  <a:close/>
                </a:path>
              </a:pathLst>
            </a:custGeom>
            <a:solidFill>
              <a:srgbClr val="73D001"/>
            </a:solidFill>
            <a:ln w="9525" cap="flat">
              <a:noFill/>
              <a:prstDash val="solid"/>
              <a:miter/>
            </a:ln>
          </p:spPr>
          <p:txBody>
            <a:bodyPr rtlCol="0" anchor="ctr"/>
            <a:lstStyle/>
            <a:p>
              <a:endParaRPr lang="en-US"/>
            </a:p>
          </p:txBody>
        </p:sp>
      </p:grpSp>
      <p:grpSp>
        <p:nvGrpSpPr>
          <p:cNvPr id="196" name="Group 195">
            <a:extLst>
              <a:ext uri="{FF2B5EF4-FFF2-40B4-BE49-F238E27FC236}">
                <a16:creationId xmlns:a16="http://schemas.microsoft.com/office/drawing/2014/main" id="{18FE7F8D-FD8D-48DD-9C92-EC46A9572635}"/>
              </a:ext>
            </a:extLst>
          </p:cNvPr>
          <p:cNvGrpSpPr/>
          <p:nvPr/>
        </p:nvGrpSpPr>
        <p:grpSpPr>
          <a:xfrm>
            <a:off x="8434769" y="1218888"/>
            <a:ext cx="2095047" cy="770853"/>
            <a:chOff x="1206679" y="3433621"/>
            <a:chExt cx="2095047" cy="770853"/>
          </a:xfrm>
        </p:grpSpPr>
        <p:sp>
          <p:nvSpPr>
            <p:cNvPr id="197" name="TextBox 196">
              <a:extLst>
                <a:ext uri="{FF2B5EF4-FFF2-40B4-BE49-F238E27FC236}">
                  <a16:creationId xmlns:a16="http://schemas.microsoft.com/office/drawing/2014/main" id="{3E619F08-615D-4B5A-AE44-46ED90D24DDB}"/>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TRADOC CAPABILITIES </a:t>
              </a:r>
            </a:p>
          </p:txBody>
        </p:sp>
        <p:sp>
          <p:nvSpPr>
            <p:cNvPr id="198" name="TextBox 197">
              <a:extLst>
                <a:ext uri="{FF2B5EF4-FFF2-40B4-BE49-F238E27FC236}">
                  <a16:creationId xmlns:a16="http://schemas.microsoft.com/office/drawing/2014/main" id="{9A6A89BB-8C01-4B58-909D-79F99A0F9F7B}"/>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cs typeface="Rajdhani" panose="02000000000000000000" pitchFamily="2" charset="0"/>
                </a:rPr>
                <a:t>BROADENING</a:t>
              </a:r>
              <a:endParaRPr lang="en-GB" sz="1200" b="1" spc="30">
                <a:solidFill>
                  <a:srgbClr val="FFC001"/>
                </a:solidFill>
                <a:latin typeface="+mj-lt"/>
                <a:cs typeface="Rajdhani" panose="02000000000000000000" pitchFamily="2" charset="0"/>
              </a:endParaRPr>
            </a:p>
          </p:txBody>
        </p:sp>
      </p:grpSp>
      <p:grpSp>
        <p:nvGrpSpPr>
          <p:cNvPr id="230" name="Group 229">
            <a:extLst>
              <a:ext uri="{FF2B5EF4-FFF2-40B4-BE49-F238E27FC236}">
                <a16:creationId xmlns:a16="http://schemas.microsoft.com/office/drawing/2014/main" id="{441A0B4E-F5CA-41A9-9DB8-C09E7DD78B96}"/>
              </a:ext>
            </a:extLst>
          </p:cNvPr>
          <p:cNvGrpSpPr/>
          <p:nvPr/>
        </p:nvGrpSpPr>
        <p:grpSpPr>
          <a:xfrm>
            <a:off x="8683441" y="2177397"/>
            <a:ext cx="3035354" cy="770853"/>
            <a:chOff x="1206679" y="3433621"/>
            <a:chExt cx="2095047" cy="770853"/>
          </a:xfrm>
        </p:grpSpPr>
        <p:sp>
          <p:nvSpPr>
            <p:cNvPr id="231" name="TextBox 230">
              <a:extLst>
                <a:ext uri="{FF2B5EF4-FFF2-40B4-BE49-F238E27FC236}">
                  <a16:creationId xmlns:a16="http://schemas.microsoft.com/office/drawing/2014/main" id="{6265644B-10BD-4D89-8FED-D00D79C0149A}"/>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RANGER REGIMENT / SPECIAL FORCES GROUP</a:t>
              </a:r>
            </a:p>
          </p:txBody>
        </p:sp>
        <p:sp>
          <p:nvSpPr>
            <p:cNvPr id="232" name="TextBox 231">
              <a:extLst>
                <a:ext uri="{FF2B5EF4-FFF2-40B4-BE49-F238E27FC236}">
                  <a16:creationId xmlns:a16="http://schemas.microsoft.com/office/drawing/2014/main" id="{5CE85784-5A14-4356-9CFF-B0B823E91C0A}"/>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00B0F0"/>
                  </a:solidFill>
                  <a:cs typeface="Rajdhani" panose="02000000000000000000" pitchFamily="2" charset="0"/>
                </a:rPr>
                <a:t>DEVELOPMENTAL</a:t>
              </a:r>
              <a:endParaRPr lang="en-GB" sz="1200" b="1" spc="30">
                <a:solidFill>
                  <a:srgbClr val="00B0F0"/>
                </a:solidFill>
                <a:latin typeface="+mj-lt"/>
                <a:cs typeface="Rajdhani" panose="02000000000000000000" pitchFamily="2" charset="0"/>
              </a:endParaRPr>
            </a:p>
          </p:txBody>
        </p:sp>
      </p:grpSp>
      <p:grpSp>
        <p:nvGrpSpPr>
          <p:cNvPr id="233" name="Group 232">
            <a:extLst>
              <a:ext uri="{FF2B5EF4-FFF2-40B4-BE49-F238E27FC236}">
                <a16:creationId xmlns:a16="http://schemas.microsoft.com/office/drawing/2014/main" id="{C7E67DD1-A8F8-4551-9B94-83404AE63BF7}"/>
              </a:ext>
            </a:extLst>
          </p:cNvPr>
          <p:cNvGrpSpPr/>
          <p:nvPr/>
        </p:nvGrpSpPr>
        <p:grpSpPr>
          <a:xfrm>
            <a:off x="8903868" y="3135906"/>
            <a:ext cx="2439322" cy="770853"/>
            <a:chOff x="1206679" y="3433621"/>
            <a:chExt cx="2095047" cy="770853"/>
          </a:xfrm>
        </p:grpSpPr>
        <p:sp>
          <p:nvSpPr>
            <p:cNvPr id="234" name="TextBox 233">
              <a:extLst>
                <a:ext uri="{FF2B5EF4-FFF2-40B4-BE49-F238E27FC236}">
                  <a16:creationId xmlns:a16="http://schemas.microsoft.com/office/drawing/2014/main" id="{E5FE04FA-3B8A-462E-B3E6-6BCA090D7B9E}"/>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INSTRUCTOR/ COURSE MANAGER</a:t>
              </a:r>
            </a:p>
          </p:txBody>
        </p:sp>
        <p:sp>
          <p:nvSpPr>
            <p:cNvPr id="235" name="TextBox 234">
              <a:extLst>
                <a:ext uri="{FF2B5EF4-FFF2-40B4-BE49-F238E27FC236}">
                  <a16:creationId xmlns:a16="http://schemas.microsoft.com/office/drawing/2014/main" id="{032EE944-5917-4EEB-A304-781466137224}"/>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latin typeface="+mj-lt"/>
                  <a:cs typeface="Rajdhani" panose="02000000000000000000" pitchFamily="2" charset="0"/>
                </a:rPr>
                <a:t>BROADENING</a:t>
              </a:r>
            </a:p>
          </p:txBody>
        </p:sp>
      </p:grpSp>
      <p:grpSp>
        <p:nvGrpSpPr>
          <p:cNvPr id="236" name="Group 235">
            <a:extLst>
              <a:ext uri="{FF2B5EF4-FFF2-40B4-BE49-F238E27FC236}">
                <a16:creationId xmlns:a16="http://schemas.microsoft.com/office/drawing/2014/main" id="{73E098EA-2774-4B22-9B57-678125F4D6B7}"/>
              </a:ext>
            </a:extLst>
          </p:cNvPr>
          <p:cNvGrpSpPr/>
          <p:nvPr/>
        </p:nvGrpSpPr>
        <p:grpSpPr>
          <a:xfrm>
            <a:off x="8683441" y="4094415"/>
            <a:ext cx="3084573" cy="709298"/>
            <a:chOff x="1206679" y="3433621"/>
            <a:chExt cx="2095047" cy="709298"/>
          </a:xfrm>
        </p:grpSpPr>
        <p:sp>
          <p:nvSpPr>
            <p:cNvPr id="237" name="TextBox 236">
              <a:extLst>
                <a:ext uri="{FF2B5EF4-FFF2-40B4-BE49-F238E27FC236}">
                  <a16:creationId xmlns:a16="http://schemas.microsoft.com/office/drawing/2014/main" id="{1F0E6742-29AA-4084-8360-1E094D6CFAF0}"/>
                </a:ext>
              </a:extLst>
            </p:cNvPr>
            <p:cNvSpPr txBox="1"/>
            <p:nvPr/>
          </p:nvSpPr>
          <p:spPr>
            <a:xfrm>
              <a:off x="1206679" y="3619699"/>
              <a:ext cx="2095047" cy="523220"/>
            </a:xfrm>
            <a:prstGeom prst="rect">
              <a:avLst/>
            </a:prstGeom>
            <a:noFill/>
          </p:spPr>
          <p:txBody>
            <a:bodyPr wrap="square" rtlCol="0">
              <a:spAutoFit/>
            </a:bodyPr>
            <a:lstStyle/>
            <a:p>
              <a:r>
                <a:rPr lang="en-GB" sz="1400" spc="30">
                  <a:solidFill>
                    <a:schemeClr val="bg1"/>
                  </a:solidFill>
                  <a:latin typeface="+mj-lt"/>
                </a:rPr>
                <a:t>COMMAND CHIEF WARRANT OF THE BRANCH</a:t>
              </a:r>
            </a:p>
          </p:txBody>
        </p:sp>
        <p:sp>
          <p:nvSpPr>
            <p:cNvPr id="238" name="TextBox 237">
              <a:extLst>
                <a:ext uri="{FF2B5EF4-FFF2-40B4-BE49-F238E27FC236}">
                  <a16:creationId xmlns:a16="http://schemas.microsoft.com/office/drawing/2014/main" id="{BD529753-7C44-4BF5-8917-9E5FFAD8056D}"/>
                </a:ext>
              </a:extLst>
            </p:cNvPr>
            <p:cNvSpPr txBox="1"/>
            <p:nvPr/>
          </p:nvSpPr>
          <p:spPr>
            <a:xfrm>
              <a:off x="1206680" y="3433621"/>
              <a:ext cx="1710930" cy="276999"/>
            </a:xfrm>
            <a:prstGeom prst="rect">
              <a:avLst/>
            </a:prstGeom>
            <a:noFill/>
          </p:spPr>
          <p:txBody>
            <a:bodyPr wrap="square" rtlCol="0">
              <a:spAutoFit/>
            </a:bodyPr>
            <a:lstStyle/>
            <a:p>
              <a:r>
                <a:rPr lang="en-GB" sz="1200" b="1" spc="30">
                  <a:solidFill>
                    <a:srgbClr val="FFC001"/>
                  </a:solidFill>
                  <a:cs typeface="Rajdhani" panose="02000000000000000000" pitchFamily="2" charset="0"/>
                </a:rPr>
                <a:t>BROADENING</a:t>
              </a:r>
              <a:endParaRPr lang="en-GB" sz="1200" b="1" spc="30">
                <a:solidFill>
                  <a:srgbClr val="FFC001"/>
                </a:solidFill>
                <a:latin typeface="+mj-lt"/>
                <a:cs typeface="Rajdhani" panose="02000000000000000000" pitchFamily="2" charset="0"/>
              </a:endParaRPr>
            </a:p>
          </p:txBody>
        </p:sp>
      </p:grpSp>
      <p:grpSp>
        <p:nvGrpSpPr>
          <p:cNvPr id="239" name="Group 238">
            <a:extLst>
              <a:ext uri="{FF2B5EF4-FFF2-40B4-BE49-F238E27FC236}">
                <a16:creationId xmlns:a16="http://schemas.microsoft.com/office/drawing/2014/main" id="{0CD8410D-6EB8-4642-B1D7-2E5D5A241184}"/>
              </a:ext>
            </a:extLst>
          </p:cNvPr>
          <p:cNvGrpSpPr/>
          <p:nvPr/>
        </p:nvGrpSpPr>
        <p:grpSpPr>
          <a:xfrm>
            <a:off x="8434769" y="5052924"/>
            <a:ext cx="2095047" cy="770853"/>
            <a:chOff x="1206679" y="3433621"/>
            <a:chExt cx="2095047" cy="770853"/>
          </a:xfrm>
        </p:grpSpPr>
        <p:sp>
          <p:nvSpPr>
            <p:cNvPr id="240" name="TextBox 239">
              <a:extLst>
                <a:ext uri="{FF2B5EF4-FFF2-40B4-BE49-F238E27FC236}">
                  <a16:creationId xmlns:a16="http://schemas.microsoft.com/office/drawing/2014/main" id="{FEEA43E7-EEDA-4C94-B4FB-F06DB7F8B223}"/>
                </a:ext>
              </a:extLst>
            </p:cNvPr>
            <p:cNvSpPr txBox="1"/>
            <p:nvPr/>
          </p:nvSpPr>
          <p:spPr>
            <a:xfrm>
              <a:off x="1206679" y="3619699"/>
              <a:ext cx="2095047" cy="584775"/>
            </a:xfrm>
            <a:prstGeom prst="rect">
              <a:avLst/>
            </a:prstGeom>
            <a:noFill/>
          </p:spPr>
          <p:txBody>
            <a:bodyPr wrap="square" rtlCol="0">
              <a:spAutoFit/>
            </a:bodyPr>
            <a:lstStyle/>
            <a:p>
              <a:r>
                <a:rPr lang="en-GB" sz="1600" spc="30">
                  <a:solidFill>
                    <a:schemeClr val="bg1"/>
                  </a:solidFill>
                  <a:latin typeface="+mj-lt"/>
                </a:rPr>
                <a:t>ASSIGNMENTS MANAGER</a:t>
              </a:r>
            </a:p>
          </p:txBody>
        </p:sp>
        <p:sp>
          <p:nvSpPr>
            <p:cNvPr id="241" name="TextBox 240">
              <a:extLst>
                <a:ext uri="{FF2B5EF4-FFF2-40B4-BE49-F238E27FC236}">
                  <a16:creationId xmlns:a16="http://schemas.microsoft.com/office/drawing/2014/main" id="{C964F734-6B05-4786-ABDF-5A4A671B2A43}"/>
                </a:ext>
              </a:extLst>
            </p:cNvPr>
            <p:cNvSpPr txBox="1"/>
            <p:nvPr/>
          </p:nvSpPr>
          <p:spPr>
            <a:xfrm>
              <a:off x="1206680" y="3433621"/>
              <a:ext cx="1710930" cy="276999"/>
            </a:xfrm>
            <a:prstGeom prst="rect">
              <a:avLst/>
            </a:prstGeom>
            <a:noFill/>
          </p:spPr>
          <p:txBody>
            <a:bodyPr wrap="square" rtlCol="0">
              <a:spAutoFit/>
            </a:bodyPr>
            <a:lstStyle/>
            <a:p>
              <a:r>
                <a:rPr lang="en-GB" sz="1200" b="1" spc="30">
                  <a:solidFill>
                    <a:schemeClr val="accent1"/>
                  </a:solidFill>
                  <a:cs typeface="Rajdhani" panose="02000000000000000000" pitchFamily="2" charset="0"/>
                </a:rPr>
                <a:t>BROADENING</a:t>
              </a:r>
              <a:endParaRPr lang="en-GB" sz="1200" b="1" spc="30">
                <a:solidFill>
                  <a:schemeClr val="accent1"/>
                </a:solidFill>
                <a:latin typeface="+mj-lt"/>
                <a:cs typeface="Rajdhani" panose="02000000000000000000" pitchFamily="2" charset="0"/>
              </a:endParaRPr>
            </a:p>
          </p:txBody>
        </p:sp>
      </p:grpSp>
      <p:grpSp>
        <p:nvGrpSpPr>
          <p:cNvPr id="245" name="Group 244">
            <a:extLst>
              <a:ext uri="{FF2B5EF4-FFF2-40B4-BE49-F238E27FC236}">
                <a16:creationId xmlns:a16="http://schemas.microsoft.com/office/drawing/2014/main" id="{7151BB05-B275-44CF-BBC5-C07B3A3588EB}"/>
              </a:ext>
            </a:extLst>
          </p:cNvPr>
          <p:cNvGrpSpPr/>
          <p:nvPr/>
        </p:nvGrpSpPr>
        <p:grpSpPr>
          <a:xfrm flipH="1">
            <a:off x="1750702" y="1218888"/>
            <a:ext cx="2095047" cy="770853"/>
            <a:chOff x="1206679" y="3433621"/>
            <a:chExt cx="2095047" cy="770853"/>
          </a:xfrm>
        </p:grpSpPr>
        <p:sp>
          <p:nvSpPr>
            <p:cNvPr id="258" name="TextBox 257">
              <a:extLst>
                <a:ext uri="{FF2B5EF4-FFF2-40B4-BE49-F238E27FC236}">
                  <a16:creationId xmlns:a16="http://schemas.microsoft.com/office/drawing/2014/main" id="{02F669AD-1878-4A50-ADF2-5F7A5559097D}"/>
                </a:ext>
              </a:extLst>
            </p:cNvPr>
            <p:cNvSpPr txBox="1"/>
            <p:nvPr/>
          </p:nvSpPr>
          <p:spPr>
            <a:xfrm>
              <a:off x="1206679" y="3619699"/>
              <a:ext cx="2095047" cy="584775"/>
            </a:xfrm>
            <a:prstGeom prst="rect">
              <a:avLst/>
            </a:prstGeom>
            <a:noFill/>
          </p:spPr>
          <p:txBody>
            <a:bodyPr wrap="square" rtlCol="0">
              <a:spAutoFit/>
            </a:bodyPr>
            <a:lstStyle/>
            <a:p>
              <a:pPr algn="r"/>
              <a:r>
                <a:rPr lang="en-GB" sz="1600" spc="30">
                  <a:solidFill>
                    <a:schemeClr val="bg1"/>
                  </a:solidFill>
                  <a:latin typeface="+mj-lt"/>
                </a:rPr>
                <a:t>BRIGADE COMBAT TEAM </a:t>
              </a:r>
            </a:p>
          </p:txBody>
        </p:sp>
        <p:sp>
          <p:nvSpPr>
            <p:cNvPr id="259" name="TextBox 258">
              <a:extLst>
                <a:ext uri="{FF2B5EF4-FFF2-40B4-BE49-F238E27FC236}">
                  <a16:creationId xmlns:a16="http://schemas.microsoft.com/office/drawing/2014/main" id="{BF4C31F4-E0E0-4735-9140-BA1D2418FD3B}"/>
                </a:ext>
              </a:extLst>
            </p:cNvPr>
            <p:cNvSpPr txBox="1"/>
            <p:nvPr/>
          </p:nvSpPr>
          <p:spPr>
            <a:xfrm>
              <a:off x="1206679" y="3433621"/>
              <a:ext cx="1710930" cy="276999"/>
            </a:xfrm>
            <a:prstGeom prst="rect">
              <a:avLst/>
            </a:prstGeom>
            <a:noFill/>
          </p:spPr>
          <p:txBody>
            <a:bodyPr wrap="square" rtlCol="0">
              <a:spAutoFit/>
            </a:bodyPr>
            <a:lstStyle/>
            <a:p>
              <a:pPr algn="r"/>
              <a:r>
                <a:rPr lang="en-GB" sz="1200" b="1" spc="30">
                  <a:solidFill>
                    <a:srgbClr val="73D001"/>
                  </a:solidFill>
                  <a:latin typeface="+mj-lt"/>
                  <a:cs typeface="Rajdhani" panose="02000000000000000000" pitchFamily="2" charset="0"/>
                </a:rPr>
                <a:t>OPERATIONAL</a:t>
              </a:r>
              <a:r>
                <a:rPr lang="en-GB" sz="1200" spc="30">
                  <a:solidFill>
                    <a:schemeClr val="accent1"/>
                  </a:solidFill>
                  <a:latin typeface="+mj-lt"/>
                  <a:cs typeface="Rajdhani" panose="02000000000000000000" pitchFamily="2" charset="0"/>
                </a:rPr>
                <a:t> </a:t>
              </a:r>
            </a:p>
          </p:txBody>
        </p:sp>
      </p:grpSp>
      <p:grpSp>
        <p:nvGrpSpPr>
          <p:cNvPr id="246" name="Group 245">
            <a:extLst>
              <a:ext uri="{FF2B5EF4-FFF2-40B4-BE49-F238E27FC236}">
                <a16:creationId xmlns:a16="http://schemas.microsoft.com/office/drawing/2014/main" id="{EFE84FF9-9736-4E77-B3F3-C1943AE6949C}"/>
              </a:ext>
            </a:extLst>
          </p:cNvPr>
          <p:cNvGrpSpPr/>
          <p:nvPr/>
        </p:nvGrpSpPr>
        <p:grpSpPr>
          <a:xfrm flipH="1">
            <a:off x="638399" y="2177397"/>
            <a:ext cx="2870159" cy="770853"/>
            <a:chOff x="1206679" y="3433621"/>
            <a:chExt cx="2450698" cy="770853"/>
          </a:xfrm>
        </p:grpSpPr>
        <p:sp>
          <p:nvSpPr>
            <p:cNvPr id="256" name="TextBox 255">
              <a:extLst>
                <a:ext uri="{FF2B5EF4-FFF2-40B4-BE49-F238E27FC236}">
                  <a16:creationId xmlns:a16="http://schemas.microsoft.com/office/drawing/2014/main" id="{E2D88F5A-CCA0-429A-B800-F3CF5C7FF636}"/>
                </a:ext>
              </a:extLst>
            </p:cNvPr>
            <p:cNvSpPr txBox="1"/>
            <p:nvPr/>
          </p:nvSpPr>
          <p:spPr>
            <a:xfrm>
              <a:off x="1206679" y="3619699"/>
              <a:ext cx="2450698" cy="584775"/>
            </a:xfrm>
            <a:prstGeom prst="rect">
              <a:avLst/>
            </a:prstGeom>
            <a:noFill/>
          </p:spPr>
          <p:txBody>
            <a:bodyPr wrap="square" rtlCol="0">
              <a:spAutoFit/>
            </a:bodyPr>
            <a:lstStyle/>
            <a:p>
              <a:pPr algn="r"/>
              <a:r>
                <a:rPr lang="en-GB" sz="1600" spc="30">
                  <a:solidFill>
                    <a:schemeClr val="bg1"/>
                  </a:solidFill>
                  <a:latin typeface="+mj-lt"/>
                </a:rPr>
                <a:t>COMBAT AVIATION BRIGADE</a:t>
              </a:r>
            </a:p>
          </p:txBody>
        </p:sp>
        <p:sp>
          <p:nvSpPr>
            <p:cNvPr id="257" name="TextBox 256">
              <a:extLst>
                <a:ext uri="{FF2B5EF4-FFF2-40B4-BE49-F238E27FC236}">
                  <a16:creationId xmlns:a16="http://schemas.microsoft.com/office/drawing/2014/main" id="{F08A93C4-D8C2-4DBA-8559-1F92BCA377A1}"/>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73D001"/>
                  </a:solidFill>
                  <a:cs typeface="Rajdhani" panose="02000000000000000000" pitchFamily="2" charset="0"/>
                </a:rPr>
                <a:t>OPERATIONAL</a:t>
              </a:r>
              <a:endParaRPr lang="en-GB" sz="1200" b="1" spc="30">
                <a:solidFill>
                  <a:srgbClr val="73D001"/>
                </a:solidFill>
                <a:latin typeface="+mj-lt"/>
                <a:cs typeface="Rajdhani" panose="02000000000000000000" pitchFamily="2" charset="0"/>
              </a:endParaRPr>
            </a:p>
          </p:txBody>
        </p:sp>
      </p:grpSp>
      <p:grpSp>
        <p:nvGrpSpPr>
          <p:cNvPr id="247" name="Group 246">
            <a:extLst>
              <a:ext uri="{FF2B5EF4-FFF2-40B4-BE49-F238E27FC236}">
                <a16:creationId xmlns:a16="http://schemas.microsoft.com/office/drawing/2014/main" id="{EB34C88C-6B00-4543-AA4C-BEE6E73B3A0B}"/>
              </a:ext>
            </a:extLst>
          </p:cNvPr>
          <p:cNvGrpSpPr/>
          <p:nvPr/>
        </p:nvGrpSpPr>
        <p:grpSpPr>
          <a:xfrm flipH="1">
            <a:off x="1193085" y="3135906"/>
            <a:ext cx="2095047" cy="770853"/>
            <a:chOff x="1206679" y="3433621"/>
            <a:chExt cx="2095047" cy="770853"/>
          </a:xfrm>
        </p:grpSpPr>
        <p:sp>
          <p:nvSpPr>
            <p:cNvPr id="254" name="TextBox 253">
              <a:extLst>
                <a:ext uri="{FF2B5EF4-FFF2-40B4-BE49-F238E27FC236}">
                  <a16:creationId xmlns:a16="http://schemas.microsoft.com/office/drawing/2014/main" id="{8001986E-8476-458D-940C-BA8FD7E531B2}"/>
                </a:ext>
              </a:extLst>
            </p:cNvPr>
            <p:cNvSpPr txBox="1"/>
            <p:nvPr/>
          </p:nvSpPr>
          <p:spPr>
            <a:xfrm>
              <a:off x="1206679" y="3619699"/>
              <a:ext cx="2095047" cy="584775"/>
            </a:xfrm>
            <a:prstGeom prst="rect">
              <a:avLst/>
            </a:prstGeom>
            <a:noFill/>
          </p:spPr>
          <p:txBody>
            <a:bodyPr wrap="square" rtlCol="0">
              <a:spAutoFit/>
            </a:bodyPr>
            <a:lstStyle/>
            <a:p>
              <a:pPr algn="r"/>
              <a:r>
                <a:rPr lang="en-GB" sz="1600" spc="30">
                  <a:solidFill>
                    <a:schemeClr val="bg1"/>
                  </a:solidFill>
                  <a:latin typeface="+mj-lt"/>
                </a:rPr>
                <a:t>MULTI DOMAIN TASK FORCE</a:t>
              </a:r>
            </a:p>
          </p:txBody>
        </p:sp>
        <p:sp>
          <p:nvSpPr>
            <p:cNvPr id="255" name="TextBox 254">
              <a:extLst>
                <a:ext uri="{FF2B5EF4-FFF2-40B4-BE49-F238E27FC236}">
                  <a16:creationId xmlns:a16="http://schemas.microsoft.com/office/drawing/2014/main" id="{92DD5761-7621-4726-BDAC-DFB620A32AF8}"/>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73D001"/>
                  </a:solidFill>
                  <a:cs typeface="Rajdhani" panose="02000000000000000000" pitchFamily="2" charset="0"/>
                </a:rPr>
                <a:t>OPERATIONAL</a:t>
              </a:r>
              <a:endParaRPr lang="en-GB" sz="1200" b="1" spc="30">
                <a:solidFill>
                  <a:srgbClr val="73D001"/>
                </a:solidFill>
                <a:latin typeface="+mj-lt"/>
                <a:cs typeface="Rajdhani" panose="02000000000000000000" pitchFamily="2" charset="0"/>
              </a:endParaRPr>
            </a:p>
          </p:txBody>
        </p:sp>
      </p:grpSp>
      <p:grpSp>
        <p:nvGrpSpPr>
          <p:cNvPr id="249" name="Group 248">
            <a:extLst>
              <a:ext uri="{FF2B5EF4-FFF2-40B4-BE49-F238E27FC236}">
                <a16:creationId xmlns:a16="http://schemas.microsoft.com/office/drawing/2014/main" id="{476B5E56-8820-4A0C-95C0-7498A66477CC}"/>
              </a:ext>
            </a:extLst>
          </p:cNvPr>
          <p:cNvGrpSpPr/>
          <p:nvPr/>
        </p:nvGrpSpPr>
        <p:grpSpPr>
          <a:xfrm flipH="1">
            <a:off x="1662184" y="5052924"/>
            <a:ext cx="2095047" cy="770853"/>
            <a:chOff x="1206679" y="3433621"/>
            <a:chExt cx="2095047" cy="770853"/>
          </a:xfrm>
        </p:grpSpPr>
        <p:sp>
          <p:nvSpPr>
            <p:cNvPr id="250" name="TextBox 249">
              <a:extLst>
                <a:ext uri="{FF2B5EF4-FFF2-40B4-BE49-F238E27FC236}">
                  <a16:creationId xmlns:a16="http://schemas.microsoft.com/office/drawing/2014/main" id="{0EF5D6AB-79C2-4EFF-83DA-2E7569003052}"/>
                </a:ext>
              </a:extLst>
            </p:cNvPr>
            <p:cNvSpPr txBox="1"/>
            <p:nvPr/>
          </p:nvSpPr>
          <p:spPr>
            <a:xfrm>
              <a:off x="1206679" y="3619699"/>
              <a:ext cx="2095047" cy="584775"/>
            </a:xfrm>
            <a:prstGeom prst="rect">
              <a:avLst/>
            </a:prstGeom>
            <a:noFill/>
          </p:spPr>
          <p:txBody>
            <a:bodyPr wrap="square" rtlCol="0">
              <a:spAutoFit/>
            </a:bodyPr>
            <a:lstStyle/>
            <a:p>
              <a:pPr algn="r"/>
              <a:r>
                <a:rPr lang="en-GB" sz="1600" spc="30">
                  <a:solidFill>
                    <a:schemeClr val="bg1"/>
                  </a:solidFill>
                  <a:latin typeface="+mj-lt"/>
                </a:rPr>
                <a:t>CYBER WARFARE BATTALION</a:t>
              </a:r>
            </a:p>
          </p:txBody>
        </p:sp>
        <p:sp>
          <p:nvSpPr>
            <p:cNvPr id="251" name="TextBox 250">
              <a:extLst>
                <a:ext uri="{FF2B5EF4-FFF2-40B4-BE49-F238E27FC236}">
                  <a16:creationId xmlns:a16="http://schemas.microsoft.com/office/drawing/2014/main" id="{FC94CD01-5DE0-4A1C-BEF4-553BFA123442}"/>
                </a:ext>
              </a:extLst>
            </p:cNvPr>
            <p:cNvSpPr txBox="1"/>
            <p:nvPr/>
          </p:nvSpPr>
          <p:spPr>
            <a:xfrm>
              <a:off x="1206680" y="3433621"/>
              <a:ext cx="1710930" cy="276999"/>
            </a:xfrm>
            <a:prstGeom prst="rect">
              <a:avLst/>
            </a:prstGeom>
            <a:noFill/>
          </p:spPr>
          <p:txBody>
            <a:bodyPr wrap="square" rtlCol="0">
              <a:spAutoFit/>
            </a:bodyPr>
            <a:lstStyle/>
            <a:p>
              <a:pPr algn="r"/>
              <a:r>
                <a:rPr lang="en-GB" sz="1200" b="1" spc="30">
                  <a:solidFill>
                    <a:srgbClr val="00B0F0"/>
                  </a:solidFill>
                  <a:cs typeface="Rajdhani" panose="02000000000000000000" pitchFamily="2" charset="0"/>
                </a:rPr>
                <a:t>DEVELOPMENTAL</a:t>
              </a:r>
              <a:endParaRPr lang="en-GB" sz="1200" b="1" spc="30">
                <a:solidFill>
                  <a:srgbClr val="00B0F0"/>
                </a:solidFill>
                <a:latin typeface="+mj-lt"/>
                <a:cs typeface="Rajdhani" panose="02000000000000000000" pitchFamily="2" charset="0"/>
              </a:endParaRPr>
            </a:p>
          </p:txBody>
        </p:sp>
      </p:grpSp>
      <p:sp>
        <p:nvSpPr>
          <p:cNvPr id="266" name="Rectangle 265">
            <a:extLst>
              <a:ext uri="{FF2B5EF4-FFF2-40B4-BE49-F238E27FC236}">
                <a16:creationId xmlns:a16="http://schemas.microsoft.com/office/drawing/2014/main" id="{24859EB0-9A48-4B8D-A74F-04F115F9805A}"/>
              </a:ext>
            </a:extLst>
          </p:cNvPr>
          <p:cNvSpPr/>
          <p:nvPr/>
        </p:nvSpPr>
        <p:spPr>
          <a:xfrm>
            <a:off x="4280412" y="3429000"/>
            <a:ext cx="2521187" cy="613270"/>
          </a:xfrm>
          <a:prstGeom prst="rect">
            <a:avLst/>
          </a:prstGeom>
          <a:solidFill>
            <a:schemeClr val="bg1"/>
          </a:solidFill>
          <a:ln w="6350">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spc="30">
                <a:solidFill>
                  <a:schemeClr val="tx1">
                    <a:lumMod val="75000"/>
                    <a:lumOff val="25000"/>
                  </a:schemeClr>
                </a:solidFill>
                <a:latin typeface="+mj-lt"/>
              </a:rPr>
              <a:t>JOBS</a:t>
            </a:r>
            <a:endParaRPr lang="en-US" sz="2400" spc="30">
              <a:solidFill>
                <a:schemeClr val="tx1">
                  <a:lumMod val="75000"/>
                  <a:lumOff val="25000"/>
                </a:schemeClr>
              </a:solidFill>
              <a:latin typeface="+mj-lt"/>
            </a:endParaRPr>
          </a:p>
        </p:txBody>
      </p:sp>
      <p:sp>
        <p:nvSpPr>
          <p:cNvPr id="267" name="Rectangle 266">
            <a:extLst>
              <a:ext uri="{FF2B5EF4-FFF2-40B4-BE49-F238E27FC236}">
                <a16:creationId xmlns:a16="http://schemas.microsoft.com/office/drawing/2014/main" id="{5D35A359-C5B4-4E7E-8E97-47D8A5DCFFEA}"/>
              </a:ext>
            </a:extLst>
          </p:cNvPr>
          <p:cNvSpPr/>
          <p:nvPr/>
        </p:nvSpPr>
        <p:spPr>
          <a:xfrm>
            <a:off x="5300744" y="2815730"/>
            <a:ext cx="2305090" cy="613270"/>
          </a:xfrm>
          <a:prstGeom prst="rect">
            <a:avLst/>
          </a:prstGeom>
          <a:solidFill>
            <a:srgbClr val="5EA900"/>
          </a:solidFill>
          <a:ln w="6350">
            <a:noFill/>
          </a:ln>
          <a:effectLst>
            <a:outerShdw blurRad="1270000" sx="90000" sy="9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spc="30">
                <a:latin typeface="+mj-lt"/>
              </a:rPr>
              <a:t>EW +</a:t>
            </a:r>
            <a:endParaRPr lang="en-US" sz="3600" spc="30">
              <a:latin typeface="+mj-lt"/>
            </a:endParaRPr>
          </a:p>
        </p:txBody>
      </p:sp>
    </p:spTree>
    <p:extLst>
      <p:ext uri="{BB962C8B-B14F-4D97-AF65-F5344CB8AC3E}">
        <p14:creationId xmlns:p14="http://schemas.microsoft.com/office/powerpoint/2010/main" val="3606414280"/>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49" presetClass="entr" presetSubtype="0" decel="100000" fill="hold" nodeType="withEffect">
                                  <p:stCondLst>
                                    <p:cond delay="500"/>
                                  </p:stCondLst>
                                  <p:childTnLst>
                                    <p:set>
                                      <p:cBhvr>
                                        <p:cTn id="14" dur="1" fill="hold">
                                          <p:stCondLst>
                                            <p:cond delay="0"/>
                                          </p:stCondLst>
                                        </p:cTn>
                                        <p:tgtEl>
                                          <p:spTgt spid="1070"/>
                                        </p:tgtEl>
                                        <p:attrNameLst>
                                          <p:attrName>style.visibility</p:attrName>
                                        </p:attrNameLst>
                                      </p:cBhvr>
                                      <p:to>
                                        <p:strVal val="visible"/>
                                      </p:to>
                                    </p:set>
                                    <p:anim calcmode="lin" valueType="num">
                                      <p:cBhvr>
                                        <p:cTn id="15" dur="750" fill="hold"/>
                                        <p:tgtEl>
                                          <p:spTgt spid="1070"/>
                                        </p:tgtEl>
                                        <p:attrNameLst>
                                          <p:attrName>ppt_w</p:attrName>
                                        </p:attrNameLst>
                                      </p:cBhvr>
                                      <p:tavLst>
                                        <p:tav tm="0">
                                          <p:val>
                                            <p:fltVal val="0"/>
                                          </p:val>
                                        </p:tav>
                                        <p:tav tm="100000">
                                          <p:val>
                                            <p:strVal val="#ppt_w"/>
                                          </p:val>
                                        </p:tav>
                                      </p:tavLst>
                                    </p:anim>
                                    <p:anim calcmode="lin" valueType="num">
                                      <p:cBhvr>
                                        <p:cTn id="16" dur="750" fill="hold"/>
                                        <p:tgtEl>
                                          <p:spTgt spid="1070"/>
                                        </p:tgtEl>
                                        <p:attrNameLst>
                                          <p:attrName>ppt_h</p:attrName>
                                        </p:attrNameLst>
                                      </p:cBhvr>
                                      <p:tavLst>
                                        <p:tav tm="0">
                                          <p:val>
                                            <p:fltVal val="0"/>
                                          </p:val>
                                        </p:tav>
                                        <p:tav tm="100000">
                                          <p:val>
                                            <p:strVal val="#ppt_h"/>
                                          </p:val>
                                        </p:tav>
                                      </p:tavLst>
                                    </p:anim>
                                    <p:anim calcmode="lin" valueType="num">
                                      <p:cBhvr>
                                        <p:cTn id="17" dur="750" fill="hold"/>
                                        <p:tgtEl>
                                          <p:spTgt spid="1070"/>
                                        </p:tgtEl>
                                        <p:attrNameLst>
                                          <p:attrName>style.rotation</p:attrName>
                                        </p:attrNameLst>
                                      </p:cBhvr>
                                      <p:tavLst>
                                        <p:tav tm="0">
                                          <p:val>
                                            <p:fltVal val="360"/>
                                          </p:val>
                                        </p:tav>
                                        <p:tav tm="100000">
                                          <p:val>
                                            <p:fltVal val="0"/>
                                          </p:val>
                                        </p:tav>
                                      </p:tavLst>
                                    </p:anim>
                                    <p:animEffect transition="in" filter="fade">
                                      <p:cBhvr>
                                        <p:cTn id="18" dur="750"/>
                                        <p:tgtEl>
                                          <p:spTgt spid="1070"/>
                                        </p:tgtEl>
                                      </p:cBhvr>
                                    </p:animEffect>
                                  </p:childTnLst>
                                </p:cTn>
                              </p:par>
                              <p:par>
                                <p:cTn id="19" presetID="9" presetClass="entr" presetSubtype="0" fill="hold" grpId="0" nodeType="withEffect">
                                  <p:stCondLst>
                                    <p:cond delay="500"/>
                                  </p:stCondLst>
                                  <p:childTnLst>
                                    <p:set>
                                      <p:cBhvr>
                                        <p:cTn id="20" dur="1" fill="hold">
                                          <p:stCondLst>
                                            <p:cond delay="0"/>
                                          </p:stCondLst>
                                        </p:cTn>
                                        <p:tgtEl>
                                          <p:spTgt spid="267"/>
                                        </p:tgtEl>
                                        <p:attrNameLst>
                                          <p:attrName>style.visibility</p:attrName>
                                        </p:attrNameLst>
                                      </p:cBhvr>
                                      <p:to>
                                        <p:strVal val="visible"/>
                                      </p:to>
                                    </p:set>
                                    <p:animEffect transition="in" filter="dissolve">
                                      <p:cBhvr>
                                        <p:cTn id="21" dur="750"/>
                                        <p:tgtEl>
                                          <p:spTgt spid="267"/>
                                        </p:tgtEl>
                                      </p:cBhvr>
                                    </p:animEffect>
                                  </p:childTnLst>
                                </p:cTn>
                              </p:par>
                              <p:par>
                                <p:cTn id="22" presetID="9" presetClass="entr" presetSubtype="0" fill="hold" grpId="0" nodeType="withEffect">
                                  <p:stCondLst>
                                    <p:cond delay="750"/>
                                  </p:stCondLst>
                                  <p:childTnLst>
                                    <p:set>
                                      <p:cBhvr>
                                        <p:cTn id="23" dur="1" fill="hold">
                                          <p:stCondLst>
                                            <p:cond delay="0"/>
                                          </p:stCondLst>
                                        </p:cTn>
                                        <p:tgtEl>
                                          <p:spTgt spid="266"/>
                                        </p:tgtEl>
                                        <p:attrNameLst>
                                          <p:attrName>style.visibility</p:attrName>
                                        </p:attrNameLst>
                                      </p:cBhvr>
                                      <p:to>
                                        <p:strVal val="visible"/>
                                      </p:to>
                                    </p:set>
                                    <p:animEffect transition="in" filter="dissolve">
                                      <p:cBhvr>
                                        <p:cTn id="24" dur="750"/>
                                        <p:tgtEl>
                                          <p:spTgt spid="266"/>
                                        </p:tgtEl>
                                      </p:cBhvr>
                                    </p:animEffect>
                                  </p:childTnLst>
                                </p:cTn>
                              </p:par>
                              <p:par>
                                <p:cTn id="25" presetID="10" presetClass="entr" presetSubtype="0" fill="hold" nodeType="withEffect">
                                  <p:stCondLst>
                                    <p:cond delay="1000"/>
                                  </p:stCondLst>
                                  <p:childTnLst>
                                    <p:set>
                                      <p:cBhvr>
                                        <p:cTn id="26" dur="1" fill="hold">
                                          <p:stCondLst>
                                            <p:cond delay="0"/>
                                          </p:stCondLst>
                                        </p:cTn>
                                        <p:tgtEl>
                                          <p:spTgt spid="245"/>
                                        </p:tgtEl>
                                        <p:attrNameLst>
                                          <p:attrName>style.visibility</p:attrName>
                                        </p:attrNameLst>
                                      </p:cBhvr>
                                      <p:to>
                                        <p:strVal val="visible"/>
                                      </p:to>
                                    </p:set>
                                    <p:animEffect transition="in" filter="fade">
                                      <p:cBhvr>
                                        <p:cTn id="27" dur="750"/>
                                        <p:tgtEl>
                                          <p:spTgt spid="245"/>
                                        </p:tgtEl>
                                      </p:cBhvr>
                                    </p:animEffect>
                                  </p:childTnLst>
                                </p:cTn>
                              </p:par>
                              <p:par>
                                <p:cTn id="28" presetID="10" presetClass="entr" presetSubtype="0" fill="hold" nodeType="withEffect">
                                  <p:stCondLst>
                                    <p:cond delay="1000"/>
                                  </p:stCondLst>
                                  <p:childTnLst>
                                    <p:set>
                                      <p:cBhvr>
                                        <p:cTn id="29" dur="1" fill="hold">
                                          <p:stCondLst>
                                            <p:cond delay="0"/>
                                          </p:stCondLst>
                                        </p:cTn>
                                        <p:tgtEl>
                                          <p:spTgt spid="196"/>
                                        </p:tgtEl>
                                        <p:attrNameLst>
                                          <p:attrName>style.visibility</p:attrName>
                                        </p:attrNameLst>
                                      </p:cBhvr>
                                      <p:to>
                                        <p:strVal val="visible"/>
                                      </p:to>
                                    </p:set>
                                    <p:animEffect transition="in" filter="fade">
                                      <p:cBhvr>
                                        <p:cTn id="30" dur="750"/>
                                        <p:tgtEl>
                                          <p:spTgt spid="196"/>
                                        </p:tgtEl>
                                      </p:cBhvr>
                                    </p:animEffect>
                                  </p:childTnLst>
                                </p:cTn>
                              </p:par>
                              <p:par>
                                <p:cTn id="31" presetID="10" presetClass="entr" presetSubtype="0" fill="hold" nodeType="withEffect">
                                  <p:stCondLst>
                                    <p:cond delay="1250"/>
                                  </p:stCondLst>
                                  <p:childTnLst>
                                    <p:set>
                                      <p:cBhvr>
                                        <p:cTn id="32" dur="1" fill="hold">
                                          <p:stCondLst>
                                            <p:cond delay="0"/>
                                          </p:stCondLst>
                                        </p:cTn>
                                        <p:tgtEl>
                                          <p:spTgt spid="246"/>
                                        </p:tgtEl>
                                        <p:attrNameLst>
                                          <p:attrName>style.visibility</p:attrName>
                                        </p:attrNameLst>
                                      </p:cBhvr>
                                      <p:to>
                                        <p:strVal val="visible"/>
                                      </p:to>
                                    </p:set>
                                    <p:animEffect transition="in" filter="fade">
                                      <p:cBhvr>
                                        <p:cTn id="33" dur="750"/>
                                        <p:tgtEl>
                                          <p:spTgt spid="246"/>
                                        </p:tgtEl>
                                      </p:cBhvr>
                                    </p:animEffect>
                                  </p:childTnLst>
                                </p:cTn>
                              </p:par>
                              <p:par>
                                <p:cTn id="34" presetID="10" presetClass="entr" presetSubtype="0" fill="hold" nodeType="withEffect">
                                  <p:stCondLst>
                                    <p:cond delay="1250"/>
                                  </p:stCondLst>
                                  <p:childTnLst>
                                    <p:set>
                                      <p:cBhvr>
                                        <p:cTn id="35" dur="1" fill="hold">
                                          <p:stCondLst>
                                            <p:cond delay="0"/>
                                          </p:stCondLst>
                                        </p:cTn>
                                        <p:tgtEl>
                                          <p:spTgt spid="230"/>
                                        </p:tgtEl>
                                        <p:attrNameLst>
                                          <p:attrName>style.visibility</p:attrName>
                                        </p:attrNameLst>
                                      </p:cBhvr>
                                      <p:to>
                                        <p:strVal val="visible"/>
                                      </p:to>
                                    </p:set>
                                    <p:animEffect transition="in" filter="fade">
                                      <p:cBhvr>
                                        <p:cTn id="36" dur="750"/>
                                        <p:tgtEl>
                                          <p:spTgt spid="230"/>
                                        </p:tgtEl>
                                      </p:cBhvr>
                                    </p:animEffect>
                                  </p:childTnLst>
                                </p:cTn>
                              </p:par>
                              <p:par>
                                <p:cTn id="37" presetID="10" presetClass="entr" presetSubtype="0" fill="hold" nodeType="withEffect">
                                  <p:stCondLst>
                                    <p:cond delay="1500"/>
                                  </p:stCondLst>
                                  <p:childTnLst>
                                    <p:set>
                                      <p:cBhvr>
                                        <p:cTn id="38" dur="1" fill="hold">
                                          <p:stCondLst>
                                            <p:cond delay="0"/>
                                          </p:stCondLst>
                                        </p:cTn>
                                        <p:tgtEl>
                                          <p:spTgt spid="247"/>
                                        </p:tgtEl>
                                        <p:attrNameLst>
                                          <p:attrName>style.visibility</p:attrName>
                                        </p:attrNameLst>
                                      </p:cBhvr>
                                      <p:to>
                                        <p:strVal val="visible"/>
                                      </p:to>
                                    </p:set>
                                    <p:animEffect transition="in" filter="fade">
                                      <p:cBhvr>
                                        <p:cTn id="39" dur="750"/>
                                        <p:tgtEl>
                                          <p:spTgt spid="247"/>
                                        </p:tgtEl>
                                      </p:cBhvr>
                                    </p:animEffect>
                                  </p:childTnLst>
                                </p:cTn>
                              </p:par>
                              <p:par>
                                <p:cTn id="40" presetID="10" presetClass="entr" presetSubtype="0" fill="hold" nodeType="withEffect">
                                  <p:stCondLst>
                                    <p:cond delay="1500"/>
                                  </p:stCondLst>
                                  <p:childTnLst>
                                    <p:set>
                                      <p:cBhvr>
                                        <p:cTn id="41" dur="1" fill="hold">
                                          <p:stCondLst>
                                            <p:cond delay="0"/>
                                          </p:stCondLst>
                                        </p:cTn>
                                        <p:tgtEl>
                                          <p:spTgt spid="233"/>
                                        </p:tgtEl>
                                        <p:attrNameLst>
                                          <p:attrName>style.visibility</p:attrName>
                                        </p:attrNameLst>
                                      </p:cBhvr>
                                      <p:to>
                                        <p:strVal val="visible"/>
                                      </p:to>
                                    </p:set>
                                    <p:animEffect transition="in" filter="fade">
                                      <p:cBhvr>
                                        <p:cTn id="42" dur="750"/>
                                        <p:tgtEl>
                                          <p:spTgt spid="233"/>
                                        </p:tgtEl>
                                      </p:cBhvr>
                                    </p:animEffect>
                                  </p:childTnLst>
                                </p:cTn>
                              </p:par>
                              <p:par>
                                <p:cTn id="43" presetID="10" presetClass="entr" presetSubtype="0" fill="hold" nodeType="withEffect">
                                  <p:stCondLst>
                                    <p:cond delay="1250"/>
                                  </p:stCondLst>
                                  <p:childTnLst>
                                    <p:set>
                                      <p:cBhvr>
                                        <p:cTn id="44" dur="1" fill="hold">
                                          <p:stCondLst>
                                            <p:cond delay="0"/>
                                          </p:stCondLst>
                                        </p:cTn>
                                        <p:tgtEl>
                                          <p:spTgt spid="236"/>
                                        </p:tgtEl>
                                        <p:attrNameLst>
                                          <p:attrName>style.visibility</p:attrName>
                                        </p:attrNameLst>
                                      </p:cBhvr>
                                      <p:to>
                                        <p:strVal val="visible"/>
                                      </p:to>
                                    </p:set>
                                    <p:animEffect transition="in" filter="fade">
                                      <p:cBhvr>
                                        <p:cTn id="45" dur="750"/>
                                        <p:tgtEl>
                                          <p:spTgt spid="236"/>
                                        </p:tgtEl>
                                      </p:cBhvr>
                                    </p:animEffect>
                                  </p:childTnLst>
                                </p:cTn>
                              </p:par>
                              <p:par>
                                <p:cTn id="46" presetID="10" presetClass="entr" presetSubtype="0" fill="hold" nodeType="withEffect">
                                  <p:stCondLst>
                                    <p:cond delay="1000"/>
                                  </p:stCondLst>
                                  <p:childTnLst>
                                    <p:set>
                                      <p:cBhvr>
                                        <p:cTn id="47" dur="1" fill="hold">
                                          <p:stCondLst>
                                            <p:cond delay="0"/>
                                          </p:stCondLst>
                                        </p:cTn>
                                        <p:tgtEl>
                                          <p:spTgt spid="249"/>
                                        </p:tgtEl>
                                        <p:attrNameLst>
                                          <p:attrName>style.visibility</p:attrName>
                                        </p:attrNameLst>
                                      </p:cBhvr>
                                      <p:to>
                                        <p:strVal val="visible"/>
                                      </p:to>
                                    </p:set>
                                    <p:animEffect transition="in" filter="fade">
                                      <p:cBhvr>
                                        <p:cTn id="48" dur="750"/>
                                        <p:tgtEl>
                                          <p:spTgt spid="249"/>
                                        </p:tgtEl>
                                      </p:cBhvr>
                                    </p:animEffect>
                                  </p:childTnLst>
                                </p:cTn>
                              </p:par>
                              <p:par>
                                <p:cTn id="49" presetID="10" presetClass="entr" presetSubtype="0" fill="hold" nodeType="withEffect">
                                  <p:stCondLst>
                                    <p:cond delay="1000"/>
                                  </p:stCondLst>
                                  <p:childTnLst>
                                    <p:set>
                                      <p:cBhvr>
                                        <p:cTn id="50" dur="1" fill="hold">
                                          <p:stCondLst>
                                            <p:cond delay="0"/>
                                          </p:stCondLst>
                                        </p:cTn>
                                        <p:tgtEl>
                                          <p:spTgt spid="239"/>
                                        </p:tgtEl>
                                        <p:attrNameLst>
                                          <p:attrName>style.visibility</p:attrName>
                                        </p:attrNameLst>
                                      </p:cBhvr>
                                      <p:to>
                                        <p:strVal val="visible"/>
                                      </p:to>
                                    </p:set>
                                    <p:animEffect transition="in" filter="fade">
                                      <p:cBhvr>
                                        <p:cTn id="51" dur="750"/>
                                        <p:tgtEl>
                                          <p:spTgt spid="2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66" grpId="0" animBg="1"/>
      <p:bldP spid="26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80C0973-835E-3E08-28CD-B5F4C55FF7D9}"/>
              </a:ext>
            </a:extLst>
          </p:cNvPr>
          <p:cNvSpPr txBox="1"/>
          <p:nvPr/>
        </p:nvSpPr>
        <p:spPr>
          <a:xfrm>
            <a:off x="3953398" y="816973"/>
            <a:ext cx="4885634" cy="163121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b="1" u="sng" dirty="0">
                <a:latin typeface=" Arial"/>
              </a:rPr>
              <a:t>Electromagnetic Warfare (JP 3-85)</a:t>
            </a:r>
            <a:r>
              <a:rPr lang="en-US" sz="2000" b="1" dirty="0">
                <a:latin typeface=" Arial"/>
              </a:rPr>
              <a:t>: </a:t>
            </a:r>
            <a:r>
              <a:rPr lang="en-US" sz="2000" dirty="0">
                <a:latin typeface=" Arial"/>
              </a:rPr>
              <a:t>Military action involving the use of</a:t>
            </a:r>
          </a:p>
          <a:p>
            <a:r>
              <a:rPr lang="en-US" sz="2000" dirty="0">
                <a:latin typeface=" Arial"/>
              </a:rPr>
              <a:t>electromagnetic and directed energy to control the electromagnetic spectrum or to attack the enemy.</a:t>
            </a:r>
          </a:p>
        </p:txBody>
      </p:sp>
      <p:pic>
        <p:nvPicPr>
          <p:cNvPr id="4" name="Picture 4">
            <a:extLst>
              <a:ext uri="{FF2B5EF4-FFF2-40B4-BE49-F238E27FC236}">
                <a16:creationId xmlns:a16="http://schemas.microsoft.com/office/drawing/2014/main" id="{FF98B0CF-3352-401D-FC7E-CD01354A2F93}"/>
              </a:ext>
            </a:extLst>
          </p:cNvPr>
          <p:cNvPicPr>
            <a:picLocks noChangeAspect="1"/>
          </p:cNvPicPr>
          <p:nvPr/>
        </p:nvPicPr>
        <p:blipFill>
          <a:blip r:embed="rId2"/>
          <a:stretch>
            <a:fillRect/>
          </a:stretch>
        </p:blipFill>
        <p:spPr>
          <a:xfrm>
            <a:off x="159026" y="987100"/>
            <a:ext cx="3494156" cy="2236462"/>
          </a:xfrm>
          <a:prstGeom prst="rect">
            <a:avLst/>
          </a:prstGeom>
        </p:spPr>
      </p:pic>
      <p:pic>
        <p:nvPicPr>
          <p:cNvPr id="5" name="Picture 5">
            <a:extLst>
              <a:ext uri="{FF2B5EF4-FFF2-40B4-BE49-F238E27FC236}">
                <a16:creationId xmlns:a16="http://schemas.microsoft.com/office/drawing/2014/main" id="{1EA2B6E7-3957-8EED-2DF4-CDEFAEEA62D7}"/>
              </a:ext>
            </a:extLst>
          </p:cNvPr>
          <p:cNvPicPr>
            <a:picLocks noChangeAspect="1"/>
          </p:cNvPicPr>
          <p:nvPr/>
        </p:nvPicPr>
        <p:blipFill>
          <a:blip r:embed="rId3"/>
          <a:stretch>
            <a:fillRect/>
          </a:stretch>
        </p:blipFill>
        <p:spPr>
          <a:xfrm>
            <a:off x="4157691" y="3382353"/>
            <a:ext cx="3637721" cy="2054918"/>
          </a:xfrm>
          <a:prstGeom prst="rect">
            <a:avLst/>
          </a:prstGeom>
        </p:spPr>
      </p:pic>
      <p:sp>
        <p:nvSpPr>
          <p:cNvPr id="6" name="TextBox 5">
            <a:extLst>
              <a:ext uri="{FF2B5EF4-FFF2-40B4-BE49-F238E27FC236}">
                <a16:creationId xmlns:a16="http://schemas.microsoft.com/office/drawing/2014/main" id="{6C75D469-7466-F823-C454-AD751526DCED}"/>
              </a:ext>
            </a:extLst>
          </p:cNvPr>
          <p:cNvSpPr txBox="1"/>
          <p:nvPr/>
        </p:nvSpPr>
        <p:spPr>
          <a:xfrm>
            <a:off x="8654265" y="3157576"/>
            <a:ext cx="3392423" cy="138499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b="1" dirty="0">
                <a:latin typeface=" Arial"/>
              </a:rPr>
              <a:t>Strategic level - establishes/validates EW policy and doctrine, forecasts budgetary requirements for the EW force, works with industry to ensure the latest technology is available to the force through programs of record </a:t>
            </a:r>
          </a:p>
        </p:txBody>
      </p:sp>
      <p:sp>
        <p:nvSpPr>
          <p:cNvPr id="10" name="TextBox 9">
            <a:extLst>
              <a:ext uri="{FF2B5EF4-FFF2-40B4-BE49-F238E27FC236}">
                <a16:creationId xmlns:a16="http://schemas.microsoft.com/office/drawing/2014/main" id="{C43B87EB-6EFC-40C6-666E-2FDCE903F4C0}"/>
              </a:ext>
            </a:extLst>
          </p:cNvPr>
          <p:cNvSpPr txBox="1"/>
          <p:nvPr/>
        </p:nvSpPr>
        <p:spPr>
          <a:xfrm>
            <a:off x="159026" y="3223562"/>
            <a:ext cx="3223788" cy="116955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b="1" dirty="0">
                <a:latin typeface=" Arial"/>
              </a:rPr>
              <a:t>Tactical level - employ systems in the field, causes chaos across the battlefield while avoiding detection; performs TLPs, rehearsals, and ensure the plan is executed </a:t>
            </a:r>
          </a:p>
        </p:txBody>
      </p:sp>
      <p:sp>
        <p:nvSpPr>
          <p:cNvPr id="12" name="TextBox 11">
            <a:extLst>
              <a:ext uri="{FF2B5EF4-FFF2-40B4-BE49-F238E27FC236}">
                <a16:creationId xmlns:a16="http://schemas.microsoft.com/office/drawing/2014/main" id="{6393232D-B2D1-F329-A8CE-485FAF61E542}"/>
              </a:ext>
            </a:extLst>
          </p:cNvPr>
          <p:cNvSpPr txBox="1"/>
          <p:nvPr/>
        </p:nvSpPr>
        <p:spPr>
          <a:xfrm>
            <a:off x="4364658" y="5563973"/>
            <a:ext cx="3223788" cy="95410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b="1" dirty="0">
                <a:latin typeface=" Arial"/>
              </a:rPr>
              <a:t>Operational level - integrates EW into operational plans, coordinates across </a:t>
            </a:r>
            <a:r>
              <a:rPr lang="en-US" sz="1400" b="1" dirty="0" err="1">
                <a:latin typeface=" Arial"/>
              </a:rPr>
              <a:t>WfF</a:t>
            </a:r>
            <a:r>
              <a:rPr lang="en-US" sz="1400" b="1" dirty="0">
                <a:latin typeface=" Arial"/>
              </a:rPr>
              <a:t>, resources capabilities for subordinate units </a:t>
            </a:r>
          </a:p>
        </p:txBody>
      </p:sp>
      <p:sp>
        <p:nvSpPr>
          <p:cNvPr id="9" name="TextBox 8">
            <a:extLst>
              <a:ext uri="{FF2B5EF4-FFF2-40B4-BE49-F238E27FC236}">
                <a16:creationId xmlns:a16="http://schemas.microsoft.com/office/drawing/2014/main" id="{9BAB5137-93E8-C3C3-F86C-9B57A6091F46}"/>
              </a:ext>
            </a:extLst>
          </p:cNvPr>
          <p:cNvSpPr txBox="1"/>
          <p:nvPr/>
        </p:nvSpPr>
        <p:spPr>
          <a:xfrm>
            <a:off x="2140643" y="-134104"/>
            <a:ext cx="7671815" cy="7386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4200" dirty="0">
                <a:latin typeface="+mj-lt"/>
              </a:rPr>
              <a:t>170</a:t>
            </a:r>
            <a:r>
              <a:rPr lang="en-US" sz="4200" dirty="0">
                <a:solidFill>
                  <a:srgbClr val="00B050"/>
                </a:solidFill>
                <a:latin typeface="+mj-lt"/>
              </a:rPr>
              <a:t>B</a:t>
            </a:r>
            <a:r>
              <a:rPr lang="en-US" sz="4200" dirty="0">
                <a:latin typeface="+mj-lt"/>
              </a:rPr>
              <a:t> </a:t>
            </a:r>
            <a:r>
              <a:rPr lang="en-US" sz="4200" dirty="0">
                <a:latin typeface="ScoutCond Bold"/>
              </a:rPr>
              <a:t>Multi-Domain</a:t>
            </a:r>
            <a:r>
              <a:rPr lang="en-US" sz="4200" dirty="0">
                <a:latin typeface="+mj-lt"/>
              </a:rPr>
              <a:t> Operations</a:t>
            </a:r>
          </a:p>
        </p:txBody>
      </p:sp>
      <p:pic>
        <p:nvPicPr>
          <p:cNvPr id="1026" name="Picture 2">
            <a:extLst>
              <a:ext uri="{FF2B5EF4-FFF2-40B4-BE49-F238E27FC236}">
                <a16:creationId xmlns:a16="http://schemas.microsoft.com/office/drawing/2014/main" id="{0954D056-4EA6-73E9-7529-0431562617B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39032" y="1115568"/>
            <a:ext cx="2833866" cy="18509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1303681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9BAB5137-93E8-C3C3-F86C-9B57A6091F46}"/>
              </a:ext>
            </a:extLst>
          </p:cNvPr>
          <p:cNvSpPr txBox="1"/>
          <p:nvPr/>
        </p:nvSpPr>
        <p:spPr>
          <a:xfrm>
            <a:off x="2140643" y="-134104"/>
            <a:ext cx="7671815" cy="7386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4200" dirty="0">
                <a:latin typeface="+mj-lt"/>
              </a:rPr>
              <a:t>170</a:t>
            </a:r>
            <a:r>
              <a:rPr lang="en-US" sz="4200" dirty="0">
                <a:solidFill>
                  <a:srgbClr val="00B050"/>
                </a:solidFill>
                <a:latin typeface="+mj-lt"/>
              </a:rPr>
              <a:t>B</a:t>
            </a:r>
            <a:r>
              <a:rPr lang="en-US" sz="4200" dirty="0">
                <a:latin typeface="+mj-lt"/>
              </a:rPr>
              <a:t> </a:t>
            </a:r>
            <a:r>
              <a:rPr lang="en-US" sz="4200" dirty="0">
                <a:latin typeface="ScoutCond Bold"/>
              </a:rPr>
              <a:t>Multi-Domain</a:t>
            </a:r>
            <a:r>
              <a:rPr lang="en-US" sz="4200" dirty="0">
                <a:latin typeface="+mj-lt"/>
              </a:rPr>
              <a:t> Operations</a:t>
            </a:r>
          </a:p>
        </p:txBody>
      </p:sp>
      <p:pic>
        <p:nvPicPr>
          <p:cNvPr id="2" name="Picture 2" descr="Capes.png">
            <a:extLst>
              <a:ext uri="{FF2B5EF4-FFF2-40B4-BE49-F238E27FC236}">
                <a16:creationId xmlns:a16="http://schemas.microsoft.com/office/drawing/2014/main" id="{043684B4-8164-5446-D7F7-3CC9F6DDAFB4}"/>
              </a:ext>
            </a:extLst>
          </p:cNvPr>
          <p:cNvPicPr>
            <a:picLocks noChangeAspect="1"/>
          </p:cNvPicPr>
          <p:nvPr/>
        </p:nvPicPr>
        <p:blipFill>
          <a:blip r:embed="rId2"/>
          <a:stretch>
            <a:fillRect/>
          </a:stretch>
        </p:blipFill>
        <p:spPr>
          <a:xfrm>
            <a:off x="971266" y="805195"/>
            <a:ext cx="10004945" cy="5315846"/>
          </a:xfrm>
          <a:prstGeom prst="rect">
            <a:avLst/>
          </a:prstGeom>
        </p:spPr>
      </p:pic>
    </p:spTree>
    <p:extLst>
      <p:ext uri="{BB962C8B-B14F-4D97-AF65-F5344CB8AC3E}">
        <p14:creationId xmlns:p14="http://schemas.microsoft.com/office/powerpoint/2010/main" val="27424253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theme/theme1.xml><?xml version="1.0" encoding="utf-8"?>
<a:theme xmlns:a="http://schemas.openxmlformats.org/drawingml/2006/main" name="Office Theme">
  <a:themeElements>
    <a:clrScheme name="#Foxtrot 01 gold-brown">
      <a:dk1>
        <a:srgbClr val="000000"/>
      </a:dk1>
      <a:lt1>
        <a:srgbClr val="FFFFFF"/>
      </a:lt1>
      <a:dk2>
        <a:srgbClr val="2D3847"/>
      </a:dk2>
      <a:lt2>
        <a:srgbClr val="E7E6E6"/>
      </a:lt2>
      <a:accent1>
        <a:srgbClr val="F5A900"/>
      </a:accent1>
      <a:accent2>
        <a:srgbClr val="FE9F44"/>
      </a:accent2>
      <a:accent3>
        <a:srgbClr val="EB5A3B"/>
      </a:accent3>
      <a:accent4>
        <a:srgbClr val="FE6011"/>
      </a:accent4>
      <a:accent5>
        <a:srgbClr val="A68376"/>
      </a:accent5>
      <a:accent6>
        <a:srgbClr val="775D55"/>
      </a:accent6>
      <a:hlink>
        <a:srgbClr val="0563C1"/>
      </a:hlink>
      <a:folHlink>
        <a:srgbClr val="954F72"/>
      </a:folHlink>
    </a:clrScheme>
    <a:fontScheme name="Custom 14">
      <a:majorFont>
        <a:latin typeface="ScoutCond Bold"/>
        <a:ea typeface=""/>
        <a:cs typeface=""/>
      </a:majorFont>
      <a:minorFont>
        <a:latin typeface="Scout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9836BE5AABA4CD4D998C2727A5A3706A" ma:contentTypeVersion="12" ma:contentTypeDescription="Create a new document." ma:contentTypeScope="" ma:versionID="90bfbe3b6c4642ce11534041ce739b5f">
  <xsd:schema xmlns:xsd="http://www.w3.org/2001/XMLSchema" xmlns:xs="http://www.w3.org/2001/XMLSchema" xmlns:p="http://schemas.microsoft.com/office/2006/metadata/properties" xmlns:ns2="0883416c-ef56-4f1e-8cd7-468248f02786" xmlns:ns3="f594d177-d642-47b0-8e2d-9f9f4078ea11" targetNamespace="http://schemas.microsoft.com/office/2006/metadata/properties" ma:root="true" ma:fieldsID="24b05dca58f3b90304b9bbd2eaabbc41" ns2:_="" ns3:_="">
    <xsd:import namespace="0883416c-ef56-4f1e-8cd7-468248f02786"/>
    <xsd:import namespace="f594d177-d642-47b0-8e2d-9f9f4078ea11"/>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DateTaken" minOccurs="0"/>
                <xsd:element ref="ns2:MediaServiceLocation" minOccurs="0"/>
                <xsd:element ref="ns2:MediaServiceGenerationTime" minOccurs="0"/>
                <xsd:element ref="ns2:MediaServiceEventHashCode"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883416c-ef56-4f1e-8cd7-468248f0278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cc874fec-6985-468d-9a86-0194f6fd86dc" ma:termSetId="09814cd3-568e-fe90-9814-8d621ff8fb84" ma:anchorId="fba54fb3-c3e1-fe81-a776-ca4b69148c4d" ma:open="true" ma:isKeyword="false">
      <xsd:complexType>
        <xsd:sequence>
          <xsd:element ref="pc:Terms" minOccurs="0" maxOccurs="1"/>
        </xsd:sequence>
      </xsd:complexType>
    </xsd:element>
    <xsd:element name="MediaServiceDateTaken" ma:index="15" nillable="true" ma:displayName="MediaServiceDateTaken" ma:hidden="true" ma:indexed="true" ma:internalName="MediaServiceDateTaken" ma:readOnly="true">
      <xsd:simpleType>
        <xsd:restriction base="dms:Text"/>
      </xsd:simpleType>
    </xsd:element>
    <xsd:element name="MediaServiceLocation" ma:index="16" nillable="true" ma:displayName="Location" ma:indexed="true" ma:internalName="MediaServiceLocation"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f594d177-d642-47b0-8e2d-9f9f4078ea11"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4" nillable="true" ma:displayName="Taxonomy Catch All Column" ma:hidden="true" ma:list="{0413a45f-2a31-42c5-8b87-6cea9c32cae8}" ma:internalName="TaxCatchAll" ma:showField="CatchAllData" ma:web="f594d177-d642-47b0-8e2d-9f9f4078ea1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0883416c-ef56-4f1e-8cd7-468248f02786">
      <Terms xmlns="http://schemas.microsoft.com/office/infopath/2007/PartnerControls"/>
    </lcf76f155ced4ddcb4097134ff3c332f>
    <TaxCatchAll xmlns="f594d177-d642-47b0-8e2d-9f9f4078ea11" xsi:nil="true"/>
  </documentManagement>
</p:properties>
</file>

<file path=customXml/itemProps1.xml><?xml version="1.0" encoding="utf-8"?>
<ds:datastoreItem xmlns:ds="http://schemas.openxmlformats.org/officeDocument/2006/customXml" ds:itemID="{E909D600-E8DA-435D-83D2-58FC73DAF33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883416c-ef56-4f1e-8cd7-468248f02786"/>
    <ds:schemaRef ds:uri="f594d177-d642-47b0-8e2d-9f9f4078ea1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8DF5162-DD49-4A65-90C9-5E9801465159}">
  <ds:schemaRefs>
    <ds:schemaRef ds:uri="http://schemas.microsoft.com/sharepoint/v3/contenttype/forms"/>
  </ds:schemaRefs>
</ds:datastoreItem>
</file>

<file path=customXml/itemProps3.xml><?xml version="1.0" encoding="utf-8"?>
<ds:datastoreItem xmlns:ds="http://schemas.openxmlformats.org/officeDocument/2006/customXml" ds:itemID="{1E0F6050-9EB7-42DF-9A27-DDEDD945B54E}">
  <ds:schemaRefs>
    <ds:schemaRef ds:uri="http://schemas.microsoft.com/office/2006/metadata/properties"/>
    <ds:schemaRef ds:uri="http://schemas.microsoft.com/office/infopath/2007/PartnerControls"/>
    <ds:schemaRef ds:uri="0883416c-ef56-4f1e-8cd7-468248f02786"/>
    <ds:schemaRef ds:uri="f594d177-d642-47b0-8e2d-9f9f4078ea11"/>
  </ds:schemaRefs>
</ds:datastoreItem>
</file>

<file path=docProps/app.xml><?xml version="1.0" encoding="utf-8"?>
<Properties xmlns="http://schemas.openxmlformats.org/officeDocument/2006/extended-properties" xmlns:vt="http://schemas.openxmlformats.org/officeDocument/2006/docPropsVTypes">
  <TotalTime>235</TotalTime>
  <Words>4063</Words>
  <Application>Microsoft Office PowerPoint</Application>
  <PresentationFormat>Widescreen</PresentationFormat>
  <Paragraphs>885</Paragraphs>
  <Slides>49</Slides>
  <Notes>7</Notes>
  <HiddenSlides>14</HiddenSlides>
  <MMClips>0</MMClips>
  <ScaleCrop>false</ScaleCrop>
  <HeadingPairs>
    <vt:vector size="6" baseType="variant">
      <vt:variant>
        <vt:lpstr>Fonts Used</vt:lpstr>
      </vt:variant>
      <vt:variant>
        <vt:i4>17</vt:i4>
      </vt:variant>
      <vt:variant>
        <vt:lpstr>Theme</vt:lpstr>
      </vt:variant>
      <vt:variant>
        <vt:i4>2</vt:i4>
      </vt:variant>
      <vt:variant>
        <vt:lpstr>Slide Titles</vt:lpstr>
      </vt:variant>
      <vt:variant>
        <vt:i4>49</vt:i4>
      </vt:variant>
    </vt:vector>
  </HeadingPairs>
  <TitlesOfParts>
    <vt:vector size="68" baseType="lpstr">
      <vt:lpstr> Arial</vt:lpstr>
      <vt:lpstr>Agency FB</vt:lpstr>
      <vt:lpstr>Arial</vt:lpstr>
      <vt:lpstr>Arial Black</vt:lpstr>
      <vt:lpstr>Calibri</vt:lpstr>
      <vt:lpstr>Calibri Light</vt:lpstr>
      <vt:lpstr>Franklin Gothic Book</vt:lpstr>
      <vt:lpstr>Franklin Gothic Demi</vt:lpstr>
      <vt:lpstr>Franklin Gothic Medium</vt:lpstr>
      <vt:lpstr>Rajdhani</vt:lpstr>
      <vt:lpstr>Scout Light</vt:lpstr>
      <vt:lpstr>ScoutCond Bold</vt:lpstr>
      <vt:lpstr>ScoutCond BoldItalic</vt:lpstr>
      <vt:lpstr>ScoutCond ThinItalic</vt:lpstr>
      <vt:lpstr>Times New Roman</vt:lpstr>
      <vt:lpstr>Verdana</vt:lpstr>
      <vt:lpstr>Wingdings</vt:lpstr>
      <vt:lpstr>Office Theme</vt:lpstr>
      <vt:lpstr>Custom Design</vt:lpstr>
      <vt:lpstr>PowerPoint Presentation</vt:lpstr>
      <vt:lpstr>PowerPoint Presentation</vt:lpstr>
      <vt:lpstr>PowerPoint Presentation</vt:lpstr>
      <vt:lpstr>Cyber Soldiers in MDO</vt:lpstr>
      <vt:lpstr>PowerPoint Presentation</vt:lpstr>
      <vt:lpstr>     DCO Maneuver</vt:lpstr>
      <vt:lpstr>PowerPoint Presentation</vt:lpstr>
      <vt:lpstr>PowerPoint Presentation</vt:lpstr>
      <vt:lpstr>PowerPoint Presentation</vt:lpstr>
      <vt:lpstr>PowerPoint Presentation</vt:lpstr>
      <vt:lpstr>PowerPoint Presentation</vt:lpstr>
      <vt:lpstr>   780th MI BDE Footprint 170A/B/D</vt:lpstr>
      <vt:lpstr>    USACPB Footprint 170A/D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170A CPB Footprint 170A/D</vt:lpstr>
      <vt:lpstr>PowerPoint Presentation</vt:lpstr>
      <vt:lpstr>     DCO Maneuver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Why a Mission Thread Defense?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Bayu Kresna</dc:creator>
  <cp:lastModifiedBy>Lucy, David Paul CW5 USARMY CYBER COE (USA)</cp:lastModifiedBy>
  <cp:revision>169</cp:revision>
  <dcterms:created xsi:type="dcterms:W3CDTF">2019-06-08T14:18:33Z</dcterms:created>
  <dcterms:modified xsi:type="dcterms:W3CDTF">2024-02-01T17:37:35Z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0x0101009836BE5AABA4CD4D998C2727A5A3706A</vt:lpwstr>
  </property>
  <property fmtid="{D5CDD505-2E9C-101B-9397-08002B2CF9AE}" pid="3" name="MediaServiceImageTags">
    <vt:lpwstr/>
  </property>
</Properties>
</file>