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8" r:id="rId5"/>
    <p:sldId id="279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2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ge, Johnnie M III MIL USARMY USAREC (USA)" userId="2929121c-4888-40d6-9b3e-39c8b6ba108d" providerId="ADAL" clId="{163D9838-34BA-477C-9D21-4F63CCE303C5}"/>
    <pc:docChg chg="custSel modSld">
      <pc:chgData name="Paige, Johnnie M III MIL USARMY USAREC (USA)" userId="2929121c-4888-40d6-9b3e-39c8b6ba108d" providerId="ADAL" clId="{163D9838-34BA-477C-9D21-4F63CCE303C5}" dt="2025-03-21T15:53:20.683" v="39" actId="20577"/>
      <pc:docMkLst>
        <pc:docMk/>
      </pc:docMkLst>
      <pc:sldChg chg="modSp mod">
        <pc:chgData name="Paige, Johnnie M III MIL USARMY USAREC (USA)" userId="2929121c-4888-40d6-9b3e-39c8b6ba108d" providerId="ADAL" clId="{163D9838-34BA-477C-9D21-4F63CCE303C5}" dt="2025-03-21T15:53:20.683" v="39" actId="20577"/>
        <pc:sldMkLst>
          <pc:docMk/>
          <pc:sldMk cId="3438464911" sldId="278"/>
        </pc:sldMkLst>
        <pc:spChg chg="mod">
          <ac:chgData name="Paige, Johnnie M III MIL USARMY USAREC (USA)" userId="2929121c-4888-40d6-9b3e-39c8b6ba108d" providerId="ADAL" clId="{163D9838-34BA-477C-9D21-4F63CCE303C5}" dt="2025-03-21T15:53:20.683" v="39" actId="20577"/>
          <ac:spMkLst>
            <pc:docMk/>
            <pc:sldMk cId="3438464911" sldId="278"/>
            <ac:spMk id="5" creationId="{1BE9D9D8-F02D-8DEC-37C2-87C175A16C22}"/>
          </ac:spMkLst>
        </pc:spChg>
        <pc:spChg chg="mod">
          <ac:chgData name="Paige, Johnnie M III MIL USARMY USAREC (USA)" userId="2929121c-4888-40d6-9b3e-39c8b6ba108d" providerId="ADAL" clId="{163D9838-34BA-477C-9D21-4F63CCE303C5}" dt="2025-03-21T15:52:57.587" v="27" actId="207"/>
          <ac:spMkLst>
            <pc:docMk/>
            <pc:sldMk cId="3438464911" sldId="278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7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2D9-9D3B-4902-ABF9-5A4A001A552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F75B3-E6AA-B2E5-6760-A2A1D0B83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" y="-1"/>
            <a:ext cx="9112496" cy="6474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" y="84383"/>
            <a:ext cx="1984562" cy="1984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8066" y="84383"/>
            <a:ext cx="7957970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FORT </a:t>
            </a: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BRAGG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Flight Warrant Day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3600" b="1" dirty="0"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RSVP REQUIRED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36" y="2153328"/>
            <a:ext cx="8682182" cy="4126286"/>
          </a:xfrm>
          <a:prstGeom prst="rect">
            <a:avLst/>
          </a:prstGeom>
          <a:noFill/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436" y="2259821"/>
            <a:ext cx="7815407" cy="324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U.S. Army Warrant Officer Recruiting Team is hosting a special event for aspiring Aviators! 🛩️ Join us to meet Flight Warrants and experience Flight Simulators for 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platforms such 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CH-47F, UH-60M, and AH-64E. Don't miss this opportunity to take your career to new heights! 🚁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     </a:t>
            </a:r>
            <a:r>
              <a:rPr kumimoji="0" 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DATE &amp; TIME				     LOCATION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5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lang="en-US" sz="1950" b="1" dirty="0"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317" y="6373064"/>
            <a:ext cx="9327688" cy="609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E9D9D8-F02D-8DEC-37C2-87C175A16C22}"/>
              </a:ext>
            </a:extLst>
          </p:cNvPr>
          <p:cNvSpPr txBox="1"/>
          <p:nvPr/>
        </p:nvSpPr>
        <p:spPr>
          <a:xfrm>
            <a:off x="688916" y="3779925"/>
            <a:ext cx="3282372" cy="157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April 1st, 2025</a:t>
            </a:r>
            <a:endParaRPr lang="en-US" sz="1650" b="1" noProof="0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noProof="0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@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1200 - 1420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A2F84D-6410-395D-E7DB-527DD7B5EB91}"/>
              </a:ext>
            </a:extLst>
          </p:cNvPr>
          <p:cNvSpPr txBox="1"/>
          <p:nvPr/>
        </p:nvSpPr>
        <p:spPr>
          <a:xfrm>
            <a:off x="4186022" y="4145824"/>
            <a:ext cx="4381341" cy="157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Simmons Army Airfield 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(Google Maps) Across from “Flight Simulator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 Street, Fayetteville, NC 28311”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8E4EC-103F-536D-CCC1-A27BCA51FC0E}"/>
              </a:ext>
            </a:extLst>
          </p:cNvPr>
          <p:cNvSpPr txBox="1"/>
          <p:nvPr/>
        </p:nvSpPr>
        <p:spPr>
          <a:xfrm>
            <a:off x="9792" y="5449832"/>
            <a:ext cx="93276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POINT OF CONTACT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SFC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PAIGE, JOHNNIE M. –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johnnie.m.paige.mil@army.mil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(910)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308 - 0680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6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719D0-F988-7754-9193-FFD4B80AB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DAD654-6F86-C2D1-457F-E58B0A628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" y="-1"/>
            <a:ext cx="9112496" cy="6474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A7811-6944-6E28-3E12-D3BA79C7B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" y="84383"/>
            <a:ext cx="1984562" cy="1984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6E2165-8314-425F-C2FE-40F5C6AD1AE6}"/>
              </a:ext>
            </a:extLst>
          </p:cNvPr>
          <p:cNvSpPr txBox="1"/>
          <p:nvPr/>
        </p:nvSpPr>
        <p:spPr>
          <a:xfrm>
            <a:off x="1758066" y="84383"/>
            <a:ext cx="7957970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FORT </a:t>
            </a: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BRAGG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Flight Warrant Day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(Limited Seats Available)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0A169-4936-88D4-2B6A-50C5F8B70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317" y="6373064"/>
            <a:ext cx="9327688" cy="609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5F8304-E9E2-EF5E-A149-AE929464EF9B}"/>
              </a:ext>
            </a:extLst>
          </p:cNvPr>
          <p:cNvSpPr txBox="1"/>
          <p:nvPr/>
        </p:nvSpPr>
        <p:spPr>
          <a:xfrm>
            <a:off x="9792" y="5449832"/>
            <a:ext cx="93276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POINT OF CONTACT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SFC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PAIGE, JOHNNIE M. –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johnnie.m.paige.mil@army.mil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(910)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308 - 0680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6669C-2C53-437C-81AA-5FAD9EDB5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220" y="1770729"/>
            <a:ext cx="5514240" cy="37470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3462CD-559C-A071-B2AE-34AC021D9C7C}"/>
              </a:ext>
            </a:extLst>
          </p:cNvPr>
          <p:cNvSpPr txBox="1"/>
          <p:nvPr/>
        </p:nvSpPr>
        <p:spPr>
          <a:xfrm>
            <a:off x="-540530" y="3649948"/>
            <a:ext cx="4381341" cy="117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Simmons Army Airfield 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(Google Maps) Across from “Flight Simulator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 Street, Fayetteville, NC 28311”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157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A97709D05344805E34443243448B" ma:contentTypeVersion="18" ma:contentTypeDescription="Create a new document." ma:contentTypeScope="" ma:versionID="0c13abf194eff553c2ccf549f5cccb67">
  <xsd:schema xmlns:xsd="http://www.w3.org/2001/XMLSchema" xmlns:xs="http://www.w3.org/2001/XMLSchema" xmlns:p="http://schemas.microsoft.com/office/2006/metadata/properties" xmlns:ns1="http://schemas.microsoft.com/sharepoint/v3" xmlns:ns2="4233fc49-3339-4531-8895-cee7bd229291" xmlns:ns3="c93905bf-b08c-430b-8630-76f4d352397a" targetNamespace="http://schemas.microsoft.com/office/2006/metadata/properties" ma:root="true" ma:fieldsID="9cb2dc19e5a7ba9ae99fbcab9d41fca8" ns1:_="" ns2:_="" ns3:_="">
    <xsd:import namespace="http://schemas.microsoft.com/sharepoint/v3"/>
    <xsd:import namespace="4233fc49-3339-4531-8895-cee7bd229291"/>
    <xsd:import namespace="c93905bf-b08c-430b-8630-76f4d35239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Priority" minOccurs="0"/>
                <xsd:element ref="ns2:Modified0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3fc49-3339-4531-8895-cee7bd229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iority" ma:index="20" nillable="true" ma:displayName="Priority" ma:format="Dropdown" ma:internalName="Priority">
      <xsd:simpleType>
        <xsd:restriction base="dms:Choice">
          <xsd:enumeration value="Normal"/>
          <xsd:enumeration value="High"/>
        </xsd:restriction>
      </xsd:simpleType>
    </xsd:element>
    <xsd:element name="Modified0" ma:index="21" nillable="true" ma:displayName="Modified" ma:format="DateOnly" ma:internalName="Modified0">
      <xsd:simpleType>
        <xsd:restriction base="dms:DateTim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905bf-b08c-430b-8630-76f4d35239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75e624c-a39e-46e8-8f48-fab7f9c51a3a}" ma:internalName="TaxCatchAll" ma:showField="CatchAllData" ma:web="c93905bf-b08c-430b-8630-76f4d3523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Modified0 xmlns="4233fc49-3339-4531-8895-cee7bd229291" xsi:nil="true"/>
    <_ip_UnifiedCompliancePolicyProperties xmlns="http://schemas.microsoft.com/sharepoint/v3" xsi:nil="true"/>
    <Priority xmlns="4233fc49-3339-4531-8895-cee7bd229291" xsi:nil="true"/>
    <lcf76f155ced4ddcb4097134ff3c332f xmlns="4233fc49-3339-4531-8895-cee7bd229291">
      <Terms xmlns="http://schemas.microsoft.com/office/infopath/2007/PartnerControls"/>
    </lcf76f155ced4ddcb4097134ff3c332f>
    <TaxCatchAll xmlns="c93905bf-b08c-430b-8630-76f4d352397a" xsi:nil="true"/>
  </documentManagement>
</p:properties>
</file>

<file path=customXml/itemProps1.xml><?xml version="1.0" encoding="utf-8"?>
<ds:datastoreItem xmlns:ds="http://schemas.openxmlformats.org/officeDocument/2006/customXml" ds:itemID="{81E9BBAE-640A-4477-B98D-601546AAE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33fc49-3339-4531-8895-cee7bd229291"/>
    <ds:schemaRef ds:uri="c93905bf-b08c-430b-8630-76f4d35239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2F404C-D921-4635-92BE-7C117EE71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8D6A82-F23D-4106-97E2-B858F095D26C}">
  <ds:schemaRefs>
    <ds:schemaRef ds:uri="http://purl.org/dc/elements/1.1/"/>
    <ds:schemaRef ds:uri="http://schemas.microsoft.com/office/2006/metadata/properties"/>
    <ds:schemaRef ds:uri="http://purl.org/dc/terms/"/>
    <ds:schemaRef ds:uri="d7a46b7f-bbdc-422f-b9e0-20b6fc8455c0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  <ds:schemaRef ds:uri="http://schemas.microsoft.com/sharepoint/v3"/>
    <ds:schemaRef ds:uri="4233fc49-3339-4531-8895-cee7bd229291"/>
    <ds:schemaRef ds:uri="c93905bf-b08c-430b-8630-76f4d352397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2268</TotalTime>
  <Words>190</Words>
  <Application>Microsoft Office PowerPoint</Application>
  <PresentationFormat>Letter Paper (8.5x11 in)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Buzzard, Jason T CW4 MIL USA TRADOC USAREC</dc:creator>
  <cp:lastModifiedBy>Paige, Johnnie M III MIL USARMY USAREC (USA)</cp:lastModifiedBy>
  <cp:revision>63</cp:revision>
  <dcterms:created xsi:type="dcterms:W3CDTF">2021-04-30T11:01:51Z</dcterms:created>
  <dcterms:modified xsi:type="dcterms:W3CDTF">2025-03-21T15:53:25Z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0x010100E4DDA97709D05344805E34443243448B</vt:lpwstr>
  </property>
  <property fmtid="{D5CDD505-2E9C-101B-9397-08002B2CF9AE}" pid="3" name="_dlc_DocIdItemGuid">
    <vt:lpwstr>c70c0393-6234-47b3-91bc-faaa0ecdfe68</vt:lpwstr>
  </property>
</Properties>
</file>